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8"/>
  </p:notesMasterIdLst>
  <p:sldIdLst>
    <p:sldId id="293" r:id="rId2"/>
    <p:sldId id="351" r:id="rId3"/>
    <p:sldId id="369" r:id="rId4"/>
    <p:sldId id="353" r:id="rId5"/>
    <p:sldId id="371" r:id="rId6"/>
    <p:sldId id="34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F3EDE7"/>
    <a:srgbClr val="314C57"/>
    <a:srgbClr val="386546"/>
    <a:srgbClr val="CCA49C"/>
    <a:srgbClr val="F2E2D2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9" autoAdjust="0"/>
    <p:restoredTop sz="84971" autoAdjust="0"/>
  </p:normalViewPr>
  <p:slideViewPr>
    <p:cSldViewPr snapToGrid="0">
      <p:cViewPr varScale="1">
        <p:scale>
          <a:sx n="67" d="100"/>
          <a:sy n="67" d="100"/>
        </p:scale>
        <p:origin x="1166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1DA9A2-1CCE-4351-AE62-8CCED4729BB1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5E1F8-064F-4532-BF90-9C319B6B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1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66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56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5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90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618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89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248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6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89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1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696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85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00325" y="2202621"/>
            <a:ext cx="69913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Using Effective Study Strategies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Make Studying Part of Your Routine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Use Creative Study Strategies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Avoid Procrastination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Make Studying Part of Your Routine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7844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28874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Preferred study time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784475" y="379434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Flexible routine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09887" y="3794340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Separate study times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309887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023592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Scheduled sessions</a:t>
              </a:r>
            </a:p>
          </p:txBody>
        </p:sp>
      </p:grpSp>
      <p:sp>
        <p:nvSpPr>
          <p:cNvPr id="20" name="Oval 19"/>
          <p:cNvSpPr/>
          <p:nvPr/>
        </p:nvSpPr>
        <p:spPr>
          <a:xfrm>
            <a:off x="6044505" y="1324697"/>
            <a:ext cx="632521" cy="646978"/>
          </a:xfrm>
          <a:prstGeom prst="ellipse">
            <a:avLst/>
          </a:prstGeom>
          <a:solidFill>
            <a:srgbClr val="C7D4CB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1" name="Oval 20"/>
          <p:cNvSpPr/>
          <p:nvPr/>
        </p:nvSpPr>
        <p:spPr>
          <a:xfrm>
            <a:off x="6044505" y="3517598"/>
            <a:ext cx="632521" cy="646978"/>
          </a:xfrm>
          <a:prstGeom prst="ellipse">
            <a:avLst/>
          </a:prstGeom>
          <a:solidFill>
            <a:srgbClr val="C7D4CB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2" name="Oval 21"/>
          <p:cNvSpPr/>
          <p:nvPr/>
        </p:nvSpPr>
        <p:spPr>
          <a:xfrm>
            <a:off x="3496440" y="3517598"/>
            <a:ext cx="632521" cy="646978"/>
          </a:xfrm>
          <a:prstGeom prst="ellipse">
            <a:avLst/>
          </a:prstGeom>
          <a:solidFill>
            <a:srgbClr val="C7D4CB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7" name="Oval 26"/>
          <p:cNvSpPr/>
          <p:nvPr/>
        </p:nvSpPr>
        <p:spPr>
          <a:xfrm>
            <a:off x="3496440" y="1324697"/>
            <a:ext cx="632521" cy="646978"/>
          </a:xfrm>
          <a:prstGeom prst="ellipse">
            <a:avLst/>
          </a:prstGeom>
          <a:solidFill>
            <a:srgbClr val="C7D4CB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82552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Use Creative Study Strategies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ED62948E-45D1-358F-61F0-248D15E83B52}"/>
              </a:ext>
            </a:extLst>
          </p:cNvPr>
          <p:cNvGrpSpPr/>
          <p:nvPr/>
        </p:nvGrpSpPr>
        <p:grpSpPr>
          <a:xfrm>
            <a:off x="3471709" y="1383374"/>
            <a:ext cx="5248582" cy="4306767"/>
            <a:chOff x="3514949" y="1383374"/>
            <a:chExt cx="5248582" cy="4306767"/>
          </a:xfrm>
        </p:grpSpPr>
        <p:grpSp>
          <p:nvGrpSpPr>
            <p:cNvPr id="8" name="Group 7"/>
            <p:cNvGrpSpPr/>
            <p:nvPr/>
          </p:nvGrpSpPr>
          <p:grpSpPr>
            <a:xfrm>
              <a:off x="3514950" y="1383374"/>
              <a:ext cx="2560320" cy="2103120"/>
              <a:chOff x="1149291" y="1753237"/>
              <a:chExt cx="2080340" cy="1617913"/>
            </a:xfrm>
            <a:solidFill>
              <a:srgbClr val="C7D4CB"/>
            </a:solidFill>
          </p:grpSpPr>
          <p:sp>
            <p:nvSpPr>
              <p:cNvPr id="9" name="Rectangle 8"/>
              <p:cNvSpPr/>
              <p:nvPr/>
            </p:nvSpPr>
            <p:spPr>
              <a:xfrm>
                <a:off x="1149291" y="1753237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357203" y="2049614"/>
                <a:ext cx="1664514" cy="1014066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dirty="0"/>
                  <a:t>Use color coding</a:t>
                </a: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3514949" y="3585342"/>
              <a:ext cx="2560320" cy="2103120"/>
              <a:chOff x="1149290" y="3617528"/>
              <a:chExt cx="2080340" cy="1617913"/>
            </a:xfrm>
            <a:solidFill>
              <a:srgbClr val="C7D4CB"/>
            </a:solidFill>
          </p:grpSpPr>
          <p:sp>
            <p:nvSpPr>
              <p:cNvPr id="15" name="Rectangle 14"/>
              <p:cNvSpPr/>
              <p:nvPr/>
            </p:nvSpPr>
            <p:spPr>
              <a:xfrm>
                <a:off x="1149290" y="3617528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357203" y="4170035"/>
                <a:ext cx="1664514" cy="516849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dirty="0"/>
                  <a:t>Flashcards</a:t>
                </a: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6203211" y="3587021"/>
              <a:ext cx="2560320" cy="2103120"/>
              <a:chOff x="3531827" y="3615513"/>
              <a:chExt cx="2080340" cy="1617913"/>
            </a:xfrm>
            <a:solidFill>
              <a:srgbClr val="C7D4CB"/>
            </a:solidFill>
          </p:grpSpPr>
          <p:sp>
            <p:nvSpPr>
              <p:cNvPr id="18" name="Rectangle 17"/>
              <p:cNvSpPr/>
              <p:nvPr/>
            </p:nvSpPr>
            <p:spPr>
              <a:xfrm>
                <a:off x="3531827" y="3615513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3739740" y="3667536"/>
                <a:ext cx="1664514" cy="1511283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dirty="0"/>
                  <a:t>Read notes out loud (or listen)</a:t>
                </a: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6203211" y="1383374"/>
              <a:ext cx="2560320" cy="2103120"/>
              <a:chOff x="3531827" y="1747690"/>
              <a:chExt cx="2080340" cy="1617913"/>
            </a:xfrm>
            <a:solidFill>
              <a:srgbClr val="C7D4CB"/>
            </a:solidFill>
          </p:grpSpPr>
          <p:sp>
            <p:nvSpPr>
              <p:cNvPr id="24" name="Rectangle 23"/>
              <p:cNvSpPr/>
              <p:nvPr/>
            </p:nvSpPr>
            <p:spPr>
              <a:xfrm>
                <a:off x="3531827" y="1747690"/>
                <a:ext cx="2080340" cy="16179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739740" y="2292939"/>
                <a:ext cx="1664514" cy="516849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dirty="0"/>
                  <a:t>Acronyms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Avoid Procrastination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35BA37C9-65FC-39AE-E49F-2B53FCD703F5}"/>
              </a:ext>
            </a:extLst>
          </p:cNvPr>
          <p:cNvGrpSpPr/>
          <p:nvPr/>
        </p:nvGrpSpPr>
        <p:grpSpPr>
          <a:xfrm>
            <a:off x="2095181" y="1813358"/>
            <a:ext cx="2560320" cy="2103120"/>
            <a:chOff x="936938" y="1606065"/>
            <a:chExt cx="2560320" cy="2103120"/>
          </a:xfrm>
          <a:solidFill>
            <a:srgbClr val="C7D4CB"/>
          </a:solidFill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EC92555-DED6-4353-F278-0A2207DB1946}"/>
                </a:ext>
              </a:extLst>
            </p:cNvPr>
            <p:cNvSpPr/>
            <p:nvPr/>
          </p:nvSpPr>
          <p:spPr>
            <a:xfrm>
              <a:off x="936938" y="1606065"/>
              <a:ext cx="2560320" cy="21031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9D2076D-B9F2-1CEC-2759-2A0CD51523A7}"/>
                </a:ext>
              </a:extLst>
            </p:cNvPr>
            <p:cNvSpPr txBox="1"/>
            <p:nvPr/>
          </p:nvSpPr>
          <p:spPr>
            <a:xfrm>
              <a:off x="1280884" y="1998533"/>
              <a:ext cx="1872428" cy="13181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Size of the project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5C42B08-4251-7ECC-0C26-DA6B62ADF69E}"/>
              </a:ext>
            </a:extLst>
          </p:cNvPr>
          <p:cNvGrpSpPr/>
          <p:nvPr/>
        </p:nvGrpSpPr>
        <p:grpSpPr>
          <a:xfrm>
            <a:off x="7536501" y="1813358"/>
            <a:ext cx="2560320" cy="2103120"/>
            <a:chOff x="5646738" y="1499805"/>
            <a:chExt cx="2560320" cy="2103120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8722D02-20D3-297C-B642-95A4BE4687F5}"/>
                </a:ext>
              </a:extLst>
            </p:cNvPr>
            <p:cNvSpPr/>
            <p:nvPr/>
          </p:nvSpPr>
          <p:spPr>
            <a:xfrm>
              <a:off x="5646738" y="1499805"/>
              <a:ext cx="2560320" cy="21031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EDEC4EB-B789-197F-1E32-877F91D4D18E}"/>
                </a:ext>
              </a:extLst>
            </p:cNvPr>
            <p:cNvSpPr txBox="1"/>
            <p:nvPr/>
          </p:nvSpPr>
          <p:spPr>
            <a:xfrm>
              <a:off x="5777510" y="1892273"/>
              <a:ext cx="2298775" cy="13181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Need for time management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150769B-E351-54B0-FC81-820AB5F9B123}"/>
              </a:ext>
            </a:extLst>
          </p:cNvPr>
          <p:cNvGrpSpPr/>
          <p:nvPr/>
        </p:nvGrpSpPr>
        <p:grpSpPr>
          <a:xfrm>
            <a:off x="4817459" y="1813358"/>
            <a:ext cx="2560320" cy="2103120"/>
            <a:chOff x="3641785" y="3574846"/>
            <a:chExt cx="2560320" cy="2103120"/>
          </a:xfrm>
          <a:solidFill>
            <a:srgbClr val="C7D4CB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BB4402A-699B-E87E-09B0-28B899B245D5}"/>
                </a:ext>
              </a:extLst>
            </p:cNvPr>
            <p:cNvSpPr/>
            <p:nvPr/>
          </p:nvSpPr>
          <p:spPr>
            <a:xfrm>
              <a:off x="3641785" y="3574846"/>
              <a:ext cx="2560320" cy="21031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B022664-0661-AAAE-8BBA-A7C7B7EFE396}"/>
                </a:ext>
              </a:extLst>
            </p:cNvPr>
            <p:cNvSpPr txBox="1"/>
            <p:nvPr/>
          </p:nvSpPr>
          <p:spPr>
            <a:xfrm>
              <a:off x="3693000" y="3967315"/>
              <a:ext cx="2457890" cy="13181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Lack of</a:t>
              </a:r>
            </a:p>
            <a:p>
              <a:pPr algn="ctr">
                <a:lnSpc>
                  <a:spcPct val="150000"/>
                </a:lnSpc>
              </a:pPr>
              <a:r>
                <a:rPr lang="en-US" sz="2800" dirty="0"/>
                <a:t>self-confidence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4614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967</TotalTime>
  <Words>72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100</cp:revision>
  <dcterms:created xsi:type="dcterms:W3CDTF">2014-11-06T15:36:04Z</dcterms:created>
  <dcterms:modified xsi:type="dcterms:W3CDTF">2022-08-12T18:20:23Z</dcterms:modified>
</cp:coreProperties>
</file>