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373" r:id="rId2"/>
    <p:sldId id="374" r:id="rId3"/>
    <p:sldId id="365" r:id="rId4"/>
    <p:sldId id="366" r:id="rId5"/>
    <p:sldId id="325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FFFFFF"/>
    <a:srgbClr val="F2E2D2"/>
    <a:srgbClr val="CCA49C"/>
    <a:srgbClr val="386546"/>
    <a:srgbClr val="F3EDE7"/>
    <a:srgbClr val="314C57"/>
    <a:srgbClr val="C7D4CB"/>
    <a:srgbClr val="318295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9" autoAdjust="0"/>
    <p:restoredTop sz="89711" autoAdjust="0"/>
  </p:normalViewPr>
  <p:slideViewPr>
    <p:cSldViewPr snapToGrid="0">
      <p:cViewPr varScale="1">
        <p:scale>
          <a:sx n="71" d="100"/>
          <a:sy n="71" d="100"/>
        </p:scale>
        <p:origin x="100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C4C520-6174-42A5-BC87-7146FB2C76B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D39E1-6807-49D5-BE93-36A0445690DF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Meet with the instructor</a:t>
          </a:r>
        </a:p>
      </dgm:t>
    </dgm:pt>
    <dgm:pt modelId="{69C9B479-5272-4E58-BF3A-AC1A1D607CA8}" type="parTrans" cxnId="{AFE00888-DAA8-4764-A8AA-46AB2F11B5AB}">
      <dgm:prSet/>
      <dgm:spPr/>
      <dgm:t>
        <a:bodyPr/>
        <a:lstStyle/>
        <a:p>
          <a:endParaRPr lang="en-US"/>
        </a:p>
      </dgm:t>
    </dgm:pt>
    <dgm:pt modelId="{8297842B-5B57-48C2-946E-76EBB63F1A03}" type="sibTrans" cxnId="{AFE00888-DAA8-4764-A8AA-46AB2F11B5A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D14ED6B-174D-4191-82EA-7CF610AE024D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Take advantage of study guides</a:t>
          </a:r>
        </a:p>
      </dgm:t>
    </dgm:pt>
    <dgm:pt modelId="{A7C51961-D358-4BA5-BC4E-F48124EFD96C}" type="parTrans" cxnId="{1307D87C-DFC5-4FDA-8B47-8320E55C5544}">
      <dgm:prSet/>
      <dgm:spPr/>
      <dgm:t>
        <a:bodyPr/>
        <a:lstStyle/>
        <a:p>
          <a:endParaRPr lang="en-US"/>
        </a:p>
      </dgm:t>
    </dgm:pt>
    <dgm:pt modelId="{8CA5D599-E619-4393-BF0F-49BC951464C1}" type="sibTrans" cxnId="{1307D87C-DFC5-4FDA-8B47-8320E55C5544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C957847-AA4C-47AD-8096-C9C2FF54CE5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Review old quizzes or tests</a:t>
          </a:r>
        </a:p>
      </dgm:t>
    </dgm:pt>
    <dgm:pt modelId="{DA30F066-5C37-4B52-A9CF-35F13F054834}" type="parTrans" cxnId="{F64FC17E-30FF-4EBF-BA72-F041FE009AC0}">
      <dgm:prSet/>
      <dgm:spPr/>
      <dgm:t>
        <a:bodyPr/>
        <a:lstStyle/>
        <a:p>
          <a:endParaRPr lang="en-US"/>
        </a:p>
      </dgm:t>
    </dgm:pt>
    <dgm:pt modelId="{AB9D14F9-7689-40C8-9E0C-4C33C09364ED}" type="sibTrans" cxnId="{F64FC17E-30FF-4EBF-BA72-F041FE009AC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EFB7F2E-2604-46E2-9D41-5E38E59F9E5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Study in the testing room</a:t>
          </a:r>
        </a:p>
      </dgm:t>
    </dgm:pt>
    <dgm:pt modelId="{911E69B5-5A16-415C-8BC1-7C16788A5D46}" type="parTrans" cxnId="{E7D99747-95FA-471D-828C-10EEA6AE0265}">
      <dgm:prSet/>
      <dgm:spPr/>
      <dgm:t>
        <a:bodyPr/>
        <a:lstStyle/>
        <a:p>
          <a:endParaRPr lang="en-US"/>
        </a:p>
      </dgm:t>
    </dgm:pt>
    <dgm:pt modelId="{54735A0C-9D09-46CB-9A24-19BF71DB3B2D}" type="sibTrans" cxnId="{E7D99747-95FA-471D-828C-10EEA6AE026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26C13FC-94B9-4A6D-B9C4-9860AC588C7B}" type="pres">
      <dgm:prSet presAssocID="{DDC4C520-6174-42A5-BC87-7146FB2C76B5}" presName="Name0" presStyleCnt="0">
        <dgm:presLayoutVars>
          <dgm:dir/>
          <dgm:resizeHandles val="exact"/>
        </dgm:presLayoutVars>
      </dgm:prSet>
      <dgm:spPr/>
    </dgm:pt>
    <dgm:pt modelId="{9D68AB3A-897C-440C-B890-3AB02D3DE4FC}" type="pres">
      <dgm:prSet presAssocID="{40FD39E1-6807-49D5-BE93-36A0445690DF}" presName="node" presStyleLbl="node1" presStyleIdx="0" presStyleCnt="4">
        <dgm:presLayoutVars>
          <dgm:bulletEnabled val="1"/>
        </dgm:presLayoutVars>
      </dgm:prSet>
      <dgm:spPr/>
    </dgm:pt>
    <dgm:pt modelId="{825A6D39-7791-4529-963F-B395AE775497}" type="pres">
      <dgm:prSet presAssocID="{8297842B-5B57-48C2-946E-76EBB63F1A03}" presName="sibTrans" presStyleLbl="sibTrans1D1" presStyleIdx="0" presStyleCnt="3"/>
      <dgm:spPr/>
    </dgm:pt>
    <dgm:pt modelId="{7FEC9C6A-21EE-4BFC-BA31-1E9A6147CE8E}" type="pres">
      <dgm:prSet presAssocID="{8297842B-5B57-48C2-946E-76EBB63F1A03}" presName="connectorText" presStyleLbl="sibTrans1D1" presStyleIdx="0" presStyleCnt="3"/>
      <dgm:spPr/>
    </dgm:pt>
    <dgm:pt modelId="{6B1AF4AC-DCF6-41CC-BB62-C6D9415CFE23}" type="pres">
      <dgm:prSet presAssocID="{5D14ED6B-174D-4191-82EA-7CF610AE024D}" presName="node" presStyleLbl="node1" presStyleIdx="1" presStyleCnt="4">
        <dgm:presLayoutVars>
          <dgm:bulletEnabled val="1"/>
        </dgm:presLayoutVars>
      </dgm:prSet>
      <dgm:spPr/>
    </dgm:pt>
    <dgm:pt modelId="{802514B9-95A0-46C2-9B1A-95DF1FE4AD00}" type="pres">
      <dgm:prSet presAssocID="{8CA5D599-E619-4393-BF0F-49BC951464C1}" presName="sibTrans" presStyleLbl="sibTrans1D1" presStyleIdx="1" presStyleCnt="3"/>
      <dgm:spPr/>
    </dgm:pt>
    <dgm:pt modelId="{37694A1F-85E7-4CF4-BE76-1212E4B97FE8}" type="pres">
      <dgm:prSet presAssocID="{8CA5D599-E619-4393-BF0F-49BC951464C1}" presName="connectorText" presStyleLbl="sibTrans1D1" presStyleIdx="1" presStyleCnt="3"/>
      <dgm:spPr/>
    </dgm:pt>
    <dgm:pt modelId="{C01CC1F3-EEEF-487E-B0E3-D4DDB7C0F790}" type="pres">
      <dgm:prSet presAssocID="{BC957847-AA4C-47AD-8096-C9C2FF54CE5C}" presName="node" presStyleLbl="node1" presStyleIdx="2" presStyleCnt="4" custLinFactNeighborX="1301" custLinFactNeighborY="-6512">
        <dgm:presLayoutVars>
          <dgm:bulletEnabled val="1"/>
        </dgm:presLayoutVars>
      </dgm:prSet>
      <dgm:spPr/>
    </dgm:pt>
    <dgm:pt modelId="{55569807-D427-4F82-8635-5D275DA18723}" type="pres">
      <dgm:prSet presAssocID="{AB9D14F9-7689-40C8-9E0C-4C33C09364ED}" presName="sibTrans" presStyleLbl="sibTrans1D1" presStyleIdx="2" presStyleCnt="3"/>
      <dgm:spPr/>
    </dgm:pt>
    <dgm:pt modelId="{B15F69F9-2295-469A-9B8D-953C000469F7}" type="pres">
      <dgm:prSet presAssocID="{AB9D14F9-7689-40C8-9E0C-4C33C09364ED}" presName="connectorText" presStyleLbl="sibTrans1D1" presStyleIdx="2" presStyleCnt="3"/>
      <dgm:spPr/>
    </dgm:pt>
    <dgm:pt modelId="{66ADF395-6A9E-4236-912E-9227EB1AEAD8}" type="pres">
      <dgm:prSet presAssocID="{0EFB7F2E-2604-46E2-9D41-5E38E59F9E5C}" presName="node" presStyleLbl="node1" presStyleIdx="3" presStyleCnt="4" custLinFactNeighborX="1215" custLinFactNeighborY="-6512">
        <dgm:presLayoutVars>
          <dgm:bulletEnabled val="1"/>
        </dgm:presLayoutVars>
      </dgm:prSet>
      <dgm:spPr/>
    </dgm:pt>
  </dgm:ptLst>
  <dgm:cxnLst>
    <dgm:cxn modelId="{F10EFB1E-7B8F-4C07-85A8-19F8C8E72A55}" type="presOf" srcId="{BC957847-AA4C-47AD-8096-C9C2FF54CE5C}" destId="{C01CC1F3-EEEF-487E-B0E3-D4DDB7C0F790}" srcOrd="0" destOrd="0" presId="urn:microsoft.com/office/officeart/2005/8/layout/bProcess3"/>
    <dgm:cxn modelId="{B587062A-362A-4689-90E9-266FE2F2E9A9}" type="presOf" srcId="{DDC4C520-6174-42A5-BC87-7146FB2C76B5}" destId="{526C13FC-94B9-4A6D-B9C4-9860AC588C7B}" srcOrd="0" destOrd="0" presId="urn:microsoft.com/office/officeart/2005/8/layout/bProcess3"/>
    <dgm:cxn modelId="{A596E038-0F1A-482A-B48F-C8FDF970D1A7}" type="presOf" srcId="{40FD39E1-6807-49D5-BE93-36A0445690DF}" destId="{9D68AB3A-897C-440C-B890-3AB02D3DE4FC}" srcOrd="0" destOrd="0" presId="urn:microsoft.com/office/officeart/2005/8/layout/bProcess3"/>
    <dgm:cxn modelId="{E7D99747-95FA-471D-828C-10EEA6AE0265}" srcId="{DDC4C520-6174-42A5-BC87-7146FB2C76B5}" destId="{0EFB7F2E-2604-46E2-9D41-5E38E59F9E5C}" srcOrd="3" destOrd="0" parTransId="{911E69B5-5A16-415C-8BC1-7C16788A5D46}" sibTransId="{54735A0C-9D09-46CB-9A24-19BF71DB3B2D}"/>
    <dgm:cxn modelId="{BB1A636F-4216-4028-90EA-EFFEA249A931}" type="presOf" srcId="{8297842B-5B57-48C2-946E-76EBB63F1A03}" destId="{825A6D39-7791-4529-963F-B395AE775497}" srcOrd="0" destOrd="0" presId="urn:microsoft.com/office/officeart/2005/8/layout/bProcess3"/>
    <dgm:cxn modelId="{1307D87C-DFC5-4FDA-8B47-8320E55C5544}" srcId="{DDC4C520-6174-42A5-BC87-7146FB2C76B5}" destId="{5D14ED6B-174D-4191-82EA-7CF610AE024D}" srcOrd="1" destOrd="0" parTransId="{A7C51961-D358-4BA5-BC4E-F48124EFD96C}" sibTransId="{8CA5D599-E619-4393-BF0F-49BC951464C1}"/>
    <dgm:cxn modelId="{F64FC17E-30FF-4EBF-BA72-F041FE009AC0}" srcId="{DDC4C520-6174-42A5-BC87-7146FB2C76B5}" destId="{BC957847-AA4C-47AD-8096-C9C2FF54CE5C}" srcOrd="2" destOrd="0" parTransId="{DA30F066-5C37-4B52-A9CF-35F13F054834}" sibTransId="{AB9D14F9-7689-40C8-9E0C-4C33C09364ED}"/>
    <dgm:cxn modelId="{1A860E80-7A8C-4626-B891-BF38D4E183D3}" type="presOf" srcId="{AB9D14F9-7689-40C8-9E0C-4C33C09364ED}" destId="{55569807-D427-4F82-8635-5D275DA18723}" srcOrd="0" destOrd="0" presId="urn:microsoft.com/office/officeart/2005/8/layout/bProcess3"/>
    <dgm:cxn modelId="{AFE00888-DAA8-4764-A8AA-46AB2F11B5AB}" srcId="{DDC4C520-6174-42A5-BC87-7146FB2C76B5}" destId="{40FD39E1-6807-49D5-BE93-36A0445690DF}" srcOrd="0" destOrd="0" parTransId="{69C9B479-5272-4E58-BF3A-AC1A1D607CA8}" sibTransId="{8297842B-5B57-48C2-946E-76EBB63F1A03}"/>
    <dgm:cxn modelId="{FFA14C8C-6EC1-4882-820C-500D119A0913}" type="presOf" srcId="{8CA5D599-E619-4393-BF0F-49BC951464C1}" destId="{37694A1F-85E7-4CF4-BE76-1212E4B97FE8}" srcOrd="1" destOrd="0" presId="urn:microsoft.com/office/officeart/2005/8/layout/bProcess3"/>
    <dgm:cxn modelId="{05B338AB-6E33-44A4-860D-2F1541A65369}" type="presOf" srcId="{5D14ED6B-174D-4191-82EA-7CF610AE024D}" destId="{6B1AF4AC-DCF6-41CC-BB62-C6D9415CFE23}" srcOrd="0" destOrd="0" presId="urn:microsoft.com/office/officeart/2005/8/layout/bProcess3"/>
    <dgm:cxn modelId="{3A708EC4-3C3A-4A59-BC15-AF18C97C8A2B}" type="presOf" srcId="{8297842B-5B57-48C2-946E-76EBB63F1A03}" destId="{7FEC9C6A-21EE-4BFC-BA31-1E9A6147CE8E}" srcOrd="1" destOrd="0" presId="urn:microsoft.com/office/officeart/2005/8/layout/bProcess3"/>
    <dgm:cxn modelId="{C4DACCD8-C393-4539-AC15-D3C3749ED1CC}" type="presOf" srcId="{AB9D14F9-7689-40C8-9E0C-4C33C09364ED}" destId="{B15F69F9-2295-469A-9B8D-953C000469F7}" srcOrd="1" destOrd="0" presId="urn:microsoft.com/office/officeart/2005/8/layout/bProcess3"/>
    <dgm:cxn modelId="{0885D8DC-BE25-45F5-BBAA-F129F8A1D7B4}" type="presOf" srcId="{8CA5D599-E619-4393-BF0F-49BC951464C1}" destId="{802514B9-95A0-46C2-9B1A-95DF1FE4AD00}" srcOrd="0" destOrd="0" presId="urn:microsoft.com/office/officeart/2005/8/layout/bProcess3"/>
    <dgm:cxn modelId="{BC7253ED-0C3B-4BD2-9D56-3303D17E6950}" type="presOf" srcId="{0EFB7F2E-2604-46E2-9D41-5E38E59F9E5C}" destId="{66ADF395-6A9E-4236-912E-9227EB1AEAD8}" srcOrd="0" destOrd="0" presId="urn:microsoft.com/office/officeart/2005/8/layout/bProcess3"/>
    <dgm:cxn modelId="{F2866810-0A6C-4370-950D-D8E9241A4D82}" type="presParOf" srcId="{526C13FC-94B9-4A6D-B9C4-9860AC588C7B}" destId="{9D68AB3A-897C-440C-B890-3AB02D3DE4FC}" srcOrd="0" destOrd="0" presId="urn:microsoft.com/office/officeart/2005/8/layout/bProcess3"/>
    <dgm:cxn modelId="{D47ECF4A-A8DC-4AB5-98D1-A71411CC2D25}" type="presParOf" srcId="{526C13FC-94B9-4A6D-B9C4-9860AC588C7B}" destId="{825A6D39-7791-4529-963F-B395AE775497}" srcOrd="1" destOrd="0" presId="urn:microsoft.com/office/officeart/2005/8/layout/bProcess3"/>
    <dgm:cxn modelId="{DE93925F-E713-4BA6-BC9C-1A4F16011F93}" type="presParOf" srcId="{825A6D39-7791-4529-963F-B395AE775497}" destId="{7FEC9C6A-21EE-4BFC-BA31-1E9A6147CE8E}" srcOrd="0" destOrd="0" presId="urn:microsoft.com/office/officeart/2005/8/layout/bProcess3"/>
    <dgm:cxn modelId="{C7F4370D-3C14-4436-A06E-784E8583E94A}" type="presParOf" srcId="{526C13FC-94B9-4A6D-B9C4-9860AC588C7B}" destId="{6B1AF4AC-DCF6-41CC-BB62-C6D9415CFE23}" srcOrd="2" destOrd="0" presId="urn:microsoft.com/office/officeart/2005/8/layout/bProcess3"/>
    <dgm:cxn modelId="{2E8B648F-C4AC-40C4-991D-9A7CAE4784CE}" type="presParOf" srcId="{526C13FC-94B9-4A6D-B9C4-9860AC588C7B}" destId="{802514B9-95A0-46C2-9B1A-95DF1FE4AD00}" srcOrd="3" destOrd="0" presId="urn:microsoft.com/office/officeart/2005/8/layout/bProcess3"/>
    <dgm:cxn modelId="{69FC395A-DD45-4D56-A3AE-D8F6749A735D}" type="presParOf" srcId="{802514B9-95A0-46C2-9B1A-95DF1FE4AD00}" destId="{37694A1F-85E7-4CF4-BE76-1212E4B97FE8}" srcOrd="0" destOrd="0" presId="urn:microsoft.com/office/officeart/2005/8/layout/bProcess3"/>
    <dgm:cxn modelId="{4FB638F2-48CA-4618-B7F7-786C9F75A34D}" type="presParOf" srcId="{526C13FC-94B9-4A6D-B9C4-9860AC588C7B}" destId="{C01CC1F3-EEEF-487E-B0E3-D4DDB7C0F790}" srcOrd="4" destOrd="0" presId="urn:microsoft.com/office/officeart/2005/8/layout/bProcess3"/>
    <dgm:cxn modelId="{2A14752B-69F1-4F1B-B6A3-0142EC445390}" type="presParOf" srcId="{526C13FC-94B9-4A6D-B9C4-9860AC588C7B}" destId="{55569807-D427-4F82-8635-5D275DA18723}" srcOrd="5" destOrd="0" presId="urn:microsoft.com/office/officeart/2005/8/layout/bProcess3"/>
    <dgm:cxn modelId="{904A493A-0C40-4060-8E25-BC433FBA0158}" type="presParOf" srcId="{55569807-D427-4F82-8635-5D275DA18723}" destId="{B15F69F9-2295-469A-9B8D-953C000469F7}" srcOrd="0" destOrd="0" presId="urn:microsoft.com/office/officeart/2005/8/layout/bProcess3"/>
    <dgm:cxn modelId="{F928FC8D-FD87-4FBB-8A47-6F2D2F71AB1B}" type="presParOf" srcId="{526C13FC-94B9-4A6D-B9C4-9860AC588C7B}" destId="{66ADF395-6A9E-4236-912E-9227EB1AEAD8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A6D39-7791-4529-963F-B395AE775497}">
      <dsp:nvSpPr>
        <dsp:cNvPr id="0" name=""/>
        <dsp:cNvSpPr/>
      </dsp:nvSpPr>
      <dsp:spPr>
        <a:xfrm>
          <a:off x="2731964" y="852298"/>
          <a:ext cx="5978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71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5188" y="894876"/>
        <a:ext cx="31423" cy="6284"/>
      </dsp:txXfrm>
    </dsp:sp>
    <dsp:sp modelId="{9D68AB3A-897C-440C-B890-3AB02D3DE4FC}">
      <dsp:nvSpPr>
        <dsp:cNvPr id="0" name=""/>
        <dsp:cNvSpPr/>
      </dsp:nvSpPr>
      <dsp:spPr>
        <a:xfrm>
          <a:off x="1279" y="78273"/>
          <a:ext cx="2732484" cy="1639490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Meet with the instructor</a:t>
          </a:r>
        </a:p>
      </dsp:txBody>
      <dsp:txXfrm>
        <a:off x="1279" y="78273"/>
        <a:ext cx="2732484" cy="1639490"/>
      </dsp:txXfrm>
    </dsp:sp>
    <dsp:sp modelId="{802514B9-95A0-46C2-9B1A-95DF1FE4AD00}">
      <dsp:nvSpPr>
        <dsp:cNvPr id="0" name=""/>
        <dsp:cNvSpPr/>
      </dsp:nvSpPr>
      <dsp:spPr>
        <a:xfrm>
          <a:off x="1403071" y="1715964"/>
          <a:ext cx="3325406" cy="491107"/>
        </a:xfrm>
        <a:custGeom>
          <a:avLst/>
          <a:gdLst/>
          <a:ahLst/>
          <a:cxnLst/>
          <a:rect l="0" t="0" r="0" b="0"/>
          <a:pathLst>
            <a:path>
              <a:moveTo>
                <a:pt x="3325406" y="0"/>
              </a:moveTo>
              <a:lnTo>
                <a:pt x="3325406" y="262653"/>
              </a:lnTo>
              <a:lnTo>
                <a:pt x="0" y="262653"/>
              </a:lnTo>
              <a:lnTo>
                <a:pt x="0" y="491107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1622" y="1958375"/>
        <a:ext cx="168304" cy="6284"/>
      </dsp:txXfrm>
    </dsp:sp>
    <dsp:sp modelId="{6B1AF4AC-DCF6-41CC-BB62-C6D9415CFE23}">
      <dsp:nvSpPr>
        <dsp:cNvPr id="0" name=""/>
        <dsp:cNvSpPr/>
      </dsp:nvSpPr>
      <dsp:spPr>
        <a:xfrm>
          <a:off x="3362235" y="78273"/>
          <a:ext cx="2732484" cy="1639490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Take advantage of study guides</a:t>
          </a:r>
        </a:p>
      </dsp:txBody>
      <dsp:txXfrm>
        <a:off x="3362235" y="78273"/>
        <a:ext cx="2732484" cy="1639490"/>
      </dsp:txXfrm>
    </dsp:sp>
    <dsp:sp modelId="{55569807-D427-4F82-8635-5D275DA18723}">
      <dsp:nvSpPr>
        <dsp:cNvPr id="0" name=""/>
        <dsp:cNvSpPr/>
      </dsp:nvSpPr>
      <dsp:spPr>
        <a:xfrm>
          <a:off x="2767513" y="3013497"/>
          <a:ext cx="5636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3601" y="4572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4459" y="3056075"/>
        <a:ext cx="29710" cy="6284"/>
      </dsp:txXfrm>
    </dsp:sp>
    <dsp:sp modelId="{C01CC1F3-EEEF-487E-B0E3-D4DDB7C0F790}">
      <dsp:nvSpPr>
        <dsp:cNvPr id="0" name=""/>
        <dsp:cNvSpPr/>
      </dsp:nvSpPr>
      <dsp:spPr>
        <a:xfrm>
          <a:off x="36829" y="2239472"/>
          <a:ext cx="2732484" cy="1639490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Review old quizzes or tests</a:t>
          </a:r>
        </a:p>
      </dsp:txBody>
      <dsp:txXfrm>
        <a:off x="36829" y="2239472"/>
        <a:ext cx="2732484" cy="1639490"/>
      </dsp:txXfrm>
    </dsp:sp>
    <dsp:sp modelId="{66ADF395-6A9E-4236-912E-9227EB1AEAD8}">
      <dsp:nvSpPr>
        <dsp:cNvPr id="0" name=""/>
        <dsp:cNvSpPr/>
      </dsp:nvSpPr>
      <dsp:spPr>
        <a:xfrm>
          <a:off x="3363515" y="2239472"/>
          <a:ext cx="2732484" cy="1639490"/>
        </a:xfrm>
        <a:prstGeom prst="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Study in the testing room</a:t>
          </a:r>
        </a:p>
      </dsp:txBody>
      <dsp:txXfrm>
        <a:off x="3363515" y="2239472"/>
        <a:ext cx="2732484" cy="1639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36114-C3B8-46EE-AA51-9EA44D23AB52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F64D7-E034-4001-81FA-B56DC79D0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5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9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0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0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4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78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4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6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8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7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2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3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Reducing Test Anxiety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98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Keep a Positive Attitude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Know What to Expect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Test-Taking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4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Keep a Positive Attitude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176043" y="1580912"/>
            <a:ext cx="583991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9102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Be more aware of negative self-talk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79587" y="2472264"/>
            <a:ext cx="584301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Praise yourself and others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79587" y="3361170"/>
            <a:ext cx="5839913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Think of setbacks as opportunities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179587" y="4250116"/>
            <a:ext cx="583991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9808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Find a ritual that makes you happy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274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Know What to Expect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3516318424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857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Test-Taking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100F4D8-9397-515A-5D40-ADDEE6ADE54D}"/>
              </a:ext>
            </a:extLst>
          </p:cNvPr>
          <p:cNvGrpSpPr/>
          <p:nvPr/>
        </p:nvGrpSpPr>
        <p:grpSpPr>
          <a:xfrm>
            <a:off x="1890128" y="1414424"/>
            <a:ext cx="2721344" cy="2014576"/>
            <a:chOff x="2032294" y="1414424"/>
            <a:chExt cx="2721344" cy="2014576"/>
          </a:xfrm>
        </p:grpSpPr>
        <p:sp>
          <p:nvSpPr>
            <p:cNvPr id="9" name="Rectangle 8"/>
            <p:cNvSpPr/>
            <p:nvPr/>
          </p:nvSpPr>
          <p:spPr>
            <a:xfrm>
              <a:off x="2467638" y="1600200"/>
              <a:ext cx="2286000" cy="182880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Write down terms and information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27A4D7C-4700-BFAE-17FF-DADD75FCAC5C}"/>
                </a:ext>
              </a:extLst>
            </p:cNvPr>
            <p:cNvSpPr/>
            <p:nvPr/>
          </p:nvSpPr>
          <p:spPr>
            <a:xfrm>
              <a:off x="2032294" y="1414424"/>
              <a:ext cx="677616" cy="72975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1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43ECD8C-2187-D6AB-3292-4436B5D86CEA}"/>
              </a:ext>
            </a:extLst>
          </p:cNvPr>
          <p:cNvGrpSpPr/>
          <p:nvPr/>
        </p:nvGrpSpPr>
        <p:grpSpPr>
          <a:xfrm>
            <a:off x="4735328" y="1414424"/>
            <a:ext cx="2721344" cy="2014576"/>
            <a:chOff x="2032294" y="1414424"/>
            <a:chExt cx="2721344" cy="20145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5282C4-3E43-473A-64E6-8AD78968D958}"/>
                </a:ext>
              </a:extLst>
            </p:cNvPr>
            <p:cNvSpPr/>
            <p:nvPr/>
          </p:nvSpPr>
          <p:spPr>
            <a:xfrm>
              <a:off x="2467638" y="1600200"/>
              <a:ext cx="2286000" cy="182880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Skim the entire test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7B9A71B-8398-70BD-B587-1AD891DCDDBE}"/>
                </a:ext>
              </a:extLst>
            </p:cNvPr>
            <p:cNvSpPr/>
            <p:nvPr/>
          </p:nvSpPr>
          <p:spPr>
            <a:xfrm>
              <a:off x="2032294" y="1414424"/>
              <a:ext cx="677616" cy="72975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2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A86CDC1-966D-E36D-BD1B-B4294A10D95E}"/>
              </a:ext>
            </a:extLst>
          </p:cNvPr>
          <p:cNvGrpSpPr/>
          <p:nvPr/>
        </p:nvGrpSpPr>
        <p:grpSpPr>
          <a:xfrm>
            <a:off x="7574955" y="1414424"/>
            <a:ext cx="2721344" cy="2014576"/>
            <a:chOff x="2032294" y="1414424"/>
            <a:chExt cx="2721344" cy="2014576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F4C5590-940F-5565-5E1F-AE2875605995}"/>
                </a:ext>
              </a:extLst>
            </p:cNvPr>
            <p:cNvSpPr/>
            <p:nvPr/>
          </p:nvSpPr>
          <p:spPr>
            <a:xfrm>
              <a:off x="2467638" y="1600200"/>
              <a:ext cx="2286000" cy="182880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Answer what you know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B6E5885-9CAC-C4CE-EF3F-863D5CA3B317}"/>
                </a:ext>
              </a:extLst>
            </p:cNvPr>
            <p:cNvSpPr/>
            <p:nvPr/>
          </p:nvSpPr>
          <p:spPr>
            <a:xfrm>
              <a:off x="2032294" y="1414424"/>
              <a:ext cx="677616" cy="72975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3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0CDBE38-BF87-044F-F643-FD13287A99E5}"/>
              </a:ext>
            </a:extLst>
          </p:cNvPr>
          <p:cNvGrpSpPr/>
          <p:nvPr/>
        </p:nvGrpSpPr>
        <p:grpSpPr>
          <a:xfrm>
            <a:off x="3156984" y="3614776"/>
            <a:ext cx="2721344" cy="2014576"/>
            <a:chOff x="2032294" y="1414424"/>
            <a:chExt cx="2721344" cy="201457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3DE4930-D54A-74F1-FE3A-5758ADC1D19A}"/>
                </a:ext>
              </a:extLst>
            </p:cNvPr>
            <p:cNvSpPr/>
            <p:nvPr/>
          </p:nvSpPr>
          <p:spPr>
            <a:xfrm>
              <a:off x="2467638" y="1600200"/>
              <a:ext cx="2286000" cy="182880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Go back to skipped questions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618935A-D930-B4D9-BE2F-D6C741D73090}"/>
                </a:ext>
              </a:extLst>
            </p:cNvPr>
            <p:cNvSpPr/>
            <p:nvPr/>
          </p:nvSpPr>
          <p:spPr>
            <a:xfrm>
              <a:off x="2032294" y="1414424"/>
              <a:ext cx="677616" cy="72975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4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FF14C1C-8B28-C158-849D-49B34AF3C595}"/>
              </a:ext>
            </a:extLst>
          </p:cNvPr>
          <p:cNvGrpSpPr/>
          <p:nvPr/>
        </p:nvGrpSpPr>
        <p:grpSpPr>
          <a:xfrm>
            <a:off x="6096000" y="3614776"/>
            <a:ext cx="2721344" cy="2014576"/>
            <a:chOff x="2032294" y="1414424"/>
            <a:chExt cx="2721344" cy="2014576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FBC04C9-28D6-B1F4-F090-7603E389C165}"/>
                </a:ext>
              </a:extLst>
            </p:cNvPr>
            <p:cNvSpPr/>
            <p:nvPr/>
          </p:nvSpPr>
          <p:spPr>
            <a:xfrm>
              <a:off x="2467638" y="1600200"/>
              <a:ext cx="2286000" cy="182880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Review the entire test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362302E-03C2-8BC5-1105-2B4116E2E012}"/>
                </a:ext>
              </a:extLst>
            </p:cNvPr>
            <p:cNvSpPr/>
            <p:nvPr/>
          </p:nvSpPr>
          <p:spPr>
            <a:xfrm>
              <a:off x="2032294" y="1414424"/>
              <a:ext cx="677616" cy="729753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5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1235</TotalTime>
  <Words>99</Words>
  <Application>Microsoft Office PowerPoint</Application>
  <PresentationFormat>Widescreen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120</cp:revision>
  <dcterms:created xsi:type="dcterms:W3CDTF">2014-11-06T15:36:04Z</dcterms:created>
  <dcterms:modified xsi:type="dcterms:W3CDTF">2022-08-12T19:03:41Z</dcterms:modified>
</cp:coreProperties>
</file>