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0"/>
  </p:notesMasterIdLst>
  <p:sldIdLst>
    <p:sldId id="293" r:id="rId2"/>
    <p:sldId id="351" r:id="rId3"/>
    <p:sldId id="372" r:id="rId4"/>
    <p:sldId id="352" r:id="rId5"/>
    <p:sldId id="373" r:id="rId6"/>
    <p:sldId id="324" r:id="rId7"/>
    <p:sldId id="375" r:id="rId8"/>
    <p:sldId id="34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CCA49C"/>
    <a:srgbClr val="F2E2D2"/>
    <a:srgbClr val="F3EDE7"/>
    <a:srgbClr val="314C57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69" autoAdjust="0"/>
    <p:restoredTop sz="88555" autoAdjust="0"/>
  </p:normalViewPr>
  <p:slideViewPr>
    <p:cSldViewPr snapToGrid="0">
      <p:cViewPr varScale="1">
        <p:scale>
          <a:sx n="70" d="100"/>
          <a:sy n="70" d="100"/>
        </p:scale>
        <p:origin x="1042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7B739-1894-4997-B7E9-FC6A21EFFADE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B241A1-A6AB-45D2-A5B0-397CEDDC2E06}">
      <dgm:prSet phldrT="[Text]" custT="1"/>
      <dgm:spPr>
        <a:solidFill>
          <a:srgbClr val="C7D4CB"/>
        </a:solidFill>
      </dgm:spPr>
      <dgm:t>
        <a:bodyPr/>
        <a:lstStyle/>
        <a:p>
          <a:r>
            <a:rPr lang="en-US" sz="3200" baseline="0" dirty="0">
              <a:solidFill>
                <a:schemeClr val="tx1"/>
              </a:solidFill>
            </a:rPr>
            <a:t>Academic</a:t>
          </a:r>
        </a:p>
      </dgm:t>
    </dgm:pt>
    <dgm:pt modelId="{5D71E89C-12F9-4632-B31F-E6250267FCD9}" type="parTrans" cxnId="{54955505-61D2-4B5D-8615-327129D4D754}">
      <dgm:prSet/>
      <dgm:spPr/>
      <dgm:t>
        <a:bodyPr/>
        <a:lstStyle/>
        <a:p>
          <a:endParaRPr lang="en-US"/>
        </a:p>
      </dgm:t>
    </dgm:pt>
    <dgm:pt modelId="{1F812B6B-7499-4E62-B167-4BE75087526C}" type="sibTrans" cxnId="{54955505-61D2-4B5D-8615-327129D4D754}">
      <dgm:prSet/>
      <dgm:spPr/>
      <dgm:t>
        <a:bodyPr/>
        <a:lstStyle/>
        <a:p>
          <a:endParaRPr lang="en-US"/>
        </a:p>
      </dgm:t>
    </dgm:pt>
    <dgm:pt modelId="{6CAF33AA-7A7F-41D0-87A0-2E80A70B2F18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Appointment with advisor</a:t>
          </a:r>
        </a:p>
      </dgm:t>
    </dgm:pt>
    <dgm:pt modelId="{F5C26539-4493-4FB2-A28B-DA71387D7F03}" type="parTrans" cxnId="{EC2BFF82-6C15-4AEE-B934-73D1A6E5786F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519B0D9A-1B4B-4899-9960-7E8964BEE613}" type="sibTrans" cxnId="{EC2BFF82-6C15-4AEE-B934-73D1A6E5786F}">
      <dgm:prSet/>
      <dgm:spPr/>
      <dgm:t>
        <a:bodyPr/>
        <a:lstStyle/>
        <a:p>
          <a:endParaRPr lang="en-US"/>
        </a:p>
      </dgm:t>
    </dgm:pt>
    <dgm:pt modelId="{085A539E-15F6-4F42-812E-7A5508360634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dirty="0">
              <a:solidFill>
                <a:schemeClr val="tx1"/>
              </a:solidFill>
            </a:rPr>
            <a:t>Course load</a:t>
          </a:r>
        </a:p>
        <a:p>
          <a:pPr algn="l"/>
          <a:r>
            <a:rPr lang="en-US" dirty="0">
              <a:solidFill>
                <a:schemeClr val="tx1"/>
              </a:solidFill>
            </a:rPr>
            <a:t>Career plans</a:t>
          </a:r>
        </a:p>
      </dgm:t>
    </dgm:pt>
    <dgm:pt modelId="{B3FBF2E5-CE7D-4D49-8201-340D1F6A2F49}" type="parTrans" cxnId="{DB5F3030-961F-48FA-A76A-0093CA7BF931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118EF71-F590-41BA-8B3B-DAD6D01F79DA}" type="sibTrans" cxnId="{DB5F3030-961F-48FA-A76A-0093CA7BF931}">
      <dgm:prSet/>
      <dgm:spPr/>
      <dgm:t>
        <a:bodyPr/>
        <a:lstStyle/>
        <a:p>
          <a:endParaRPr lang="en-US"/>
        </a:p>
      </dgm:t>
    </dgm:pt>
    <dgm:pt modelId="{5F88FDC7-ECFE-4D32-84DF-43718D0E4C1C}">
      <dgm:prSet phldrT="[Text]" custT="1"/>
      <dgm:spPr>
        <a:solidFill>
          <a:srgbClr val="C7D4CB"/>
        </a:solidFill>
        <a:ln>
          <a:noFill/>
        </a:ln>
      </dgm:spPr>
      <dgm:t>
        <a:bodyPr/>
        <a:lstStyle/>
        <a:p>
          <a:r>
            <a:rPr lang="en-US" sz="3200" baseline="0" dirty="0">
              <a:solidFill>
                <a:schemeClr val="tx1"/>
              </a:solidFill>
            </a:rPr>
            <a:t>Career</a:t>
          </a:r>
        </a:p>
      </dgm:t>
    </dgm:pt>
    <dgm:pt modelId="{B2D2A639-2F78-403E-A0FB-A8E4BC34A3EA}" type="parTrans" cxnId="{8BC4DE46-8C64-43A8-A6B6-FFC74E2D10DF}">
      <dgm:prSet/>
      <dgm:spPr/>
      <dgm:t>
        <a:bodyPr/>
        <a:lstStyle/>
        <a:p>
          <a:endParaRPr lang="en-US"/>
        </a:p>
      </dgm:t>
    </dgm:pt>
    <dgm:pt modelId="{DDF4833D-9052-4B39-A87D-BD5FB8BAA31A}" type="sibTrans" cxnId="{8BC4DE46-8C64-43A8-A6B6-FFC74E2D10DF}">
      <dgm:prSet/>
      <dgm:spPr/>
      <dgm:t>
        <a:bodyPr/>
        <a:lstStyle/>
        <a:p>
          <a:endParaRPr lang="en-US"/>
        </a:p>
      </dgm:t>
    </dgm:pt>
    <dgm:pt modelId="{49C4A033-4505-4860-BD38-2F423BF5A790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Workshops</a:t>
          </a:r>
        </a:p>
      </dgm:t>
    </dgm:pt>
    <dgm:pt modelId="{4AE2486C-6D62-4DCB-9C2E-DDD93C5F1C9C}" type="parTrans" cxnId="{7CCA6990-EEC8-4BD1-828E-FF195E592DB4}">
      <dgm:prSet/>
      <dgm:spPr/>
      <dgm:t>
        <a:bodyPr/>
        <a:lstStyle/>
        <a:p>
          <a:endParaRPr lang="en-US"/>
        </a:p>
      </dgm:t>
    </dgm:pt>
    <dgm:pt modelId="{8036DB01-CB7E-4B7B-90B3-8525C295AFCE}" type="sibTrans" cxnId="{7CCA6990-EEC8-4BD1-828E-FF195E592DB4}">
      <dgm:prSet/>
      <dgm:spPr/>
      <dgm:t>
        <a:bodyPr/>
        <a:lstStyle/>
        <a:p>
          <a:endParaRPr lang="en-US"/>
        </a:p>
      </dgm:t>
    </dgm:pt>
    <dgm:pt modelId="{366D40BF-AD27-40D6-AFF9-5B4518EC155D}">
      <dgm:prSet phldrT="[Text]"/>
      <dgm:spPr>
        <a:solidFill>
          <a:srgbClr val="C7D4CB">
            <a:alpha val="90000"/>
          </a:srgbClr>
        </a:solidFill>
        <a:ln>
          <a:noFill/>
        </a:ln>
      </dgm:spPr>
      <dgm:t>
        <a:bodyPr/>
        <a:lstStyle/>
        <a:p>
          <a:pPr algn="l"/>
          <a:r>
            <a:rPr lang="en-US" dirty="0">
              <a:solidFill>
                <a:schemeClr val="tx1"/>
              </a:solidFill>
            </a:rPr>
            <a:t>Job skills</a:t>
          </a:r>
        </a:p>
        <a:p>
          <a:pPr algn="l"/>
          <a:r>
            <a:rPr lang="en-US" dirty="0">
              <a:solidFill>
                <a:schemeClr val="tx1"/>
              </a:solidFill>
            </a:rPr>
            <a:t>Internships</a:t>
          </a:r>
        </a:p>
      </dgm:t>
    </dgm:pt>
    <dgm:pt modelId="{0751083F-0A6C-495E-873B-ADFD6761D88C}" type="parTrans" cxnId="{DDCF0C06-3391-473F-8D30-A959A5324C5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B0328B5-47E0-46A3-92F6-4D8169FDACCD}" type="sibTrans" cxnId="{DDCF0C06-3391-473F-8D30-A959A5324C59}">
      <dgm:prSet/>
      <dgm:spPr/>
      <dgm:t>
        <a:bodyPr/>
        <a:lstStyle/>
        <a:p>
          <a:endParaRPr lang="en-US"/>
        </a:p>
      </dgm:t>
    </dgm:pt>
    <dgm:pt modelId="{14322045-5075-4BF7-88DD-C029870DA63A}" type="pres">
      <dgm:prSet presAssocID="{6547B739-1894-4997-B7E9-FC6A21EFFAD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05F9631-8B07-4E6C-B139-20AF823A35FA}" type="pres">
      <dgm:prSet presAssocID="{C3B241A1-A6AB-45D2-A5B0-397CEDDC2E06}" presName="root" presStyleCnt="0"/>
      <dgm:spPr/>
    </dgm:pt>
    <dgm:pt modelId="{C283D3E0-38D8-4F86-B802-B9CC2DDEDF0A}" type="pres">
      <dgm:prSet presAssocID="{C3B241A1-A6AB-45D2-A5B0-397CEDDC2E06}" presName="rootComposite" presStyleCnt="0"/>
      <dgm:spPr/>
    </dgm:pt>
    <dgm:pt modelId="{3D778611-364D-4C3F-9612-2C23ABC6E56B}" type="pres">
      <dgm:prSet presAssocID="{C3B241A1-A6AB-45D2-A5B0-397CEDDC2E06}" presName="rootText" presStyleLbl="node1" presStyleIdx="0" presStyleCnt="2" custScaleX="142814" custLinFactNeighborX="0" custLinFactNeighborY="-1907"/>
      <dgm:spPr/>
    </dgm:pt>
    <dgm:pt modelId="{D266FA31-9EE8-4E08-9CE6-1EB4704677E3}" type="pres">
      <dgm:prSet presAssocID="{C3B241A1-A6AB-45D2-A5B0-397CEDDC2E06}" presName="rootConnector" presStyleLbl="node1" presStyleIdx="0" presStyleCnt="2"/>
      <dgm:spPr/>
    </dgm:pt>
    <dgm:pt modelId="{D4ED800F-6276-48A4-B9A9-BC993BA330BC}" type="pres">
      <dgm:prSet presAssocID="{C3B241A1-A6AB-45D2-A5B0-397CEDDC2E06}" presName="childShape" presStyleCnt="0"/>
      <dgm:spPr/>
    </dgm:pt>
    <dgm:pt modelId="{9637E363-50DC-4636-B37F-59BFEC814206}" type="pres">
      <dgm:prSet presAssocID="{F5C26539-4493-4FB2-A28B-DA71387D7F03}" presName="Name13" presStyleLbl="parChTrans1D2" presStyleIdx="0" presStyleCnt="4"/>
      <dgm:spPr/>
    </dgm:pt>
    <dgm:pt modelId="{F1533A39-8777-4AA7-AE6A-0EE43B5EBA1A}" type="pres">
      <dgm:prSet presAssocID="{6CAF33AA-7A7F-41D0-87A0-2E80A70B2F18}" presName="childText" presStyleLbl="bgAcc1" presStyleIdx="0" presStyleCnt="4">
        <dgm:presLayoutVars>
          <dgm:bulletEnabled val="1"/>
        </dgm:presLayoutVars>
      </dgm:prSet>
      <dgm:spPr/>
    </dgm:pt>
    <dgm:pt modelId="{30087BED-0356-4C0F-AD79-C6AE1E467231}" type="pres">
      <dgm:prSet presAssocID="{B3FBF2E5-CE7D-4D49-8201-340D1F6A2F49}" presName="Name13" presStyleLbl="parChTrans1D2" presStyleIdx="1" presStyleCnt="4"/>
      <dgm:spPr/>
    </dgm:pt>
    <dgm:pt modelId="{4096A80A-16DE-48D8-A95B-6A9FF0B00623}" type="pres">
      <dgm:prSet presAssocID="{085A539E-15F6-4F42-812E-7A5508360634}" presName="childText" presStyleLbl="bgAcc1" presStyleIdx="1" presStyleCnt="4">
        <dgm:presLayoutVars>
          <dgm:bulletEnabled val="1"/>
        </dgm:presLayoutVars>
      </dgm:prSet>
      <dgm:spPr/>
    </dgm:pt>
    <dgm:pt modelId="{86668952-0B72-40C7-A78B-52A903636C09}" type="pres">
      <dgm:prSet presAssocID="{5F88FDC7-ECFE-4D32-84DF-43718D0E4C1C}" presName="root" presStyleCnt="0"/>
      <dgm:spPr/>
    </dgm:pt>
    <dgm:pt modelId="{00E68659-45BC-48DB-8C20-E6CC94AF5336}" type="pres">
      <dgm:prSet presAssocID="{5F88FDC7-ECFE-4D32-84DF-43718D0E4C1C}" presName="rootComposite" presStyleCnt="0"/>
      <dgm:spPr/>
    </dgm:pt>
    <dgm:pt modelId="{C83F8F6C-9522-42FF-A6B7-3632983ECB21}" type="pres">
      <dgm:prSet presAssocID="{5F88FDC7-ECFE-4D32-84DF-43718D0E4C1C}" presName="rootText" presStyleLbl="node1" presStyleIdx="1" presStyleCnt="2" custScaleX="142818" custLinFactNeighborX="-2328" custLinFactNeighborY="-925"/>
      <dgm:spPr/>
    </dgm:pt>
    <dgm:pt modelId="{E21CCDEF-0E3A-48FB-8125-5C40788AB988}" type="pres">
      <dgm:prSet presAssocID="{5F88FDC7-ECFE-4D32-84DF-43718D0E4C1C}" presName="rootConnector" presStyleLbl="node1" presStyleIdx="1" presStyleCnt="2"/>
      <dgm:spPr/>
    </dgm:pt>
    <dgm:pt modelId="{8509D009-6A96-49AE-A72D-2C5054955758}" type="pres">
      <dgm:prSet presAssocID="{5F88FDC7-ECFE-4D32-84DF-43718D0E4C1C}" presName="childShape" presStyleCnt="0"/>
      <dgm:spPr/>
    </dgm:pt>
    <dgm:pt modelId="{6E2963D9-2178-4D04-8BAC-83F133D26EBD}" type="pres">
      <dgm:prSet presAssocID="{4AE2486C-6D62-4DCB-9C2E-DDD93C5F1C9C}" presName="Name13" presStyleLbl="parChTrans1D2" presStyleIdx="2" presStyleCnt="4"/>
      <dgm:spPr/>
    </dgm:pt>
    <dgm:pt modelId="{D4573760-A8D4-4DF0-B21F-246547DDF80B}" type="pres">
      <dgm:prSet presAssocID="{49C4A033-4505-4860-BD38-2F423BF5A790}" presName="childText" presStyleLbl="bgAcc1" presStyleIdx="2" presStyleCnt="4">
        <dgm:presLayoutVars>
          <dgm:bulletEnabled val="1"/>
        </dgm:presLayoutVars>
      </dgm:prSet>
      <dgm:spPr/>
    </dgm:pt>
    <dgm:pt modelId="{4D59B97B-C595-4F6A-AA74-9BEE06F323AC}" type="pres">
      <dgm:prSet presAssocID="{0751083F-0A6C-495E-873B-ADFD6761D88C}" presName="Name13" presStyleLbl="parChTrans1D2" presStyleIdx="3" presStyleCnt="4"/>
      <dgm:spPr/>
    </dgm:pt>
    <dgm:pt modelId="{EA4E28F6-7181-42F2-AEAA-71B4725F5EAA}" type="pres">
      <dgm:prSet presAssocID="{366D40BF-AD27-40D6-AFF9-5B4518EC155D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08580302-E7BD-4C4D-9A47-2F03AA295588}" type="presOf" srcId="{C3B241A1-A6AB-45D2-A5B0-397CEDDC2E06}" destId="{3D778611-364D-4C3F-9612-2C23ABC6E56B}" srcOrd="0" destOrd="0" presId="urn:microsoft.com/office/officeart/2005/8/layout/hierarchy3"/>
    <dgm:cxn modelId="{3B33D404-AE2E-4FCA-AA64-3139969D1531}" type="presOf" srcId="{B3FBF2E5-CE7D-4D49-8201-340D1F6A2F49}" destId="{30087BED-0356-4C0F-AD79-C6AE1E467231}" srcOrd="0" destOrd="0" presId="urn:microsoft.com/office/officeart/2005/8/layout/hierarchy3"/>
    <dgm:cxn modelId="{54955505-61D2-4B5D-8615-327129D4D754}" srcId="{6547B739-1894-4997-B7E9-FC6A21EFFADE}" destId="{C3B241A1-A6AB-45D2-A5B0-397CEDDC2E06}" srcOrd="0" destOrd="0" parTransId="{5D71E89C-12F9-4632-B31F-E6250267FCD9}" sibTransId="{1F812B6B-7499-4E62-B167-4BE75087526C}"/>
    <dgm:cxn modelId="{DDCF0C06-3391-473F-8D30-A959A5324C59}" srcId="{5F88FDC7-ECFE-4D32-84DF-43718D0E4C1C}" destId="{366D40BF-AD27-40D6-AFF9-5B4518EC155D}" srcOrd="1" destOrd="0" parTransId="{0751083F-0A6C-495E-873B-ADFD6761D88C}" sibTransId="{9B0328B5-47E0-46A3-92F6-4D8169FDACCD}"/>
    <dgm:cxn modelId="{4DC48E08-4451-471E-A059-F4B8132B3D06}" type="presOf" srcId="{49C4A033-4505-4860-BD38-2F423BF5A790}" destId="{D4573760-A8D4-4DF0-B21F-246547DDF80B}" srcOrd="0" destOrd="0" presId="urn:microsoft.com/office/officeart/2005/8/layout/hierarchy3"/>
    <dgm:cxn modelId="{0D7CE61E-B8DF-47F9-AFD9-47BDAA33A34A}" type="presOf" srcId="{5F88FDC7-ECFE-4D32-84DF-43718D0E4C1C}" destId="{C83F8F6C-9522-42FF-A6B7-3632983ECB21}" srcOrd="0" destOrd="0" presId="urn:microsoft.com/office/officeart/2005/8/layout/hierarchy3"/>
    <dgm:cxn modelId="{DB5F3030-961F-48FA-A76A-0093CA7BF931}" srcId="{C3B241A1-A6AB-45D2-A5B0-397CEDDC2E06}" destId="{085A539E-15F6-4F42-812E-7A5508360634}" srcOrd="1" destOrd="0" parTransId="{B3FBF2E5-CE7D-4D49-8201-340D1F6A2F49}" sibTransId="{4118EF71-F590-41BA-8B3B-DAD6D01F79DA}"/>
    <dgm:cxn modelId="{40428733-ECFA-450E-9980-FAB0E25A52CA}" type="presOf" srcId="{F5C26539-4493-4FB2-A28B-DA71387D7F03}" destId="{9637E363-50DC-4636-B37F-59BFEC814206}" srcOrd="0" destOrd="0" presId="urn:microsoft.com/office/officeart/2005/8/layout/hierarchy3"/>
    <dgm:cxn modelId="{6CEC0C3C-CA89-4ED7-B112-0983D28F81B8}" type="presOf" srcId="{6547B739-1894-4997-B7E9-FC6A21EFFADE}" destId="{14322045-5075-4BF7-88DD-C029870DA63A}" srcOrd="0" destOrd="0" presId="urn:microsoft.com/office/officeart/2005/8/layout/hierarchy3"/>
    <dgm:cxn modelId="{8BC4DE46-8C64-43A8-A6B6-FFC74E2D10DF}" srcId="{6547B739-1894-4997-B7E9-FC6A21EFFADE}" destId="{5F88FDC7-ECFE-4D32-84DF-43718D0E4C1C}" srcOrd="1" destOrd="0" parTransId="{B2D2A639-2F78-403E-A0FB-A8E4BC34A3EA}" sibTransId="{DDF4833D-9052-4B39-A87D-BD5FB8BAA31A}"/>
    <dgm:cxn modelId="{EC2BFF82-6C15-4AEE-B934-73D1A6E5786F}" srcId="{C3B241A1-A6AB-45D2-A5B0-397CEDDC2E06}" destId="{6CAF33AA-7A7F-41D0-87A0-2E80A70B2F18}" srcOrd="0" destOrd="0" parTransId="{F5C26539-4493-4FB2-A28B-DA71387D7F03}" sibTransId="{519B0D9A-1B4B-4899-9960-7E8964BEE613}"/>
    <dgm:cxn modelId="{7CCA6990-EEC8-4BD1-828E-FF195E592DB4}" srcId="{5F88FDC7-ECFE-4D32-84DF-43718D0E4C1C}" destId="{49C4A033-4505-4860-BD38-2F423BF5A790}" srcOrd="0" destOrd="0" parTransId="{4AE2486C-6D62-4DCB-9C2E-DDD93C5F1C9C}" sibTransId="{8036DB01-CB7E-4B7B-90B3-8525C295AFCE}"/>
    <dgm:cxn modelId="{040FABB3-EEF0-4DAF-82D9-B03982CEABE5}" type="presOf" srcId="{085A539E-15F6-4F42-812E-7A5508360634}" destId="{4096A80A-16DE-48D8-A95B-6A9FF0B00623}" srcOrd="0" destOrd="0" presId="urn:microsoft.com/office/officeart/2005/8/layout/hierarchy3"/>
    <dgm:cxn modelId="{EE4FD5B5-D764-4DD6-B694-30FF07AFB97D}" type="presOf" srcId="{4AE2486C-6D62-4DCB-9C2E-DDD93C5F1C9C}" destId="{6E2963D9-2178-4D04-8BAC-83F133D26EBD}" srcOrd="0" destOrd="0" presId="urn:microsoft.com/office/officeart/2005/8/layout/hierarchy3"/>
    <dgm:cxn modelId="{278D2FBF-9EB9-4818-8167-EA274FA40200}" type="presOf" srcId="{0751083F-0A6C-495E-873B-ADFD6761D88C}" destId="{4D59B97B-C595-4F6A-AA74-9BEE06F323AC}" srcOrd="0" destOrd="0" presId="urn:microsoft.com/office/officeart/2005/8/layout/hierarchy3"/>
    <dgm:cxn modelId="{1B0236DB-9195-48D3-AB0E-A9D428CFDB53}" type="presOf" srcId="{6CAF33AA-7A7F-41D0-87A0-2E80A70B2F18}" destId="{F1533A39-8777-4AA7-AE6A-0EE43B5EBA1A}" srcOrd="0" destOrd="0" presId="urn:microsoft.com/office/officeart/2005/8/layout/hierarchy3"/>
    <dgm:cxn modelId="{2CA264DE-1128-4823-9379-A00E82A4108D}" type="presOf" srcId="{366D40BF-AD27-40D6-AFF9-5B4518EC155D}" destId="{EA4E28F6-7181-42F2-AEAA-71B4725F5EAA}" srcOrd="0" destOrd="0" presId="urn:microsoft.com/office/officeart/2005/8/layout/hierarchy3"/>
    <dgm:cxn modelId="{17ED38EB-9E0D-4B6C-9372-036EB6CF5984}" type="presOf" srcId="{5F88FDC7-ECFE-4D32-84DF-43718D0E4C1C}" destId="{E21CCDEF-0E3A-48FB-8125-5C40788AB988}" srcOrd="1" destOrd="0" presId="urn:microsoft.com/office/officeart/2005/8/layout/hierarchy3"/>
    <dgm:cxn modelId="{C35ECEF8-576C-4343-B966-E3240D9E6A19}" type="presOf" srcId="{C3B241A1-A6AB-45D2-A5B0-397CEDDC2E06}" destId="{D266FA31-9EE8-4E08-9CE6-1EB4704677E3}" srcOrd="1" destOrd="0" presId="urn:microsoft.com/office/officeart/2005/8/layout/hierarchy3"/>
    <dgm:cxn modelId="{AA58EC47-23EC-4385-AE35-C5ECF904A5F9}" type="presParOf" srcId="{14322045-5075-4BF7-88DD-C029870DA63A}" destId="{005F9631-8B07-4E6C-B139-20AF823A35FA}" srcOrd="0" destOrd="0" presId="urn:microsoft.com/office/officeart/2005/8/layout/hierarchy3"/>
    <dgm:cxn modelId="{5D6A50CB-2183-4354-86AD-DA02EC59F58A}" type="presParOf" srcId="{005F9631-8B07-4E6C-B139-20AF823A35FA}" destId="{C283D3E0-38D8-4F86-B802-B9CC2DDEDF0A}" srcOrd="0" destOrd="0" presId="urn:microsoft.com/office/officeart/2005/8/layout/hierarchy3"/>
    <dgm:cxn modelId="{54531B0B-5DC2-4B43-9DCC-FFC800FD7CE3}" type="presParOf" srcId="{C283D3E0-38D8-4F86-B802-B9CC2DDEDF0A}" destId="{3D778611-364D-4C3F-9612-2C23ABC6E56B}" srcOrd="0" destOrd="0" presId="urn:microsoft.com/office/officeart/2005/8/layout/hierarchy3"/>
    <dgm:cxn modelId="{EE3A7E43-5769-46AC-A7A4-88DBEA9A8E8E}" type="presParOf" srcId="{C283D3E0-38D8-4F86-B802-B9CC2DDEDF0A}" destId="{D266FA31-9EE8-4E08-9CE6-1EB4704677E3}" srcOrd="1" destOrd="0" presId="urn:microsoft.com/office/officeart/2005/8/layout/hierarchy3"/>
    <dgm:cxn modelId="{DD0CA2DD-AF96-4C14-8397-5ED1990742FF}" type="presParOf" srcId="{005F9631-8B07-4E6C-B139-20AF823A35FA}" destId="{D4ED800F-6276-48A4-B9A9-BC993BA330BC}" srcOrd="1" destOrd="0" presId="urn:microsoft.com/office/officeart/2005/8/layout/hierarchy3"/>
    <dgm:cxn modelId="{73B6D59E-3C62-4F61-817F-5B40C004AC53}" type="presParOf" srcId="{D4ED800F-6276-48A4-B9A9-BC993BA330BC}" destId="{9637E363-50DC-4636-B37F-59BFEC814206}" srcOrd="0" destOrd="0" presId="urn:microsoft.com/office/officeart/2005/8/layout/hierarchy3"/>
    <dgm:cxn modelId="{1CBF7E92-0E58-4BB5-B583-910F3706205F}" type="presParOf" srcId="{D4ED800F-6276-48A4-B9A9-BC993BA330BC}" destId="{F1533A39-8777-4AA7-AE6A-0EE43B5EBA1A}" srcOrd="1" destOrd="0" presId="urn:microsoft.com/office/officeart/2005/8/layout/hierarchy3"/>
    <dgm:cxn modelId="{F8D6E63C-A2FC-4B3C-8D8E-3F1F3DAA6D7E}" type="presParOf" srcId="{D4ED800F-6276-48A4-B9A9-BC993BA330BC}" destId="{30087BED-0356-4C0F-AD79-C6AE1E467231}" srcOrd="2" destOrd="0" presId="urn:microsoft.com/office/officeart/2005/8/layout/hierarchy3"/>
    <dgm:cxn modelId="{F186906E-7032-4986-B5BC-766C484EEF5A}" type="presParOf" srcId="{D4ED800F-6276-48A4-B9A9-BC993BA330BC}" destId="{4096A80A-16DE-48D8-A95B-6A9FF0B00623}" srcOrd="3" destOrd="0" presId="urn:microsoft.com/office/officeart/2005/8/layout/hierarchy3"/>
    <dgm:cxn modelId="{4A82F7AC-9A98-4D9E-94AD-AED7E690DA72}" type="presParOf" srcId="{14322045-5075-4BF7-88DD-C029870DA63A}" destId="{86668952-0B72-40C7-A78B-52A903636C09}" srcOrd="1" destOrd="0" presId="urn:microsoft.com/office/officeart/2005/8/layout/hierarchy3"/>
    <dgm:cxn modelId="{A7C6D39D-63BD-468F-BC36-8B0A5D3B37E6}" type="presParOf" srcId="{86668952-0B72-40C7-A78B-52A903636C09}" destId="{00E68659-45BC-48DB-8C20-E6CC94AF5336}" srcOrd="0" destOrd="0" presId="urn:microsoft.com/office/officeart/2005/8/layout/hierarchy3"/>
    <dgm:cxn modelId="{7B6CDDD5-9020-4ED1-A04E-7F30D7A077B3}" type="presParOf" srcId="{00E68659-45BC-48DB-8C20-E6CC94AF5336}" destId="{C83F8F6C-9522-42FF-A6B7-3632983ECB21}" srcOrd="0" destOrd="0" presId="urn:microsoft.com/office/officeart/2005/8/layout/hierarchy3"/>
    <dgm:cxn modelId="{19C708F8-0DA4-40D9-90E0-CA884C57FB12}" type="presParOf" srcId="{00E68659-45BC-48DB-8C20-E6CC94AF5336}" destId="{E21CCDEF-0E3A-48FB-8125-5C40788AB988}" srcOrd="1" destOrd="0" presId="urn:microsoft.com/office/officeart/2005/8/layout/hierarchy3"/>
    <dgm:cxn modelId="{7139BC13-282B-4861-AE3C-2A65201DAA85}" type="presParOf" srcId="{86668952-0B72-40C7-A78B-52A903636C09}" destId="{8509D009-6A96-49AE-A72D-2C5054955758}" srcOrd="1" destOrd="0" presId="urn:microsoft.com/office/officeart/2005/8/layout/hierarchy3"/>
    <dgm:cxn modelId="{870B57C7-C029-4B88-A9DE-F0F58F020A1B}" type="presParOf" srcId="{8509D009-6A96-49AE-A72D-2C5054955758}" destId="{6E2963D9-2178-4D04-8BAC-83F133D26EBD}" srcOrd="0" destOrd="0" presId="urn:microsoft.com/office/officeart/2005/8/layout/hierarchy3"/>
    <dgm:cxn modelId="{083773B8-0873-4442-86BE-893F4EBB9A3A}" type="presParOf" srcId="{8509D009-6A96-49AE-A72D-2C5054955758}" destId="{D4573760-A8D4-4DF0-B21F-246547DDF80B}" srcOrd="1" destOrd="0" presId="urn:microsoft.com/office/officeart/2005/8/layout/hierarchy3"/>
    <dgm:cxn modelId="{EBE67F34-8493-4D07-B7EC-45089B1E9F13}" type="presParOf" srcId="{8509D009-6A96-49AE-A72D-2C5054955758}" destId="{4D59B97B-C595-4F6A-AA74-9BEE06F323AC}" srcOrd="2" destOrd="0" presId="urn:microsoft.com/office/officeart/2005/8/layout/hierarchy3"/>
    <dgm:cxn modelId="{A27D46F3-DB82-412B-8F66-438BDC26399E}" type="presParOf" srcId="{8509D009-6A96-49AE-A72D-2C5054955758}" destId="{EA4E28F6-7181-42F2-AEAA-71B4725F5EAA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78611-364D-4C3F-9612-2C23ABC6E56B}">
      <dsp:nvSpPr>
        <dsp:cNvPr id="0" name=""/>
        <dsp:cNvSpPr/>
      </dsp:nvSpPr>
      <dsp:spPr>
        <a:xfrm>
          <a:off x="319576" y="0"/>
          <a:ext cx="3209465" cy="1123652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tx1"/>
              </a:solidFill>
            </a:rPr>
            <a:t>Academic</a:t>
          </a:r>
        </a:p>
      </dsp:txBody>
      <dsp:txXfrm>
        <a:off x="352487" y="32911"/>
        <a:ext cx="3143643" cy="1057830"/>
      </dsp:txXfrm>
    </dsp:sp>
    <dsp:sp modelId="{9637E363-50DC-4636-B37F-59BFEC814206}">
      <dsp:nvSpPr>
        <dsp:cNvPr id="0" name=""/>
        <dsp:cNvSpPr/>
      </dsp:nvSpPr>
      <dsp:spPr>
        <a:xfrm>
          <a:off x="640522" y="1123652"/>
          <a:ext cx="320946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20946" y="84338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33A39-8777-4AA7-AE6A-0EE43B5EBA1A}">
      <dsp:nvSpPr>
        <dsp:cNvPr id="0" name=""/>
        <dsp:cNvSpPr/>
      </dsp:nvSpPr>
      <dsp:spPr>
        <a:xfrm>
          <a:off x="961469" y="1405206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Appointment with advisor</a:t>
          </a:r>
        </a:p>
      </dsp:txBody>
      <dsp:txXfrm>
        <a:off x="994380" y="1438117"/>
        <a:ext cx="1732021" cy="1057830"/>
      </dsp:txXfrm>
    </dsp:sp>
    <dsp:sp modelId="{30087BED-0356-4C0F-AD79-C6AE1E467231}">
      <dsp:nvSpPr>
        <dsp:cNvPr id="0" name=""/>
        <dsp:cNvSpPr/>
      </dsp:nvSpPr>
      <dsp:spPr>
        <a:xfrm>
          <a:off x="640522" y="1123652"/>
          <a:ext cx="320946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20946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96A80A-16DE-48D8-A95B-6A9FF0B00623}">
      <dsp:nvSpPr>
        <dsp:cNvPr id="0" name=""/>
        <dsp:cNvSpPr/>
      </dsp:nvSpPr>
      <dsp:spPr>
        <a:xfrm>
          <a:off x="961469" y="2809772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Course load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Career plans</a:t>
          </a:r>
        </a:p>
      </dsp:txBody>
      <dsp:txXfrm>
        <a:off x="994380" y="2842683"/>
        <a:ext cx="1732021" cy="1057830"/>
      </dsp:txXfrm>
    </dsp:sp>
    <dsp:sp modelId="{C83F8F6C-9522-42FF-A6B7-3632983ECB21}">
      <dsp:nvSpPr>
        <dsp:cNvPr id="0" name=""/>
        <dsp:cNvSpPr/>
      </dsp:nvSpPr>
      <dsp:spPr>
        <a:xfrm>
          <a:off x="4038550" y="0"/>
          <a:ext cx="3209555" cy="1123652"/>
        </a:xfrm>
        <a:prstGeom prst="roundRect">
          <a:avLst>
            <a:gd name="adj" fmla="val 10000"/>
          </a:avLst>
        </a:prstGeom>
        <a:solidFill>
          <a:srgbClr val="C7D4CB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>
              <a:solidFill>
                <a:schemeClr val="tx1"/>
              </a:solidFill>
            </a:rPr>
            <a:t>Career</a:t>
          </a:r>
        </a:p>
      </dsp:txBody>
      <dsp:txXfrm>
        <a:off x="4071461" y="32911"/>
        <a:ext cx="3143733" cy="1057830"/>
      </dsp:txXfrm>
    </dsp:sp>
    <dsp:sp modelId="{6E2963D9-2178-4D04-8BAC-83F133D26EBD}">
      <dsp:nvSpPr>
        <dsp:cNvPr id="0" name=""/>
        <dsp:cNvSpPr/>
      </dsp:nvSpPr>
      <dsp:spPr>
        <a:xfrm>
          <a:off x="4359505" y="1123652"/>
          <a:ext cx="373272" cy="843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3380"/>
              </a:lnTo>
              <a:lnTo>
                <a:pt x="373272" y="843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3760-A8D4-4DF0-B21F-246547DDF80B}">
      <dsp:nvSpPr>
        <dsp:cNvPr id="0" name=""/>
        <dsp:cNvSpPr/>
      </dsp:nvSpPr>
      <dsp:spPr>
        <a:xfrm>
          <a:off x="4732778" y="1405206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Workshops</a:t>
          </a:r>
        </a:p>
      </dsp:txBody>
      <dsp:txXfrm>
        <a:off x="4765689" y="1438117"/>
        <a:ext cx="1732021" cy="1057830"/>
      </dsp:txXfrm>
    </dsp:sp>
    <dsp:sp modelId="{4D59B97B-C595-4F6A-AA74-9BEE06F323AC}">
      <dsp:nvSpPr>
        <dsp:cNvPr id="0" name=""/>
        <dsp:cNvSpPr/>
      </dsp:nvSpPr>
      <dsp:spPr>
        <a:xfrm>
          <a:off x="4359505" y="1123652"/>
          <a:ext cx="373272" cy="2247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946"/>
              </a:lnTo>
              <a:lnTo>
                <a:pt x="373272" y="224794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4E28F6-7181-42F2-AEAA-71B4725F5EAA}">
      <dsp:nvSpPr>
        <dsp:cNvPr id="0" name=""/>
        <dsp:cNvSpPr/>
      </dsp:nvSpPr>
      <dsp:spPr>
        <a:xfrm>
          <a:off x="4732778" y="2809772"/>
          <a:ext cx="1797843" cy="1123652"/>
        </a:xfrm>
        <a:prstGeom prst="roundRect">
          <a:avLst>
            <a:gd name="adj" fmla="val 10000"/>
          </a:avLst>
        </a:prstGeom>
        <a:solidFill>
          <a:srgbClr val="C7D4CB">
            <a:alpha val="90000"/>
          </a:srgb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Job skills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Internships</a:t>
          </a:r>
        </a:p>
      </dsp:txBody>
      <dsp:txXfrm>
        <a:off x="4765689" y="2842683"/>
        <a:ext cx="1732021" cy="10578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FE18D-4997-42CF-A822-192A167CDF46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0959CD-ED13-4F08-B5F7-315B1997E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56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019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8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561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57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8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8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2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7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8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16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4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2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0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Taking Advantage of Campus Resources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Academic Success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Writing Center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Disabilities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Student Services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91000451"/>
              </p:ext>
            </p:extLst>
          </p:nvPr>
        </p:nvGraphicFramePr>
        <p:xfrm>
          <a:off x="2286002" y="1392382"/>
          <a:ext cx="7619999" cy="3934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428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Library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Cameras or recorders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Book orders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Research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Document services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LibGuides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Meeting rooms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74767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The Academic Success Center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753874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/>
                <a:t>Tutoring</a:t>
              </a:r>
            </a:p>
            <a:p>
              <a:pPr algn="ctr"/>
              <a:r>
                <a:rPr lang="en-US" sz="3600" b="1" dirty="0"/>
                <a:t>appointments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753875"/>
              <a:ext cx="3325552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/>
                <a:t>Study</a:t>
              </a:r>
            </a:p>
            <a:p>
              <a:pPr algn="ctr"/>
              <a:r>
                <a:rPr lang="en-US" sz="3600" b="1" dirty="0"/>
                <a:t>groups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8743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The Writing Center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Brainstorm topic ideas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Write a strong thesis statement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66922" y="3361170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Organize your paragraphs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66922" y="4250116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Make revisions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Disabilities Services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E29A0C0C-9868-AA8F-E55F-45648AA5B718}"/>
              </a:ext>
            </a:extLst>
          </p:cNvPr>
          <p:cNvSpPr/>
          <p:nvPr/>
        </p:nvSpPr>
        <p:spPr>
          <a:xfrm>
            <a:off x="2066922" y="1580912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Extra time or quiet environment for tests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FD8C7A-F475-6E72-C82A-3325DCDC072F}"/>
              </a:ext>
            </a:extLst>
          </p:cNvPr>
          <p:cNvSpPr/>
          <p:nvPr/>
        </p:nvSpPr>
        <p:spPr>
          <a:xfrm>
            <a:off x="2066922" y="2472264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Translators and note-takers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C33118-1985-43A9-6138-F2313B3FCF1F}"/>
              </a:ext>
            </a:extLst>
          </p:cNvPr>
          <p:cNvSpPr/>
          <p:nvPr/>
        </p:nvSpPr>
        <p:spPr>
          <a:xfrm>
            <a:off x="2066922" y="3361170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Braille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B403B0-6314-512E-640D-A8CB04A4021E}"/>
              </a:ext>
            </a:extLst>
          </p:cNvPr>
          <p:cNvSpPr/>
          <p:nvPr/>
        </p:nvSpPr>
        <p:spPr>
          <a:xfrm>
            <a:off x="2066922" y="4250116"/>
            <a:ext cx="8058154" cy="806935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Closed captioning</a:t>
            </a:r>
          </a:p>
        </p:txBody>
      </p:sp>
    </p:spTree>
    <p:extLst>
      <p:ext uri="{BB962C8B-B14F-4D97-AF65-F5344CB8AC3E}">
        <p14:creationId xmlns:p14="http://schemas.microsoft.com/office/powerpoint/2010/main" val="1928373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1138</TotalTime>
  <Words>92</Words>
  <Application>Microsoft Office PowerPoint</Application>
  <PresentationFormat>Widescreen</PresentationFormat>
  <Paragraphs>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127</cp:revision>
  <dcterms:created xsi:type="dcterms:W3CDTF">2014-11-06T15:36:04Z</dcterms:created>
  <dcterms:modified xsi:type="dcterms:W3CDTF">2022-08-12T19:37:12Z</dcterms:modified>
</cp:coreProperties>
</file>