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259" r:id="rId4"/>
    <p:sldId id="260" r:id="rId5"/>
    <p:sldId id="276" r:id="rId6"/>
    <p:sldId id="369" r:id="rId7"/>
    <p:sldId id="279" r:id="rId8"/>
    <p:sldId id="270" r:id="rId9"/>
    <p:sldId id="271" r:id="rId10"/>
    <p:sldId id="370" r:id="rId11"/>
    <p:sldId id="277" r:id="rId12"/>
    <p:sldId id="34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  <p14:sldId id="259"/>
            <p14:sldId id="260"/>
            <p14:sldId id="276"/>
            <p14:sldId id="369"/>
            <p14:sldId id="279"/>
            <p14:sldId id="270"/>
            <p14:sldId id="271"/>
            <p14:sldId id="370"/>
            <p14:sldId id="277"/>
          </p14:sldIdLst>
        </p14:section>
        <p14:section name="Bullet Lists" id="{75E99226-54C6-4B40-9F9B-803C5E10A6BA}">
          <p14:sldIdLst/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EDE7"/>
    <a:srgbClr val="627981"/>
    <a:srgbClr val="386546"/>
    <a:srgbClr val="C7D4CB"/>
    <a:srgbClr val="314C5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Using Visual Clues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Examine the Components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30349" y="1612192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Title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30" y="3429000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Legend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Numbers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9818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327353" y="1655322"/>
            <a:ext cx="7635567" cy="3252375"/>
            <a:chOff x="759133" y="1821205"/>
            <a:chExt cx="8473104" cy="3298995"/>
          </a:xfrm>
          <a:solidFill>
            <a:srgbClr val="627981"/>
          </a:solidFill>
        </p:grpSpPr>
        <p:grpSp>
          <p:nvGrpSpPr>
            <p:cNvPr id="5" name="Group 8"/>
            <p:cNvGrpSpPr/>
            <p:nvPr/>
          </p:nvGrpSpPr>
          <p:grpSpPr>
            <a:xfrm>
              <a:off x="759133" y="1821205"/>
              <a:ext cx="8473104" cy="3298995"/>
              <a:chOff x="759133" y="1821205"/>
              <a:chExt cx="8473104" cy="329899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759133" y="1821205"/>
                <a:ext cx="3732500" cy="9617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Font design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743292" y="1821205"/>
                <a:ext cx="4488945" cy="329899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5129381" y="2703290"/>
              <a:ext cx="3723870" cy="133707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Better understanding of a text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323805" y="2793558"/>
            <a:ext cx="3367103" cy="948119"/>
          </a:xfrm>
          <a:prstGeom prst="rect">
            <a:avLst/>
          </a:prstGeom>
          <a:solidFill>
            <a:srgbClr val="627981"/>
          </a:solidFill>
          <a:ln>
            <a:solidFill>
              <a:srgbClr val="F3ED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23805" y="3945688"/>
            <a:ext cx="3367103" cy="948119"/>
          </a:xfrm>
          <a:prstGeom prst="rect">
            <a:avLst/>
          </a:prstGeom>
          <a:solidFill>
            <a:srgbClr val="627981"/>
          </a:solidFill>
          <a:ln>
            <a:solidFill>
              <a:srgbClr val="F3ED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Charts and graphs</a:t>
            </a:r>
          </a:p>
        </p:txBody>
      </p:sp>
      <p:sp>
        <p:nvSpPr>
          <p:cNvPr id="6" name="Oval 5"/>
          <p:cNvSpPr/>
          <p:nvPr/>
        </p:nvSpPr>
        <p:spPr>
          <a:xfrm>
            <a:off x="5440744" y="2905868"/>
            <a:ext cx="727113" cy="748901"/>
          </a:xfrm>
          <a:prstGeom prst="ellipse">
            <a:avLst/>
          </a:prstGeom>
          <a:solidFill>
            <a:srgbClr val="627981"/>
          </a:solidFill>
          <a:ln w="76200">
            <a:solidFill>
              <a:srgbClr val="F3ED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5440744" y="4045295"/>
            <a:ext cx="727113" cy="748901"/>
          </a:xfrm>
          <a:prstGeom prst="ellipse">
            <a:avLst/>
          </a:prstGeom>
          <a:solidFill>
            <a:srgbClr val="627981"/>
          </a:solidFill>
          <a:ln w="76200">
            <a:solidFill>
              <a:srgbClr val="F3ED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440743" y="1749852"/>
            <a:ext cx="727113" cy="748901"/>
          </a:xfrm>
          <a:prstGeom prst="ellipse">
            <a:avLst/>
          </a:prstGeom>
          <a:solidFill>
            <a:srgbClr val="627981"/>
          </a:solidFill>
          <a:ln w="76200">
            <a:solidFill>
              <a:srgbClr val="F3ED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583128" y="1930400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583127" y="3085068"/>
            <a:ext cx="4107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A87095-897E-4A86-A5E8-5BBA4C9E3821}"/>
              </a:ext>
            </a:extLst>
          </p:cNvPr>
          <p:cNvSpPr/>
          <p:nvPr/>
        </p:nvSpPr>
        <p:spPr>
          <a:xfrm>
            <a:off x="5608250" y="4213415"/>
            <a:ext cx="4107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143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Font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Images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Charts and graphs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Font Design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066923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768445"/>
              <a:ext cx="7807571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Calls attention to important information through size and style of letters.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066923" y="280884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214" y="1936735"/>
              <a:ext cx="7807571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Bold words show important terms and organization. </a:t>
              </a:r>
            </a:p>
          </p:txBody>
        </p:sp>
      </p:grpSp>
      <p:grpSp>
        <p:nvGrpSpPr>
          <p:cNvPr id="6" name="Group 22"/>
          <p:cNvGrpSpPr/>
          <p:nvPr/>
        </p:nvGrpSpPr>
        <p:grpSpPr>
          <a:xfrm>
            <a:off x="2066922" y="4110821"/>
            <a:ext cx="8058154" cy="806935"/>
            <a:chOff x="542923" y="2486412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2486412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5" y="2505158"/>
              <a:ext cx="7807571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Consider adding your own visual clues, like highlighting or underlining.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0257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Font Type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31705" y="125337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0202 Fo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800" y="1828800"/>
            <a:ext cx="65024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Images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066923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20845"/>
              <a:ext cx="7807571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Images need to be read just like words in a text.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066923" y="280884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214" y="1936735"/>
              <a:ext cx="7807571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First, identify what the image includes. </a:t>
              </a:r>
            </a:p>
          </p:txBody>
        </p:sp>
      </p:grpSp>
      <p:grpSp>
        <p:nvGrpSpPr>
          <p:cNvPr id="6" name="Group 22"/>
          <p:cNvGrpSpPr/>
          <p:nvPr/>
        </p:nvGrpSpPr>
        <p:grpSpPr>
          <a:xfrm>
            <a:off x="2066922" y="4036772"/>
            <a:ext cx="8058154" cy="806935"/>
            <a:chOff x="542923" y="2486412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2486412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6" y="2636899"/>
              <a:ext cx="7807571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Then, find a connection to your own knowledge and experience.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9457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Charts and Graphs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30349" y="1612192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Bar graphs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30" y="3429000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Line graphs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Pie charts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1211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Bar 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31705" y="125337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bababar.png"/>
          <p:cNvPicPr>
            <a:picLocks noChangeAspect="1"/>
          </p:cNvPicPr>
          <p:nvPr/>
        </p:nvPicPr>
        <p:blipFill rotWithShape="1">
          <a:blip r:embed="rId2"/>
          <a:srcRect r="14011"/>
          <a:stretch/>
        </p:blipFill>
        <p:spPr>
          <a:xfrm>
            <a:off x="3408521" y="1589129"/>
            <a:ext cx="5275991" cy="36797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24467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Pie Chart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31705" y="125337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piep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188" y="1589129"/>
            <a:ext cx="6135624" cy="36797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7347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Line 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31705" y="125337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7233" y="1714500"/>
            <a:ext cx="5717534" cy="3429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03899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1231</TotalTime>
  <Words>134</Words>
  <Application>Microsoft Office PowerPoint</Application>
  <PresentationFormat>Widescreen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119</cp:revision>
  <dcterms:created xsi:type="dcterms:W3CDTF">2014-11-06T15:36:04Z</dcterms:created>
  <dcterms:modified xsi:type="dcterms:W3CDTF">2022-08-05T14:26:20Z</dcterms:modified>
</cp:coreProperties>
</file>