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24" r:id="rId4"/>
    <p:sldId id="369" r:id="rId5"/>
    <p:sldId id="370" r:id="rId6"/>
    <p:sldId id="372" r:id="rId7"/>
    <p:sldId id="373" r:id="rId8"/>
    <p:sldId id="374" r:id="rId9"/>
    <p:sldId id="375" r:id="rId10"/>
    <p:sldId id="376" r:id="rId11"/>
    <p:sldId id="283" r:id="rId12"/>
    <p:sldId id="281" r:id="rId13"/>
    <p:sldId id="286" r:id="rId14"/>
    <p:sldId id="287" r:id="rId15"/>
    <p:sldId id="289" r:id="rId16"/>
    <p:sldId id="377" r:id="rId17"/>
    <p:sldId id="379" r:id="rId18"/>
    <p:sldId id="340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24"/>
            <p14:sldId id="369"/>
            <p14:sldId id="370"/>
            <p14:sldId id="372"/>
            <p14:sldId id="373"/>
            <p14:sldId id="374"/>
            <p14:sldId id="375"/>
            <p14:sldId id="376"/>
            <p14:sldId id="283"/>
            <p14:sldId id="281"/>
            <p14:sldId id="286"/>
            <p14:sldId id="287"/>
            <p14:sldId id="289"/>
            <p14:sldId id="377"/>
            <p14:sldId id="379"/>
          </p14:sldIdLst>
        </p14:section>
        <p14:section name="Boxes" id="{BC8DCA9B-1D1A-45EE-A36C-A4F5E0816D56}">
          <p14:sldIdLst/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C7D4CB"/>
    <a:srgbClr val="F3EDE7"/>
    <a:srgbClr val="627981"/>
    <a:srgbClr val="386546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03170D-C3F6-44F4-9B55-2A347FA3C6B8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7B34DB-1611-40C9-AE67-B5C82973A44A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stop</a:t>
          </a:r>
        </a:p>
      </dgm:t>
    </dgm:pt>
    <dgm:pt modelId="{D759E0FD-0A2F-4445-BC2E-461B0156FDF0}" type="parTrans" cxnId="{6C7F9860-6A92-4BD5-90A6-179192902538}">
      <dgm:prSet/>
      <dgm:spPr/>
      <dgm:t>
        <a:bodyPr/>
        <a:lstStyle/>
        <a:p>
          <a:endParaRPr lang="en-US"/>
        </a:p>
      </dgm:t>
    </dgm:pt>
    <dgm:pt modelId="{DC0C0F12-65B7-4614-9B7A-B1A0496EAEAC}" type="sibTrans" cxnId="{6C7F9860-6A92-4BD5-90A6-179192902538}">
      <dgm:prSet/>
      <dgm:spPr/>
      <dgm:t>
        <a:bodyPr/>
        <a:lstStyle/>
        <a:p>
          <a:endParaRPr lang="en-US"/>
        </a:p>
      </dgm:t>
    </dgm:pt>
    <dgm:pt modelId="{01B7E6B8-946E-4C21-8AC8-C421621B8EA7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inhibit</a:t>
          </a:r>
        </a:p>
      </dgm:t>
    </dgm:pt>
    <dgm:pt modelId="{34F61564-C1DA-4023-B513-6EA1EB3FBC8E}" type="parTrans" cxnId="{1EC0C881-A731-42E1-B464-8F3FA908D953}">
      <dgm:prSet/>
      <dgm:spPr/>
      <dgm:t>
        <a:bodyPr/>
        <a:lstStyle/>
        <a:p>
          <a:endParaRPr lang="en-US"/>
        </a:p>
      </dgm:t>
    </dgm:pt>
    <dgm:pt modelId="{90D90556-7D03-4EFB-93AE-F70E16962894}" type="sibTrans" cxnId="{1EC0C881-A731-42E1-B464-8F3FA908D953}">
      <dgm:prSet/>
      <dgm:spPr/>
      <dgm:t>
        <a:bodyPr/>
        <a:lstStyle/>
        <a:p>
          <a:endParaRPr lang="en-US"/>
        </a:p>
      </dgm:t>
    </dgm:pt>
    <dgm:pt modelId="{EDAAB7F3-C1A4-4288-92BA-7B71D73F5B9A}" type="pres">
      <dgm:prSet presAssocID="{1503170D-C3F6-44F4-9B55-2A347FA3C6B8}" presName="diagram" presStyleCnt="0">
        <dgm:presLayoutVars>
          <dgm:dir/>
          <dgm:resizeHandles val="exact"/>
        </dgm:presLayoutVars>
      </dgm:prSet>
      <dgm:spPr/>
    </dgm:pt>
    <dgm:pt modelId="{2E83A565-4084-4C36-8713-E22A8DCD626A}" type="pres">
      <dgm:prSet presAssocID="{BF7B34DB-1611-40C9-AE67-B5C82973A44A}" presName="arrow" presStyleLbl="node1" presStyleIdx="0" presStyleCnt="2">
        <dgm:presLayoutVars>
          <dgm:bulletEnabled val="1"/>
        </dgm:presLayoutVars>
      </dgm:prSet>
      <dgm:spPr/>
    </dgm:pt>
    <dgm:pt modelId="{97168431-A38D-4622-8B72-C040E9AA15CD}" type="pres">
      <dgm:prSet presAssocID="{01B7E6B8-946E-4C21-8AC8-C421621B8EA7}" presName="arrow" presStyleLbl="node1" presStyleIdx="1" presStyleCnt="2" custRadScaleRad="114208" custRadScaleInc="-9162">
        <dgm:presLayoutVars>
          <dgm:bulletEnabled val="1"/>
        </dgm:presLayoutVars>
      </dgm:prSet>
      <dgm:spPr/>
    </dgm:pt>
  </dgm:ptLst>
  <dgm:cxnLst>
    <dgm:cxn modelId="{6C7F9860-6A92-4BD5-90A6-179192902538}" srcId="{1503170D-C3F6-44F4-9B55-2A347FA3C6B8}" destId="{BF7B34DB-1611-40C9-AE67-B5C82973A44A}" srcOrd="0" destOrd="0" parTransId="{D759E0FD-0A2F-4445-BC2E-461B0156FDF0}" sibTransId="{DC0C0F12-65B7-4614-9B7A-B1A0496EAEAC}"/>
    <dgm:cxn modelId="{5E28DF69-A80B-4119-B077-97EB4734B068}" type="presOf" srcId="{01B7E6B8-946E-4C21-8AC8-C421621B8EA7}" destId="{97168431-A38D-4622-8B72-C040E9AA15CD}" srcOrd="0" destOrd="0" presId="urn:microsoft.com/office/officeart/2005/8/layout/arrow5"/>
    <dgm:cxn modelId="{AC3F6879-690A-4C85-AEF3-9FCCEFD269BA}" type="presOf" srcId="{1503170D-C3F6-44F4-9B55-2A347FA3C6B8}" destId="{EDAAB7F3-C1A4-4288-92BA-7B71D73F5B9A}" srcOrd="0" destOrd="0" presId="urn:microsoft.com/office/officeart/2005/8/layout/arrow5"/>
    <dgm:cxn modelId="{1EC0C881-A731-42E1-B464-8F3FA908D953}" srcId="{1503170D-C3F6-44F4-9B55-2A347FA3C6B8}" destId="{01B7E6B8-946E-4C21-8AC8-C421621B8EA7}" srcOrd="1" destOrd="0" parTransId="{34F61564-C1DA-4023-B513-6EA1EB3FBC8E}" sibTransId="{90D90556-7D03-4EFB-93AE-F70E16962894}"/>
    <dgm:cxn modelId="{87331299-0A79-4724-A033-83F2C63A76A5}" type="presOf" srcId="{BF7B34DB-1611-40C9-AE67-B5C82973A44A}" destId="{2E83A565-4084-4C36-8713-E22A8DCD626A}" srcOrd="0" destOrd="0" presId="urn:microsoft.com/office/officeart/2005/8/layout/arrow5"/>
    <dgm:cxn modelId="{6B43AAC4-2C3E-40A7-9CF2-730BD9A1C541}" type="presParOf" srcId="{EDAAB7F3-C1A4-4288-92BA-7B71D73F5B9A}" destId="{2E83A565-4084-4C36-8713-E22A8DCD626A}" srcOrd="0" destOrd="0" presId="urn:microsoft.com/office/officeart/2005/8/layout/arrow5"/>
    <dgm:cxn modelId="{DCB9FCEE-61E2-4128-8D5F-1FB6F1D92E8C}" type="presParOf" srcId="{EDAAB7F3-C1A4-4288-92BA-7B71D73F5B9A}" destId="{97168431-A38D-4622-8B72-C040E9AA15CD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03170D-C3F6-44F4-9B55-2A347FA3C6B8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7B34DB-1611-40C9-AE67-B5C82973A44A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lazy</a:t>
          </a:r>
        </a:p>
      </dgm:t>
    </dgm:pt>
    <dgm:pt modelId="{D759E0FD-0A2F-4445-BC2E-461B0156FDF0}" type="parTrans" cxnId="{6C7F9860-6A92-4BD5-90A6-179192902538}">
      <dgm:prSet/>
      <dgm:spPr/>
      <dgm:t>
        <a:bodyPr/>
        <a:lstStyle/>
        <a:p>
          <a:endParaRPr lang="en-US"/>
        </a:p>
      </dgm:t>
    </dgm:pt>
    <dgm:pt modelId="{DC0C0F12-65B7-4614-9B7A-B1A0496EAEAC}" type="sibTrans" cxnId="{6C7F9860-6A92-4BD5-90A6-179192902538}">
      <dgm:prSet/>
      <dgm:spPr/>
      <dgm:t>
        <a:bodyPr/>
        <a:lstStyle/>
        <a:p>
          <a:endParaRPr lang="en-US"/>
        </a:p>
      </dgm:t>
    </dgm:pt>
    <dgm:pt modelId="{01B7E6B8-946E-4C21-8AC8-C421621B8EA7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diligent</a:t>
          </a:r>
        </a:p>
      </dgm:t>
    </dgm:pt>
    <dgm:pt modelId="{34F61564-C1DA-4023-B513-6EA1EB3FBC8E}" type="parTrans" cxnId="{1EC0C881-A731-42E1-B464-8F3FA908D953}">
      <dgm:prSet/>
      <dgm:spPr/>
      <dgm:t>
        <a:bodyPr/>
        <a:lstStyle/>
        <a:p>
          <a:endParaRPr lang="en-US"/>
        </a:p>
      </dgm:t>
    </dgm:pt>
    <dgm:pt modelId="{90D90556-7D03-4EFB-93AE-F70E16962894}" type="sibTrans" cxnId="{1EC0C881-A731-42E1-B464-8F3FA908D953}">
      <dgm:prSet/>
      <dgm:spPr/>
      <dgm:t>
        <a:bodyPr/>
        <a:lstStyle/>
        <a:p>
          <a:endParaRPr lang="en-US"/>
        </a:p>
      </dgm:t>
    </dgm:pt>
    <dgm:pt modelId="{EDAAB7F3-C1A4-4288-92BA-7B71D73F5B9A}" type="pres">
      <dgm:prSet presAssocID="{1503170D-C3F6-44F4-9B55-2A347FA3C6B8}" presName="diagram" presStyleCnt="0">
        <dgm:presLayoutVars>
          <dgm:dir/>
          <dgm:resizeHandles val="exact"/>
        </dgm:presLayoutVars>
      </dgm:prSet>
      <dgm:spPr/>
    </dgm:pt>
    <dgm:pt modelId="{2E83A565-4084-4C36-8713-E22A8DCD626A}" type="pres">
      <dgm:prSet presAssocID="{BF7B34DB-1611-40C9-AE67-B5C82973A44A}" presName="arrow" presStyleLbl="node1" presStyleIdx="0" presStyleCnt="2">
        <dgm:presLayoutVars>
          <dgm:bulletEnabled val="1"/>
        </dgm:presLayoutVars>
      </dgm:prSet>
      <dgm:spPr/>
    </dgm:pt>
    <dgm:pt modelId="{97168431-A38D-4622-8B72-C040E9AA15CD}" type="pres">
      <dgm:prSet presAssocID="{01B7E6B8-946E-4C21-8AC8-C421621B8EA7}" presName="arrow" presStyleLbl="node1" presStyleIdx="1" presStyleCnt="2" custRadScaleRad="114208" custRadScaleInc="-9162">
        <dgm:presLayoutVars>
          <dgm:bulletEnabled val="1"/>
        </dgm:presLayoutVars>
      </dgm:prSet>
      <dgm:spPr/>
    </dgm:pt>
  </dgm:ptLst>
  <dgm:cxnLst>
    <dgm:cxn modelId="{6C7F9860-6A92-4BD5-90A6-179192902538}" srcId="{1503170D-C3F6-44F4-9B55-2A347FA3C6B8}" destId="{BF7B34DB-1611-40C9-AE67-B5C82973A44A}" srcOrd="0" destOrd="0" parTransId="{D759E0FD-0A2F-4445-BC2E-461B0156FDF0}" sibTransId="{DC0C0F12-65B7-4614-9B7A-B1A0496EAEAC}"/>
    <dgm:cxn modelId="{5E28DF69-A80B-4119-B077-97EB4734B068}" type="presOf" srcId="{01B7E6B8-946E-4C21-8AC8-C421621B8EA7}" destId="{97168431-A38D-4622-8B72-C040E9AA15CD}" srcOrd="0" destOrd="0" presId="urn:microsoft.com/office/officeart/2005/8/layout/arrow5"/>
    <dgm:cxn modelId="{AC3F6879-690A-4C85-AEF3-9FCCEFD269BA}" type="presOf" srcId="{1503170D-C3F6-44F4-9B55-2A347FA3C6B8}" destId="{EDAAB7F3-C1A4-4288-92BA-7B71D73F5B9A}" srcOrd="0" destOrd="0" presId="urn:microsoft.com/office/officeart/2005/8/layout/arrow5"/>
    <dgm:cxn modelId="{1EC0C881-A731-42E1-B464-8F3FA908D953}" srcId="{1503170D-C3F6-44F4-9B55-2A347FA3C6B8}" destId="{01B7E6B8-946E-4C21-8AC8-C421621B8EA7}" srcOrd="1" destOrd="0" parTransId="{34F61564-C1DA-4023-B513-6EA1EB3FBC8E}" sibTransId="{90D90556-7D03-4EFB-93AE-F70E16962894}"/>
    <dgm:cxn modelId="{87331299-0A79-4724-A033-83F2C63A76A5}" type="presOf" srcId="{BF7B34DB-1611-40C9-AE67-B5C82973A44A}" destId="{2E83A565-4084-4C36-8713-E22A8DCD626A}" srcOrd="0" destOrd="0" presId="urn:microsoft.com/office/officeart/2005/8/layout/arrow5"/>
    <dgm:cxn modelId="{6B43AAC4-2C3E-40A7-9CF2-730BD9A1C541}" type="presParOf" srcId="{EDAAB7F3-C1A4-4288-92BA-7B71D73F5B9A}" destId="{2E83A565-4084-4C36-8713-E22A8DCD626A}" srcOrd="0" destOrd="0" presId="urn:microsoft.com/office/officeart/2005/8/layout/arrow5"/>
    <dgm:cxn modelId="{DCB9FCEE-61E2-4128-8D5F-1FB6F1D92E8C}" type="presParOf" srcId="{EDAAB7F3-C1A4-4288-92BA-7B71D73F5B9A}" destId="{97168431-A38D-4622-8B72-C040E9AA15CD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03170D-C3F6-44F4-9B55-2A347FA3C6B8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7B34DB-1611-40C9-AE67-B5C82973A44A}">
      <dgm:prSet phldrT="[Text]"/>
      <dgm:spPr>
        <a:solidFill>
          <a:srgbClr val="314C57"/>
        </a:solidFill>
      </dgm:spPr>
      <dgm:t>
        <a:bodyPr/>
        <a:lstStyle/>
        <a:p>
          <a:pPr algn="r"/>
          <a:endParaRPr lang="en-US" dirty="0">
            <a:solidFill>
              <a:schemeClr val="bg1"/>
            </a:solidFill>
          </a:endParaRPr>
        </a:p>
      </dgm:t>
    </dgm:pt>
    <dgm:pt modelId="{D759E0FD-0A2F-4445-BC2E-461B0156FDF0}" type="parTrans" cxnId="{6C7F9860-6A92-4BD5-90A6-179192902538}">
      <dgm:prSet/>
      <dgm:spPr/>
      <dgm:t>
        <a:bodyPr/>
        <a:lstStyle/>
        <a:p>
          <a:endParaRPr lang="en-US"/>
        </a:p>
      </dgm:t>
    </dgm:pt>
    <dgm:pt modelId="{DC0C0F12-65B7-4614-9B7A-B1A0496EAEAC}" type="sibTrans" cxnId="{6C7F9860-6A92-4BD5-90A6-179192902538}">
      <dgm:prSet/>
      <dgm:spPr/>
      <dgm:t>
        <a:bodyPr/>
        <a:lstStyle/>
        <a:p>
          <a:endParaRPr lang="en-US"/>
        </a:p>
      </dgm:t>
    </dgm:pt>
    <dgm:pt modelId="{01B7E6B8-946E-4C21-8AC8-C421621B8EA7}">
      <dgm:prSet phldrT="[Text]"/>
      <dgm:spPr>
        <a:solidFill>
          <a:srgbClr val="314C57"/>
        </a:solidFill>
      </dgm:spPr>
      <dgm:t>
        <a:bodyPr/>
        <a:lstStyle/>
        <a:p>
          <a:pPr algn="l"/>
          <a:endParaRPr lang="en-US" dirty="0">
            <a:solidFill>
              <a:schemeClr val="bg1"/>
            </a:solidFill>
          </a:endParaRPr>
        </a:p>
      </dgm:t>
    </dgm:pt>
    <dgm:pt modelId="{34F61564-C1DA-4023-B513-6EA1EB3FBC8E}" type="parTrans" cxnId="{1EC0C881-A731-42E1-B464-8F3FA908D953}">
      <dgm:prSet/>
      <dgm:spPr/>
      <dgm:t>
        <a:bodyPr/>
        <a:lstStyle/>
        <a:p>
          <a:endParaRPr lang="en-US"/>
        </a:p>
      </dgm:t>
    </dgm:pt>
    <dgm:pt modelId="{90D90556-7D03-4EFB-93AE-F70E16962894}" type="sibTrans" cxnId="{1EC0C881-A731-42E1-B464-8F3FA908D953}">
      <dgm:prSet/>
      <dgm:spPr/>
      <dgm:t>
        <a:bodyPr/>
        <a:lstStyle/>
        <a:p>
          <a:endParaRPr lang="en-US"/>
        </a:p>
      </dgm:t>
    </dgm:pt>
    <dgm:pt modelId="{8FC2CDDE-8ED5-4720-90CD-D98A5F55F8CC}" type="pres">
      <dgm:prSet presAssocID="{1503170D-C3F6-44F4-9B55-2A347FA3C6B8}" presName="cycle" presStyleCnt="0">
        <dgm:presLayoutVars>
          <dgm:dir/>
          <dgm:resizeHandles val="exact"/>
        </dgm:presLayoutVars>
      </dgm:prSet>
      <dgm:spPr/>
    </dgm:pt>
    <dgm:pt modelId="{14FCD0A6-CAD2-4E74-A667-E123F04CE1B2}" type="pres">
      <dgm:prSet presAssocID="{BF7B34DB-1611-40C9-AE67-B5C82973A44A}" presName="arrow" presStyleLbl="node1" presStyleIdx="0" presStyleCnt="2" custRadScaleRad="87779">
        <dgm:presLayoutVars>
          <dgm:bulletEnabled val="1"/>
        </dgm:presLayoutVars>
      </dgm:prSet>
      <dgm:spPr/>
    </dgm:pt>
    <dgm:pt modelId="{50D9E947-B9B2-4B77-B366-84E565FC6F3C}" type="pres">
      <dgm:prSet presAssocID="{01B7E6B8-946E-4C21-8AC8-C421621B8EA7}" presName="arrow" presStyleLbl="node1" presStyleIdx="1" presStyleCnt="2" custRadScaleRad="85336">
        <dgm:presLayoutVars>
          <dgm:bulletEnabled val="1"/>
        </dgm:presLayoutVars>
      </dgm:prSet>
      <dgm:spPr/>
    </dgm:pt>
  </dgm:ptLst>
  <dgm:cxnLst>
    <dgm:cxn modelId="{956C5105-EA1A-47B7-9C40-0B88213C42E5}" type="presOf" srcId="{01B7E6B8-946E-4C21-8AC8-C421621B8EA7}" destId="{50D9E947-B9B2-4B77-B366-84E565FC6F3C}" srcOrd="0" destOrd="0" presId="urn:microsoft.com/office/officeart/2005/8/layout/arrow1"/>
    <dgm:cxn modelId="{6C7F9860-6A92-4BD5-90A6-179192902538}" srcId="{1503170D-C3F6-44F4-9B55-2A347FA3C6B8}" destId="{BF7B34DB-1611-40C9-AE67-B5C82973A44A}" srcOrd="0" destOrd="0" parTransId="{D759E0FD-0A2F-4445-BC2E-461B0156FDF0}" sibTransId="{DC0C0F12-65B7-4614-9B7A-B1A0496EAEAC}"/>
    <dgm:cxn modelId="{37A0B660-214F-4883-8FC6-0A8C2FD535AE}" type="presOf" srcId="{BF7B34DB-1611-40C9-AE67-B5C82973A44A}" destId="{14FCD0A6-CAD2-4E74-A667-E123F04CE1B2}" srcOrd="0" destOrd="0" presId="urn:microsoft.com/office/officeart/2005/8/layout/arrow1"/>
    <dgm:cxn modelId="{1EC0C881-A731-42E1-B464-8F3FA908D953}" srcId="{1503170D-C3F6-44F4-9B55-2A347FA3C6B8}" destId="{01B7E6B8-946E-4C21-8AC8-C421621B8EA7}" srcOrd="1" destOrd="0" parTransId="{34F61564-C1DA-4023-B513-6EA1EB3FBC8E}" sibTransId="{90D90556-7D03-4EFB-93AE-F70E16962894}"/>
    <dgm:cxn modelId="{4AE01BFF-EEC9-4E8F-96E6-E587089D61B5}" type="presOf" srcId="{1503170D-C3F6-44F4-9B55-2A347FA3C6B8}" destId="{8FC2CDDE-8ED5-4720-90CD-D98A5F55F8CC}" srcOrd="0" destOrd="0" presId="urn:microsoft.com/office/officeart/2005/8/layout/arrow1"/>
    <dgm:cxn modelId="{C42973AC-12E7-4C30-A757-23B49529B6AE}" type="presParOf" srcId="{8FC2CDDE-8ED5-4720-90CD-D98A5F55F8CC}" destId="{14FCD0A6-CAD2-4E74-A667-E123F04CE1B2}" srcOrd="0" destOrd="0" presId="urn:microsoft.com/office/officeart/2005/8/layout/arrow1"/>
    <dgm:cxn modelId="{CA9BBD75-EA12-4BC8-9996-E7A36DAC18A0}" type="presParOf" srcId="{8FC2CDDE-8ED5-4720-90CD-D98A5F55F8CC}" destId="{50D9E947-B9B2-4B77-B366-84E565FC6F3C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83A565-4084-4C36-8713-E22A8DCD626A}">
      <dsp:nvSpPr>
        <dsp:cNvPr id="0" name=""/>
        <dsp:cNvSpPr/>
      </dsp:nvSpPr>
      <dsp:spPr>
        <a:xfrm rot="16200000">
          <a:off x="749" y="4"/>
          <a:ext cx="2491879" cy="2491879"/>
        </a:xfrm>
        <a:prstGeom prst="downArrow">
          <a:avLst>
            <a:gd name="adj1" fmla="val 50000"/>
            <a:gd name="adj2" fmla="val 35000"/>
          </a:avLst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16" tIns="305816" rIns="305816" bIns="305816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>
              <a:solidFill>
                <a:schemeClr val="tx1"/>
              </a:solidFill>
            </a:rPr>
            <a:t>stop</a:t>
          </a:r>
        </a:p>
      </dsp:txBody>
      <dsp:txXfrm rot="5400000">
        <a:off x="750" y="622973"/>
        <a:ext cx="2055800" cy="1245939"/>
      </dsp:txXfrm>
    </dsp:sp>
    <dsp:sp modelId="{97168431-A38D-4622-8B72-C040E9AA15CD}">
      <dsp:nvSpPr>
        <dsp:cNvPr id="0" name=""/>
        <dsp:cNvSpPr/>
      </dsp:nvSpPr>
      <dsp:spPr>
        <a:xfrm rot="5400000">
          <a:off x="3073409" y="0"/>
          <a:ext cx="2491879" cy="2491879"/>
        </a:xfrm>
        <a:prstGeom prst="downArrow">
          <a:avLst>
            <a:gd name="adj1" fmla="val 50000"/>
            <a:gd name="adj2" fmla="val 35000"/>
          </a:avLst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16" tIns="305816" rIns="305816" bIns="305816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>
              <a:solidFill>
                <a:schemeClr val="tx1"/>
              </a:solidFill>
            </a:rPr>
            <a:t>inhibit</a:t>
          </a:r>
        </a:p>
      </dsp:txBody>
      <dsp:txXfrm rot="-5400000">
        <a:off x="3509489" y="622970"/>
        <a:ext cx="2055800" cy="12459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83A565-4084-4C36-8713-E22A8DCD626A}">
      <dsp:nvSpPr>
        <dsp:cNvPr id="0" name=""/>
        <dsp:cNvSpPr/>
      </dsp:nvSpPr>
      <dsp:spPr>
        <a:xfrm rot="16200000">
          <a:off x="749" y="4"/>
          <a:ext cx="2491879" cy="2491879"/>
        </a:xfrm>
        <a:prstGeom prst="downArrow">
          <a:avLst>
            <a:gd name="adj1" fmla="val 50000"/>
            <a:gd name="adj2" fmla="val 35000"/>
          </a:avLst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>
              <a:solidFill>
                <a:schemeClr val="bg1"/>
              </a:solidFill>
            </a:rPr>
            <a:t>lazy</a:t>
          </a:r>
        </a:p>
      </dsp:txBody>
      <dsp:txXfrm rot="5400000">
        <a:off x="750" y="622973"/>
        <a:ext cx="2055800" cy="1245939"/>
      </dsp:txXfrm>
    </dsp:sp>
    <dsp:sp modelId="{97168431-A38D-4622-8B72-C040E9AA15CD}">
      <dsp:nvSpPr>
        <dsp:cNvPr id="0" name=""/>
        <dsp:cNvSpPr/>
      </dsp:nvSpPr>
      <dsp:spPr>
        <a:xfrm rot="5400000">
          <a:off x="3073409" y="0"/>
          <a:ext cx="2491879" cy="2491879"/>
        </a:xfrm>
        <a:prstGeom prst="downArrow">
          <a:avLst>
            <a:gd name="adj1" fmla="val 50000"/>
            <a:gd name="adj2" fmla="val 35000"/>
          </a:avLst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>
              <a:solidFill>
                <a:schemeClr val="bg1"/>
              </a:solidFill>
            </a:rPr>
            <a:t>diligent</a:t>
          </a:r>
        </a:p>
      </dsp:txBody>
      <dsp:txXfrm rot="-5400000">
        <a:off x="3509489" y="622970"/>
        <a:ext cx="2055800" cy="12459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FCD0A6-CAD2-4E74-A667-E123F04CE1B2}">
      <dsp:nvSpPr>
        <dsp:cNvPr id="0" name=""/>
        <dsp:cNvSpPr/>
      </dsp:nvSpPr>
      <dsp:spPr>
        <a:xfrm rot="16200000">
          <a:off x="340292" y="1427"/>
          <a:ext cx="2385340" cy="2385340"/>
        </a:xfrm>
        <a:prstGeom prst="upArrow">
          <a:avLst>
            <a:gd name="adj1" fmla="val 50000"/>
            <a:gd name="adj2" fmla="val 35000"/>
          </a:avLst>
        </a:prstGeom>
        <a:solidFill>
          <a:srgbClr val="314C5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marL="0" lvl="0" indent="0" algn="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200" kern="1200" dirty="0">
            <a:solidFill>
              <a:schemeClr val="bg1"/>
            </a:solidFill>
          </a:endParaRPr>
        </a:p>
      </dsp:txBody>
      <dsp:txXfrm rot="5400000">
        <a:off x="757728" y="597761"/>
        <a:ext cx="1967905" cy="1192670"/>
      </dsp:txXfrm>
    </dsp:sp>
    <dsp:sp modelId="{50D9E947-B9B2-4B77-B366-84E565FC6F3C}">
      <dsp:nvSpPr>
        <dsp:cNvPr id="0" name=""/>
        <dsp:cNvSpPr/>
      </dsp:nvSpPr>
      <dsp:spPr>
        <a:xfrm rot="5400000">
          <a:off x="5124480" y="1427"/>
          <a:ext cx="2385340" cy="2385340"/>
        </a:xfrm>
        <a:prstGeom prst="upArrow">
          <a:avLst>
            <a:gd name="adj1" fmla="val 50000"/>
            <a:gd name="adj2" fmla="val 35000"/>
          </a:avLst>
        </a:prstGeom>
        <a:solidFill>
          <a:srgbClr val="314C5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200" kern="1200" dirty="0">
            <a:solidFill>
              <a:schemeClr val="bg1"/>
            </a:solidFill>
          </a:endParaRPr>
        </a:p>
      </dsp:txBody>
      <dsp:txXfrm rot="-5400000">
        <a:off x="5124481" y="597762"/>
        <a:ext cx="1967905" cy="11926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67897" y="2229861"/>
            <a:ext cx="98562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Using Context for Unfamiliar Words or Phrases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Antonym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 word that has the opposite meaning of another word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D282869-DD6B-7212-FE64-5DD7B70AF295}"/>
              </a:ext>
            </a:extLst>
          </p:cNvPr>
          <p:cNvGrpSpPr/>
          <p:nvPr/>
        </p:nvGrpSpPr>
        <p:grpSpPr>
          <a:xfrm>
            <a:off x="2066922" y="3342403"/>
            <a:ext cx="8058154" cy="1017481"/>
            <a:chOff x="542923" y="1736761"/>
            <a:chExt cx="8058154" cy="1017481"/>
          </a:xfrm>
          <a:solidFill>
            <a:srgbClr val="314C57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412448F-6B4F-600C-15BE-4F593C1EB365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617B413-5E65-D7E7-35CF-2BED59396130}"/>
                </a:ext>
              </a:extLst>
            </p:cNvPr>
            <p:cNvSpPr txBox="1"/>
            <p:nvPr/>
          </p:nvSpPr>
          <p:spPr>
            <a:xfrm>
              <a:off x="633045" y="1786285"/>
              <a:ext cx="7807571" cy="967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/>
                <a:t>Although some people believed Anton was </a:t>
              </a:r>
              <a:r>
                <a:rPr lang="en-US" sz="2000" dirty="0">
                  <a:highlight>
                    <a:srgbClr val="C7D4CB"/>
                  </a:highlight>
                </a:rPr>
                <a:t>lazy</a:t>
              </a:r>
              <a:r>
                <a:rPr lang="en-US" sz="2000" dirty="0"/>
                <a:t>, he was actually quite </a:t>
              </a:r>
              <a:r>
                <a:rPr lang="en-US" sz="2000" b="1" dirty="0">
                  <a:highlight>
                    <a:srgbClr val="C7D4CB"/>
                  </a:highlight>
                </a:rPr>
                <a:t>diligent</a:t>
              </a:r>
              <a:r>
                <a:rPr lang="en-US" sz="2000" dirty="0"/>
                <a:t> about his schoolwork. </a:t>
              </a:r>
              <a:endParaRPr lang="en-US" sz="2000" dirty="0">
                <a:highlight>
                  <a:srgbClr val="C7D4CB"/>
                </a:highligh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86000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Antonyms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Diagram 11"/>
          <p:cNvGraphicFramePr/>
          <p:nvPr/>
        </p:nvGraphicFramePr>
        <p:xfrm>
          <a:off x="2137186" y="2097745"/>
          <a:ext cx="7917628" cy="23881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944933" y="2302140"/>
            <a:ext cx="22268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but</a:t>
            </a:r>
          </a:p>
          <a:p>
            <a:pPr algn="ctr"/>
            <a:r>
              <a:rPr lang="en-US" dirty="0"/>
              <a:t>even though</a:t>
            </a:r>
          </a:p>
          <a:p>
            <a:pPr algn="ctr"/>
            <a:r>
              <a:rPr lang="en-US" dirty="0"/>
              <a:t>in contrast</a:t>
            </a:r>
          </a:p>
          <a:p>
            <a:pPr algn="ctr"/>
            <a:r>
              <a:rPr lang="en-US" dirty="0"/>
              <a:t>not</a:t>
            </a:r>
          </a:p>
          <a:p>
            <a:pPr algn="ctr"/>
            <a:r>
              <a:rPr lang="en-US" dirty="0"/>
              <a:t>on the other hand</a:t>
            </a:r>
          </a:p>
          <a:p>
            <a:pPr algn="ctr"/>
            <a:r>
              <a:rPr lang="en-US" dirty="0"/>
              <a:t>unlike</a:t>
            </a:r>
          </a:p>
        </p:txBody>
      </p:sp>
    </p:spTree>
    <p:extLst>
      <p:ext uri="{BB962C8B-B14F-4D97-AF65-F5344CB8AC3E}">
        <p14:creationId xmlns:p14="http://schemas.microsoft.com/office/powerpoint/2010/main" val="3460504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33"/>
          <p:cNvGrpSpPr/>
          <p:nvPr/>
        </p:nvGrpSpPr>
        <p:grpSpPr>
          <a:xfrm>
            <a:off x="2066922" y="1579039"/>
            <a:ext cx="8058154" cy="1019308"/>
            <a:chOff x="542923" y="1736762"/>
            <a:chExt cx="8058154" cy="770449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2"/>
              <a:ext cx="8058154" cy="7704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42923" y="1959142"/>
              <a:ext cx="7807571" cy="32568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200" dirty="0"/>
                <a:t>Words that explain the meaning of a difficult word</a:t>
              </a:r>
            </a:p>
          </p:txBody>
        </p:sp>
      </p:grpSp>
      <p:sp>
        <p:nvSpPr>
          <p:cNvPr id="6" name="Right Arrow Callout 5"/>
          <p:cNvSpPr/>
          <p:nvPr/>
        </p:nvSpPr>
        <p:spPr>
          <a:xfrm>
            <a:off x="4455459" y="3085216"/>
            <a:ext cx="3281082" cy="2097742"/>
          </a:xfrm>
          <a:prstGeom prst="rightArrowCallout">
            <a:avLst/>
          </a:prstGeom>
          <a:noFill/>
          <a:ln w="57150">
            <a:solidFill>
              <a:srgbClr val="C7D4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For example,</a:t>
            </a:r>
          </a:p>
        </p:txBody>
      </p:sp>
    </p:spTree>
    <p:extLst>
      <p:ext uri="{BB962C8B-B14F-4D97-AF65-F5344CB8AC3E}">
        <p14:creationId xmlns:p14="http://schemas.microsoft.com/office/powerpoint/2010/main" val="1843054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472464" y="3224277"/>
            <a:ext cx="7076740" cy="436992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483735" y="2381515"/>
            <a:ext cx="1925620" cy="436992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416886" y="2337981"/>
            <a:ext cx="76974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man’s behavior was irrational; for example,</a:t>
            </a:r>
          </a:p>
          <a:p>
            <a:endParaRPr lang="en-US" sz="2800" dirty="0"/>
          </a:p>
          <a:p>
            <a:r>
              <a:rPr lang="en-US" sz="2800" dirty="0"/>
              <a:t>he often claimed that aliens were spying on him.</a:t>
            </a:r>
          </a:p>
        </p:txBody>
      </p:sp>
    </p:spTree>
    <p:extLst>
      <p:ext uri="{BB962C8B-B14F-4D97-AF65-F5344CB8AC3E}">
        <p14:creationId xmlns:p14="http://schemas.microsoft.com/office/powerpoint/2010/main" val="1110874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Inferences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4" y="1849435"/>
              <a:ext cx="7807571" cy="5815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200" dirty="0"/>
                <a:t>Logical conclusions about meaning based on what’s happening in the text</a:t>
              </a:r>
            </a:p>
          </p:txBody>
        </p:sp>
      </p:grpSp>
      <p:sp>
        <p:nvSpPr>
          <p:cNvPr id="4" name="Right Arrow Callout 3"/>
          <p:cNvSpPr/>
          <p:nvPr/>
        </p:nvSpPr>
        <p:spPr>
          <a:xfrm>
            <a:off x="2185172" y="3393150"/>
            <a:ext cx="4341134" cy="152462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891"/>
            </a:avLst>
          </a:prstGeom>
          <a:noFill/>
          <a:ln w="5715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Meaning of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other words</a:t>
            </a:r>
          </a:p>
        </p:txBody>
      </p:sp>
      <p:sp>
        <p:nvSpPr>
          <p:cNvPr id="6" name="Rectangle 5"/>
          <p:cNvSpPr/>
          <p:nvPr/>
        </p:nvSpPr>
        <p:spPr>
          <a:xfrm>
            <a:off x="6688575" y="3393150"/>
            <a:ext cx="3308314" cy="1524623"/>
          </a:xfrm>
          <a:prstGeom prst="rect">
            <a:avLst/>
          </a:prstGeom>
          <a:solidFill>
            <a:srgbClr val="C7D4CB"/>
          </a:solidFill>
          <a:ln w="57150">
            <a:solidFill>
              <a:srgbClr val="C7D4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18308752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Inferences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ight Arrow Callout 3"/>
          <p:cNvSpPr/>
          <p:nvPr/>
        </p:nvSpPr>
        <p:spPr>
          <a:xfrm>
            <a:off x="2185172" y="3393150"/>
            <a:ext cx="4341134" cy="152462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891"/>
            </a:avLst>
          </a:prstGeom>
          <a:noFill/>
          <a:ln w="5715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Beginning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6688575" y="3393150"/>
            <a:ext cx="3308314" cy="1524623"/>
          </a:xfrm>
          <a:prstGeom prst="rect">
            <a:avLst/>
          </a:prstGeom>
          <a:solidFill>
            <a:srgbClr val="C7D4CB"/>
          </a:solidFill>
          <a:ln w="57150">
            <a:solidFill>
              <a:srgbClr val="C7D4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End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21105" y="1933774"/>
            <a:ext cx="1145691" cy="436992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45976" y="1892268"/>
            <a:ext cx="7325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Energy flows from a beginning point to a  terminal  point.</a:t>
            </a:r>
          </a:p>
        </p:txBody>
      </p:sp>
    </p:spTree>
    <p:extLst>
      <p:ext uri="{BB962C8B-B14F-4D97-AF65-F5344CB8AC3E}">
        <p14:creationId xmlns:p14="http://schemas.microsoft.com/office/powerpoint/2010/main" val="2288071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Use Substitution to Test Possible Meanings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2. Check for sentence coherency.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1. Use a synonym in place of the unfamiliar word.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23742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Use Substitution to Test Possible Meanings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46355D4-3B18-719A-5CD9-5F74D6C6EB55}"/>
              </a:ext>
            </a:extLst>
          </p:cNvPr>
          <p:cNvSpPr txBox="1"/>
          <p:nvPr/>
        </p:nvSpPr>
        <p:spPr>
          <a:xfrm>
            <a:off x="2545976" y="1892268"/>
            <a:ext cx="73259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When she lived at the military base, Harmony bought groceries at the </a:t>
            </a:r>
            <a:r>
              <a:rPr lang="en-US" sz="2400" b="1" dirty="0"/>
              <a:t>commissary</a:t>
            </a:r>
            <a:r>
              <a:rPr lang="en-US" sz="2400" dirty="0"/>
              <a:t> every Saturday.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FD57E59-AF4B-996A-71FB-2AB0F508B20C}"/>
              </a:ext>
            </a:extLst>
          </p:cNvPr>
          <p:cNvSpPr/>
          <p:nvPr/>
        </p:nvSpPr>
        <p:spPr>
          <a:xfrm>
            <a:off x="6096000" y="3791602"/>
            <a:ext cx="2949058" cy="1215614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store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0A579A-6798-A7D4-AAFE-90BFCE433BC4}"/>
              </a:ext>
            </a:extLst>
          </p:cNvPr>
          <p:cNvSpPr/>
          <p:nvPr/>
        </p:nvSpPr>
        <p:spPr>
          <a:xfrm>
            <a:off x="2481825" y="3791602"/>
            <a:ext cx="3305457" cy="1215614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commissary</a:t>
            </a:r>
          </a:p>
        </p:txBody>
      </p:sp>
      <p:sp>
        <p:nvSpPr>
          <p:cNvPr id="13" name="Curved Down Arrow 23">
            <a:extLst>
              <a:ext uri="{FF2B5EF4-FFF2-40B4-BE49-F238E27FC236}">
                <a16:creationId xmlns:a16="http://schemas.microsoft.com/office/drawing/2014/main" id="{DF48727A-6244-7444-9EDC-9F7C2956E1C1}"/>
              </a:ext>
            </a:extLst>
          </p:cNvPr>
          <p:cNvSpPr/>
          <p:nvPr/>
        </p:nvSpPr>
        <p:spPr>
          <a:xfrm rot="10800000" flipV="1">
            <a:off x="4572636" y="3133691"/>
            <a:ext cx="2738007" cy="970861"/>
          </a:xfrm>
          <a:prstGeom prst="curvedDownArrow">
            <a:avLst>
              <a:gd name="adj1" fmla="val 25000"/>
              <a:gd name="adj2" fmla="val 59027"/>
              <a:gd name="adj3" fmla="val 28461"/>
            </a:avLst>
          </a:prstGeom>
          <a:solidFill>
            <a:srgbClr val="C7D4C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1897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Look for clues in nearby sentences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Use substitution to test possible meanings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Context Clues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Words and phrases that help you piece together the meaning of unfamiliar words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Increase your understanding of a text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Save time while reading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Five Types of Context Clues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Definitions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Synonyms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Antonyms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Examples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A1D6D1E-833E-2AF0-8A9C-1DA887CED2CD}"/>
              </a:ext>
            </a:extLst>
          </p:cNvPr>
          <p:cNvGrpSpPr/>
          <p:nvPr/>
        </p:nvGrpSpPr>
        <p:grpSpPr>
          <a:xfrm>
            <a:off x="2066922" y="5139062"/>
            <a:ext cx="8058154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D5335E6-A69C-97CB-2D23-A3EFF95A6FD1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FE3A493-DDEA-6CDD-AC31-9837BD109297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Inferences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87293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Definition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 direct meaning of the word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3434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Definition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 direct meaning of the word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91DE1858-98D1-7EAE-BFAB-4829A5C85208}"/>
              </a:ext>
            </a:extLst>
          </p:cNvPr>
          <p:cNvGrpSpPr/>
          <p:nvPr/>
        </p:nvGrpSpPr>
        <p:grpSpPr>
          <a:xfrm>
            <a:off x="2066922" y="3025532"/>
            <a:ext cx="8058154" cy="1017481"/>
            <a:chOff x="542923" y="1736761"/>
            <a:chExt cx="8058154" cy="1017481"/>
          </a:xfrm>
          <a:solidFill>
            <a:srgbClr val="314C57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7F0650C-6B38-A4D1-609C-007E4AA59443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5A35EEE-359D-8E53-8B49-514AE30BD59F}"/>
                </a:ext>
              </a:extLst>
            </p:cNvPr>
            <p:cNvSpPr txBox="1"/>
            <p:nvPr/>
          </p:nvSpPr>
          <p:spPr>
            <a:xfrm>
              <a:off x="633045" y="1786285"/>
              <a:ext cx="7807571" cy="967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/>
                <a:t>The bakery spent all week preparing for an </a:t>
              </a:r>
              <a:r>
                <a:rPr lang="en-US" sz="2000" b="1" dirty="0"/>
                <a:t>audit</a:t>
              </a:r>
              <a:r>
                <a:rPr lang="en-US" sz="2000" dirty="0"/>
                <a:t>, </a:t>
              </a:r>
              <a:r>
                <a:rPr lang="en-US" sz="2000" dirty="0">
                  <a:highlight>
                    <a:srgbClr val="C7D4CB"/>
                  </a:highlight>
                </a:rPr>
                <a:t>a process that involves reviewing all of the company’s financial records.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50906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Synonym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 word with the same or similar meaning as another word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32095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Synonym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 word with the same or similar meaning as another word</a:t>
              </a:r>
            </a:p>
          </p:txBody>
        </p:sp>
      </p:grpSp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0D3002CA-DBD4-71D0-888B-4DD55C5E1D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8995319"/>
              </p:ext>
            </p:extLst>
          </p:nvPr>
        </p:nvGraphicFramePr>
        <p:xfrm>
          <a:off x="3313354" y="2785199"/>
          <a:ext cx="5565289" cy="2491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4748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Antonym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 word that has the opposite meaning of another word</a:t>
              </a:r>
            </a:p>
          </p:txBody>
        </p:sp>
      </p:grpSp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0D3002CA-DBD4-71D0-888B-4DD55C5E1D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0929717"/>
              </p:ext>
            </p:extLst>
          </p:nvPr>
        </p:nvGraphicFramePr>
        <p:xfrm>
          <a:off x="3313354" y="2785199"/>
          <a:ext cx="5565289" cy="2491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2880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1263</TotalTime>
  <Words>299</Words>
  <Application>Microsoft Office PowerPoint</Application>
  <PresentationFormat>Widescreen</PresentationFormat>
  <Paragraphs>69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120</cp:revision>
  <dcterms:created xsi:type="dcterms:W3CDTF">2014-11-06T15:36:04Z</dcterms:created>
  <dcterms:modified xsi:type="dcterms:W3CDTF">2022-07-27T16:35:21Z</dcterms:modified>
</cp:coreProperties>
</file>