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396" r:id="rId2"/>
    <p:sldId id="397" r:id="rId3"/>
    <p:sldId id="356" r:id="rId4"/>
    <p:sldId id="377" r:id="rId5"/>
    <p:sldId id="378" r:id="rId6"/>
    <p:sldId id="394" r:id="rId7"/>
    <p:sldId id="381" r:id="rId8"/>
    <p:sldId id="392" r:id="rId9"/>
    <p:sldId id="398" r:id="rId10"/>
    <p:sldId id="375" r:id="rId11"/>
    <p:sldId id="34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5A7E83"/>
    <a:srgbClr val="CCA49C"/>
    <a:srgbClr val="F3EDE7"/>
    <a:srgbClr val="F2E2D2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71" autoAdjust="0"/>
    <p:restoredTop sz="89364" autoAdjust="0"/>
  </p:normalViewPr>
  <p:slideViewPr>
    <p:cSldViewPr snapToGrid="0">
      <p:cViewPr varScale="1">
        <p:scale>
          <a:sx n="71" d="100"/>
          <a:sy n="71" d="100"/>
        </p:scale>
        <p:origin x="1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3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9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73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1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8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3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3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9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0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4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1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2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Identifying Bias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660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2595298" y="2482918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56925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Unreliable sources</a:t>
              </a:r>
              <a:endParaRPr lang="en-US" sz="2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72231" y="2482919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51643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Excluded details </a:t>
              </a:r>
              <a:endParaRPr lang="en-US" sz="2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166623" y="2481627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79831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Inaccurate evidence</a:t>
              </a:r>
              <a:endParaRPr lang="en-US" sz="2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Supporting Details</a:t>
            </a:r>
          </a:p>
        </p:txBody>
      </p:sp>
    </p:spTree>
    <p:extLst>
      <p:ext uri="{BB962C8B-B14F-4D97-AF65-F5344CB8AC3E}">
        <p14:creationId xmlns:p14="http://schemas.microsoft.com/office/powerpoint/2010/main" val="2612466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Supporting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787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9871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2354317"/>
            <a:ext cx="8429626" cy="2899273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2948542"/>
                <a:ext cx="811575" cy="1043981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39735"/>
              <a:ext cx="3325552" cy="16458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Stated purpose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39735"/>
              <a:ext cx="3325552" cy="16458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Actual purpose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5027424" y="199684"/>
            <a:ext cx="1973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14436" y="1354109"/>
            <a:ext cx="5763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What is the purpose?</a:t>
            </a:r>
          </a:p>
        </p:txBody>
      </p: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9871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027424" y="199684"/>
            <a:ext cx="1973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14436" y="1354109"/>
            <a:ext cx="5763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Is there a </a:t>
            </a:r>
            <a:r>
              <a:rPr lang="en-US" sz="3600" dirty="0">
                <a:highlight>
                  <a:srgbClr val="C7D4CB"/>
                </a:highlight>
              </a:rPr>
              <a:t>conflict of interest</a:t>
            </a:r>
            <a:r>
              <a:rPr lang="en-US" sz="3600" dirty="0"/>
              <a:t>?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50776690-AF3F-2E3D-53AD-89A10C5703B4}"/>
              </a:ext>
            </a:extLst>
          </p:cNvPr>
          <p:cNvSpPr/>
          <p:nvPr/>
        </p:nvSpPr>
        <p:spPr>
          <a:xfrm>
            <a:off x="6601915" y="2000440"/>
            <a:ext cx="767074" cy="893367"/>
          </a:xfrm>
          <a:prstGeom prst="down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D36EBA-6D79-287E-903A-1E55606A95D3}"/>
              </a:ext>
            </a:extLst>
          </p:cNvPr>
          <p:cNvSpPr txBox="1"/>
          <p:nvPr/>
        </p:nvSpPr>
        <p:spPr>
          <a:xfrm>
            <a:off x="4959437" y="2872768"/>
            <a:ext cx="40520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When an author has a personal stake in the topic</a:t>
            </a:r>
          </a:p>
        </p:txBody>
      </p:sp>
    </p:spTree>
    <p:extLst>
      <p:ext uri="{BB962C8B-B14F-4D97-AF65-F5344CB8AC3E}">
        <p14:creationId xmlns:p14="http://schemas.microsoft.com/office/powerpoint/2010/main" val="159476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9871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027424" y="199684"/>
            <a:ext cx="1973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14436" y="1245804"/>
            <a:ext cx="576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Is the writer an expert?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8215D0-52CB-3A66-1893-E3AB99E116DB}"/>
              </a:ext>
            </a:extLst>
          </p:cNvPr>
          <p:cNvSpPr txBox="1"/>
          <p:nvPr/>
        </p:nvSpPr>
        <p:spPr>
          <a:xfrm>
            <a:off x="5755341" y="2338803"/>
            <a:ext cx="38988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Experience in the field</a:t>
            </a:r>
          </a:p>
          <a:p>
            <a:endParaRPr lang="en-US" sz="3200" dirty="0"/>
          </a:p>
          <a:p>
            <a:r>
              <a:rPr lang="en-US" sz="3200" dirty="0"/>
              <a:t>Hidden purpose</a:t>
            </a:r>
          </a:p>
        </p:txBody>
      </p:sp>
      <p:pic>
        <p:nvPicPr>
          <p:cNvPr id="8" name="Graphic 7" descr="Close with solid fill">
            <a:extLst>
              <a:ext uri="{FF2B5EF4-FFF2-40B4-BE49-F238E27FC236}">
                <a16:creationId xmlns:a16="http://schemas.microsoft.com/office/drawing/2014/main" id="{0BC7F994-CC7D-1EDE-04CA-6EB98C6A8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6701" y="3348657"/>
            <a:ext cx="548640" cy="548640"/>
          </a:xfrm>
          <a:prstGeom prst="rect">
            <a:avLst/>
          </a:prstGeom>
        </p:spPr>
      </p:pic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7E545663-711A-6079-2B1A-5D67124378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06701" y="2356576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130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  <a:p>
            <a:pPr algn="ctr"/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03929" y="2652398"/>
            <a:ext cx="1984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Biased</a:t>
            </a:r>
          </a:p>
        </p:txBody>
      </p:sp>
      <p:sp>
        <p:nvSpPr>
          <p:cNvPr id="22" name="Pentagon 21"/>
          <p:cNvSpPr/>
          <p:nvPr/>
        </p:nvSpPr>
        <p:spPr>
          <a:xfrm>
            <a:off x="2198592" y="2510967"/>
            <a:ext cx="2956850" cy="949982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Feelings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4" name="Pentagon 23"/>
          <p:cNvSpPr/>
          <p:nvPr/>
        </p:nvSpPr>
        <p:spPr>
          <a:xfrm flipH="1">
            <a:off x="7036559" y="2510967"/>
            <a:ext cx="2956850" cy="949982"/>
          </a:xfrm>
          <a:prstGeom prst="homePlat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Stereotypes</a:t>
            </a:r>
          </a:p>
        </p:txBody>
      </p:sp>
    </p:spTree>
    <p:extLst>
      <p:ext uri="{BB962C8B-B14F-4D97-AF65-F5344CB8AC3E}">
        <p14:creationId xmlns:p14="http://schemas.microsoft.com/office/powerpoint/2010/main" val="3117598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  <a:p>
            <a:pPr algn="ctr"/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3" y="1692167"/>
            <a:ext cx="8058154" cy="316701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TextBox 12"/>
          <p:cNvSpPr txBox="1"/>
          <p:nvPr/>
        </p:nvSpPr>
        <p:spPr>
          <a:xfrm>
            <a:off x="2687402" y="2121273"/>
            <a:ext cx="6817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ysClr val="windowText" lastClr="000000"/>
                </a:solidFill>
              </a:rPr>
              <a:t>The instructor returned the papers after three weeks.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38168" y="4136562"/>
            <a:ext cx="4315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ysClr val="windowText" lastClr="000000"/>
                </a:solidFill>
              </a:rPr>
              <a:t>Probably unbiased</a:t>
            </a:r>
          </a:p>
        </p:txBody>
      </p:sp>
    </p:spTree>
    <p:extLst>
      <p:ext uri="{BB962C8B-B14F-4D97-AF65-F5344CB8AC3E}">
        <p14:creationId xmlns:p14="http://schemas.microsoft.com/office/powerpoint/2010/main" val="1315608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  <a:p>
            <a:pPr algn="ctr"/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881187" y="1486760"/>
            <a:ext cx="8429625" cy="3738281"/>
            <a:chOff x="542922" y="1629310"/>
            <a:chExt cx="8058154" cy="3738281"/>
          </a:xfrm>
        </p:grpSpPr>
        <p:sp>
          <p:nvSpPr>
            <p:cNvPr id="9" name="Rectangle 8"/>
            <p:cNvSpPr/>
            <p:nvPr/>
          </p:nvSpPr>
          <p:spPr>
            <a:xfrm>
              <a:off x="542922" y="1629310"/>
              <a:ext cx="8058154" cy="3738281"/>
            </a:xfrm>
            <a:prstGeom prst="rect">
              <a:avLst/>
            </a:prstGeom>
            <a:solidFill>
              <a:srgbClr val="C7D4C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5A7E83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74119" y="2079922"/>
              <a:ext cx="739575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The</a:t>
              </a:r>
              <a:r>
                <a:rPr lang="en-US" sz="3600" b="1" i="1" dirty="0"/>
                <a:t> lazy </a:t>
              </a:r>
              <a:r>
                <a:rPr lang="en-US" sz="3600" dirty="0"/>
                <a:t>instructor returned the papers after three </a:t>
              </a:r>
              <a:r>
                <a:rPr lang="en-US" sz="3600" b="1" i="1" dirty="0"/>
                <a:t>long</a:t>
              </a:r>
              <a:r>
                <a:rPr lang="en-US" sz="3600" dirty="0"/>
                <a:t> weeks.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23644" y="4133672"/>
              <a:ext cx="2516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Probably biased</a:t>
              </a:r>
            </a:p>
          </p:txBody>
        </p:sp>
        <p:sp>
          <p:nvSpPr>
            <p:cNvPr id="22" name="Pentagon 21"/>
            <p:cNvSpPr/>
            <p:nvPr/>
          </p:nvSpPr>
          <p:spPr>
            <a:xfrm>
              <a:off x="797095" y="3920291"/>
              <a:ext cx="2826549" cy="949982"/>
            </a:xfrm>
            <a:prstGeom prst="homePlate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05319" y="4133672"/>
              <a:ext cx="1585481" cy="523220"/>
            </a:xfrm>
            <a:prstGeom prst="rect">
              <a:avLst/>
            </a:prstGeom>
            <a:solidFill>
              <a:srgbClr val="386546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Feelings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8257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  <a:p>
            <a:pPr algn="ctr"/>
            <a:endParaRPr lang="en-US" sz="3000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881187" y="1486760"/>
            <a:ext cx="8429625" cy="3738281"/>
            <a:chOff x="542922" y="1629310"/>
            <a:chExt cx="8058154" cy="3738281"/>
          </a:xfrm>
        </p:grpSpPr>
        <p:sp>
          <p:nvSpPr>
            <p:cNvPr id="9" name="Rectangle 8"/>
            <p:cNvSpPr/>
            <p:nvPr/>
          </p:nvSpPr>
          <p:spPr>
            <a:xfrm>
              <a:off x="542922" y="1629310"/>
              <a:ext cx="8058154" cy="3738281"/>
            </a:xfrm>
            <a:prstGeom prst="rect">
              <a:avLst/>
            </a:prstGeom>
            <a:solidFill>
              <a:srgbClr val="C7D4C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5A7E83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74119" y="2079922"/>
              <a:ext cx="739575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The instructor is probably slow at grading because she is old.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23644" y="4133672"/>
              <a:ext cx="2516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Probably biased</a:t>
              </a:r>
            </a:p>
          </p:txBody>
        </p:sp>
        <p:sp>
          <p:nvSpPr>
            <p:cNvPr id="22" name="Pentagon 21"/>
            <p:cNvSpPr/>
            <p:nvPr/>
          </p:nvSpPr>
          <p:spPr>
            <a:xfrm>
              <a:off x="797095" y="3920291"/>
              <a:ext cx="2826549" cy="949982"/>
            </a:xfrm>
            <a:prstGeom prst="homePlate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05318" y="4133672"/>
              <a:ext cx="1868704" cy="523220"/>
            </a:xfrm>
            <a:prstGeom prst="rect">
              <a:avLst/>
            </a:prstGeom>
            <a:solidFill>
              <a:srgbClr val="386546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Stereotypes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1251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2961</TotalTime>
  <Words>109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121</cp:revision>
  <dcterms:created xsi:type="dcterms:W3CDTF">2014-11-06T15:36:04Z</dcterms:created>
  <dcterms:modified xsi:type="dcterms:W3CDTF">2022-07-26T15:29:47Z</dcterms:modified>
</cp:coreProperties>
</file>