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429" r:id="rId2"/>
    <p:sldId id="351" r:id="rId3"/>
    <p:sldId id="369" r:id="rId4"/>
    <p:sldId id="398" r:id="rId5"/>
    <p:sldId id="407" r:id="rId6"/>
    <p:sldId id="409" r:id="rId7"/>
    <p:sldId id="416" r:id="rId8"/>
    <p:sldId id="424" r:id="rId9"/>
    <p:sldId id="385" r:id="rId10"/>
    <p:sldId id="430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F2E2D2"/>
    <a:srgbClr val="314C57"/>
    <a:srgbClr val="386546"/>
    <a:srgbClr val="5A7E83"/>
    <a:srgbClr val="CCA49C"/>
    <a:srgbClr val="C7D4CB"/>
    <a:srgbClr val="318295"/>
    <a:srgbClr val="F3EDE7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7" autoAdjust="0"/>
    <p:restoredTop sz="84046" autoAdjust="0"/>
  </p:normalViewPr>
  <p:slideViewPr>
    <p:cSldViewPr snapToGrid="0">
      <p:cViewPr varScale="1">
        <p:scale>
          <a:sx n="67" d="100"/>
          <a:sy n="67" d="100"/>
        </p:scale>
        <p:origin x="10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4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78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51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0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8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2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9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0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34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0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8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7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Evaluating Evidence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89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Relevance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75DBAA-9C76-6BAA-4D41-3CAC6FFC457A}"/>
              </a:ext>
            </a:extLst>
          </p:cNvPr>
          <p:cNvSpPr/>
          <p:nvPr/>
        </p:nvSpPr>
        <p:spPr>
          <a:xfrm>
            <a:off x="6478902" y="1786652"/>
            <a:ext cx="49053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Expert analysis, statistics, and facts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CE76D7-1349-3045-A9FC-0F3E49A521FA}"/>
              </a:ext>
            </a:extLst>
          </p:cNvPr>
          <p:cNvSpPr/>
          <p:nvPr/>
        </p:nvSpPr>
        <p:spPr>
          <a:xfrm>
            <a:off x="6478902" y="2678004"/>
            <a:ext cx="49053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Anecdotes and reflections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A2BFED-46F0-CCDB-1B79-961556DE0410}"/>
              </a:ext>
            </a:extLst>
          </p:cNvPr>
          <p:cNvSpPr/>
          <p:nvPr/>
        </p:nvSpPr>
        <p:spPr>
          <a:xfrm>
            <a:off x="3643311" y="3860946"/>
            <a:ext cx="49053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Current evidence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9578E9-F053-1C10-5B78-2FC0EF289E22}"/>
              </a:ext>
            </a:extLst>
          </p:cNvPr>
          <p:cNvSpPr/>
          <p:nvPr/>
        </p:nvSpPr>
        <p:spPr>
          <a:xfrm>
            <a:off x="807720" y="1786652"/>
            <a:ext cx="49053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Technical topic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DC7828-F642-36AF-BA57-D567FB4021DF}"/>
              </a:ext>
            </a:extLst>
          </p:cNvPr>
          <p:cNvSpPr/>
          <p:nvPr/>
        </p:nvSpPr>
        <p:spPr>
          <a:xfrm>
            <a:off x="807720" y="2678004"/>
            <a:ext cx="49053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Personal experience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B60776B-D311-F4B9-F470-D38EB3AC31B6}"/>
              </a:ext>
            </a:extLst>
          </p:cNvPr>
          <p:cNvCxnSpPr>
            <a:cxnSpLocks/>
            <a:stCxn id="16" idx="3"/>
            <a:endCxn id="8" idx="1"/>
          </p:cNvCxnSpPr>
          <p:nvPr/>
        </p:nvCxnSpPr>
        <p:spPr>
          <a:xfrm>
            <a:off x="5713098" y="2190120"/>
            <a:ext cx="765804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02A4B5C-D0E1-6100-36BE-007BFE687E2F}"/>
              </a:ext>
            </a:extLst>
          </p:cNvPr>
          <p:cNvCxnSpPr>
            <a:cxnSpLocks/>
            <a:stCxn id="17" idx="3"/>
            <a:endCxn id="11" idx="1"/>
          </p:cNvCxnSpPr>
          <p:nvPr/>
        </p:nvCxnSpPr>
        <p:spPr>
          <a:xfrm>
            <a:off x="5713098" y="3081472"/>
            <a:ext cx="765804" cy="0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72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Accuracy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Credibility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Relevance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Does this information seem logical?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How much detail does the author give?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2" y="335876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Are there any other sources that agree?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66922" y="4250116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Do the results seem consistent?</a:t>
            </a:r>
          </a:p>
        </p:txBody>
      </p:sp>
    </p:spTree>
    <p:extLst>
      <p:ext uri="{BB962C8B-B14F-4D97-AF65-F5344CB8AC3E}">
        <p14:creationId xmlns:p14="http://schemas.microsoft.com/office/powerpoint/2010/main" val="90627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203489" y="2130268"/>
            <a:ext cx="7785025" cy="2425306"/>
            <a:chOff x="833458" y="2130268"/>
            <a:chExt cx="7785025" cy="2425306"/>
          </a:xfrm>
        </p:grpSpPr>
        <p:grpSp>
          <p:nvGrpSpPr>
            <p:cNvPr id="35" name="Group 34"/>
            <p:cNvGrpSpPr/>
            <p:nvPr/>
          </p:nvGrpSpPr>
          <p:grpSpPr>
            <a:xfrm>
              <a:off x="3111908" y="2679648"/>
              <a:ext cx="804168" cy="1318108"/>
              <a:chOff x="4760682" y="2558834"/>
              <a:chExt cx="804168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 flipH="1">
              <a:off x="5550118" y="2683867"/>
              <a:ext cx="804168" cy="1318108"/>
              <a:chOff x="4760682" y="2558834"/>
              <a:chExt cx="804168" cy="1318108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833458" y="2130269"/>
              <a:ext cx="4850104" cy="2425305"/>
              <a:chOff x="1069783" y="2067924"/>
              <a:chExt cx="4850104" cy="2425305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1069783" y="2067924"/>
                <a:ext cx="2427700" cy="2425305"/>
              </a:xfrm>
              <a:custGeom>
                <a:avLst/>
                <a:gdLst>
                  <a:gd name="connsiteX0" fmla="*/ 0 w 2884540"/>
                  <a:gd name="connsiteY0" fmla="*/ 0 h 2680563"/>
                  <a:gd name="connsiteX1" fmla="*/ 2884540 w 2884540"/>
                  <a:gd name="connsiteY1" fmla="*/ 0 h 2680563"/>
                  <a:gd name="connsiteX2" fmla="*/ 2884540 w 2884540"/>
                  <a:gd name="connsiteY2" fmla="*/ 2680563 h 2680563"/>
                  <a:gd name="connsiteX3" fmla="*/ 0 w 2884540"/>
                  <a:gd name="connsiteY3" fmla="*/ 2680563 h 2680563"/>
                  <a:gd name="connsiteX4" fmla="*/ 0 w 2884540"/>
                  <a:gd name="connsiteY4" fmla="*/ 0 h 2680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4540" h="2680563">
                    <a:moveTo>
                      <a:pt x="0" y="0"/>
                    </a:moveTo>
                    <a:lnTo>
                      <a:pt x="2884540" y="0"/>
                    </a:lnTo>
                    <a:lnTo>
                      <a:pt x="2884540" y="2680563"/>
                    </a:lnTo>
                    <a:lnTo>
                      <a:pt x="0" y="26805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2798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dirty="0"/>
                  <a:t>Research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043413" y="2074585"/>
                <a:ext cx="1874517" cy="1116083"/>
              </a:xfrm>
              <a:custGeom>
                <a:avLst/>
                <a:gdLst>
                  <a:gd name="connsiteX0" fmla="*/ 0 w 1874517"/>
                  <a:gd name="connsiteY0" fmla="*/ 0 h 1116083"/>
                  <a:gd name="connsiteX1" fmla="*/ 1874517 w 1874517"/>
                  <a:gd name="connsiteY1" fmla="*/ 0 h 1116083"/>
                  <a:gd name="connsiteX2" fmla="*/ 1874517 w 1874517"/>
                  <a:gd name="connsiteY2" fmla="*/ 1116083 h 1116083"/>
                  <a:gd name="connsiteX3" fmla="*/ 0 w 1874517"/>
                  <a:gd name="connsiteY3" fmla="*/ 1116083 h 1116083"/>
                  <a:gd name="connsiteX4" fmla="*/ 0 w 1874517"/>
                  <a:gd name="connsiteY4" fmla="*/ 0 h 111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517" h="1116083">
                    <a:moveTo>
                      <a:pt x="0" y="0"/>
                    </a:moveTo>
                    <a:lnTo>
                      <a:pt x="1874517" y="0"/>
                    </a:lnTo>
                    <a:lnTo>
                      <a:pt x="1874517" y="1116083"/>
                    </a:lnTo>
                    <a:lnTo>
                      <a:pt x="0" y="11160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dirty="0">
                    <a:solidFill>
                      <a:schemeClr val="tx1"/>
                    </a:solidFill>
                  </a:rPr>
                  <a:t>Facts</a:t>
                </a: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043413" y="3377594"/>
                <a:ext cx="1876474" cy="1115635"/>
              </a:xfrm>
              <a:custGeom>
                <a:avLst/>
                <a:gdLst>
                  <a:gd name="connsiteX0" fmla="*/ 0 w 1876474"/>
                  <a:gd name="connsiteY0" fmla="*/ 0 h 1115635"/>
                  <a:gd name="connsiteX1" fmla="*/ 1876474 w 1876474"/>
                  <a:gd name="connsiteY1" fmla="*/ 0 h 1115635"/>
                  <a:gd name="connsiteX2" fmla="*/ 1876474 w 1876474"/>
                  <a:gd name="connsiteY2" fmla="*/ 1115635 h 1115635"/>
                  <a:gd name="connsiteX3" fmla="*/ 0 w 1876474"/>
                  <a:gd name="connsiteY3" fmla="*/ 1115635 h 1115635"/>
                  <a:gd name="connsiteX4" fmla="*/ 0 w 1876474"/>
                  <a:gd name="connsiteY4" fmla="*/ 0 h 1115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6474" h="1115635">
                    <a:moveTo>
                      <a:pt x="0" y="0"/>
                    </a:moveTo>
                    <a:lnTo>
                      <a:pt x="1876474" y="0"/>
                    </a:lnTo>
                    <a:lnTo>
                      <a:pt x="1876474" y="1115635"/>
                    </a:lnTo>
                    <a:lnTo>
                      <a:pt x="0" y="11156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dirty="0">
                    <a:solidFill>
                      <a:schemeClr val="tx1"/>
                    </a:solidFill>
                  </a:rPr>
                  <a:t>Statistics</a:t>
                </a:r>
              </a:p>
            </p:txBody>
          </p:sp>
        </p:grpSp>
        <p:sp>
          <p:nvSpPr>
            <p:cNvPr id="23" name="Freeform 22"/>
            <p:cNvSpPr/>
            <p:nvPr/>
          </p:nvSpPr>
          <p:spPr>
            <a:xfrm>
              <a:off x="6227535" y="2130268"/>
              <a:ext cx="2390948" cy="2425305"/>
            </a:xfrm>
            <a:custGeom>
              <a:avLst/>
              <a:gdLst>
                <a:gd name="connsiteX0" fmla="*/ 0 w 1876474"/>
                <a:gd name="connsiteY0" fmla="*/ 0 h 1115635"/>
                <a:gd name="connsiteX1" fmla="*/ 1876474 w 1876474"/>
                <a:gd name="connsiteY1" fmla="*/ 0 h 1115635"/>
                <a:gd name="connsiteX2" fmla="*/ 1876474 w 1876474"/>
                <a:gd name="connsiteY2" fmla="*/ 1115635 h 1115635"/>
                <a:gd name="connsiteX3" fmla="*/ 0 w 1876474"/>
                <a:gd name="connsiteY3" fmla="*/ 1115635 h 1115635"/>
                <a:gd name="connsiteX4" fmla="*/ 0 w 1876474"/>
                <a:gd name="connsiteY4" fmla="*/ 0 h 1115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474" h="1115635">
                  <a:moveTo>
                    <a:pt x="0" y="0"/>
                  </a:moveTo>
                  <a:lnTo>
                    <a:pt x="1876474" y="0"/>
                  </a:lnTo>
                  <a:lnTo>
                    <a:pt x="1876474" y="1115635"/>
                  </a:lnTo>
                  <a:lnTo>
                    <a:pt x="0" y="11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798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dirty="0">
                  <a:solidFill>
                    <a:schemeClr val="bg1"/>
                  </a:solidFill>
                </a:rPr>
                <a:t>always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dirty="0">
                  <a:solidFill>
                    <a:schemeClr val="bg1"/>
                  </a:solidFill>
                </a:rPr>
                <a:t>never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dirty="0">
                  <a:solidFill>
                    <a:schemeClr val="bg1"/>
                  </a:solidFill>
                </a:rPr>
                <a:t>every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236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17416" y="1618883"/>
            <a:ext cx="6597637" cy="2998332"/>
            <a:chOff x="1751352" y="1575735"/>
            <a:chExt cx="6013505" cy="2603029"/>
          </a:xfrm>
        </p:grpSpPr>
        <p:grpSp>
          <p:nvGrpSpPr>
            <p:cNvPr id="35" name="Group 34"/>
            <p:cNvGrpSpPr/>
            <p:nvPr/>
          </p:nvGrpSpPr>
          <p:grpSpPr>
            <a:xfrm rot="5400000">
              <a:off x="4521643" y="1864292"/>
              <a:ext cx="557120" cy="1839497"/>
              <a:chOff x="4720239" y="2558834"/>
              <a:chExt cx="804167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20239" y="3240936"/>
                <a:ext cx="804166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20240" y="2558834"/>
                <a:ext cx="804166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627981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7981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399096" y="3136687"/>
              <a:ext cx="4744868" cy="1042077"/>
              <a:chOff x="790215" y="2716478"/>
              <a:chExt cx="7592552" cy="2309723"/>
            </a:xfrm>
            <a:solidFill>
              <a:srgbClr val="CCA49C"/>
            </a:solidFill>
          </p:grpSpPr>
          <p:sp>
            <p:nvSpPr>
              <p:cNvPr id="27" name="TextBox 26"/>
              <p:cNvSpPr txBox="1"/>
              <p:nvPr/>
            </p:nvSpPr>
            <p:spPr>
              <a:xfrm>
                <a:off x="790215" y="3071818"/>
                <a:ext cx="3325552" cy="1599039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specific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clear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7215" y="2716478"/>
                <a:ext cx="3325552" cy="23097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vague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generic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emotional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3231447" y="3181252"/>
            <a:ext cx="5791371" cy="1947672"/>
            <a:chOff x="357188" y="1612191"/>
            <a:chExt cx="6127695" cy="2591947"/>
          </a:xfrm>
        </p:grpSpPr>
        <p:grpSp>
          <p:nvGrpSpPr>
            <p:cNvPr id="31" name="Group 30"/>
            <p:cNvGrpSpPr/>
            <p:nvPr/>
          </p:nvGrpSpPr>
          <p:grpSpPr>
            <a:xfrm>
              <a:off x="357188" y="1612191"/>
              <a:ext cx="6127695" cy="2591947"/>
              <a:chOff x="365112" y="2651741"/>
              <a:chExt cx="8443023" cy="3479006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365112" y="2651741"/>
                <a:ext cx="8443023" cy="3479006"/>
                <a:chOff x="365112" y="2651741"/>
                <a:chExt cx="8443023" cy="3479006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65112" y="2651741"/>
                  <a:ext cx="4175761" cy="3479005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62798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4632374" y="2651742"/>
                  <a:ext cx="4175761" cy="3479005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62798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4" name="TextBox 33"/>
              <p:cNvSpPr txBox="1"/>
              <p:nvPr/>
            </p:nvSpPr>
            <p:spPr>
              <a:xfrm>
                <a:off x="752882" y="3884978"/>
                <a:ext cx="3325552" cy="8246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Anecdotes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5094815" y="3887486"/>
                <a:ext cx="3325552" cy="8246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Reflections</a:t>
                </a:r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3073879" y="2387432"/>
              <a:ext cx="671250" cy="890146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627981"/>
                  </a:solidFill>
                </a:rPr>
                <a:t>&amp;</a:t>
              </a:r>
              <a:endParaRPr lang="en-US" sz="4800" b="1" dirty="0">
                <a:solidFill>
                  <a:srgbClr val="62798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534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817416" y="1618884"/>
            <a:ext cx="6597637" cy="3541363"/>
            <a:chOff x="1751352" y="1575735"/>
            <a:chExt cx="6013505" cy="3074465"/>
          </a:xfrm>
        </p:grpSpPr>
        <p:grpSp>
          <p:nvGrpSpPr>
            <p:cNvPr id="35" name="Group 34"/>
            <p:cNvGrpSpPr/>
            <p:nvPr/>
          </p:nvGrpSpPr>
          <p:grpSpPr>
            <a:xfrm rot="5400000">
              <a:off x="4521643" y="1864292"/>
              <a:ext cx="557120" cy="1839497"/>
              <a:chOff x="4720239" y="2558834"/>
              <a:chExt cx="804167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20239" y="3240936"/>
                <a:ext cx="804166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20240" y="2558834"/>
                <a:ext cx="804166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7981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133433" y="2960080"/>
              <a:ext cx="5276194" cy="1690120"/>
              <a:chOff x="365111" y="2325033"/>
              <a:chExt cx="8442762" cy="3746086"/>
            </a:xfrm>
            <a:solidFill>
              <a:srgbClr val="CCA49C"/>
            </a:solidFill>
          </p:grpSpPr>
          <p:grpSp>
            <p:nvGrpSpPr>
              <p:cNvPr id="25" name="Group 24"/>
              <p:cNvGrpSpPr/>
              <p:nvPr/>
            </p:nvGrpSpPr>
            <p:grpSpPr>
              <a:xfrm>
                <a:off x="365111" y="2325033"/>
                <a:ext cx="8442762" cy="3746086"/>
                <a:chOff x="365111" y="2325033"/>
                <a:chExt cx="8442762" cy="3746086"/>
              </a:xfrm>
              <a:grpFill/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365111" y="2325033"/>
                  <a:ext cx="4175761" cy="374608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62798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4632111" y="2325034"/>
                  <a:ext cx="4175762" cy="3746083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779625" y="3312624"/>
                <a:ext cx="3325552" cy="1599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specific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clear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65976" y="3043213"/>
                <a:ext cx="3325552" cy="23097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vague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generic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emotional</a:t>
                </a:r>
              </a:p>
            </p:txBody>
          </p:sp>
        </p:grpSp>
        <p:sp>
          <p:nvSpPr>
            <p:cNvPr id="20" name="Cross 19"/>
            <p:cNvSpPr/>
            <p:nvPr/>
          </p:nvSpPr>
          <p:spPr>
            <a:xfrm>
              <a:off x="1820674" y="2660536"/>
              <a:ext cx="620663" cy="582123"/>
            </a:xfrm>
            <a:prstGeom prst="plus">
              <a:avLst>
                <a:gd name="adj" fmla="val 36700"/>
              </a:avLst>
            </a:prstGeom>
            <a:solidFill>
              <a:schemeClr val="bg1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022312" y="2820277"/>
              <a:ext cx="716614" cy="24232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02203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33483" y="1794703"/>
            <a:ext cx="3109912" cy="3033381"/>
          </a:xfrm>
          <a:prstGeom prst="rect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Trustworthy evidence</a:t>
            </a:r>
          </a:p>
        </p:txBody>
      </p:sp>
      <p:sp>
        <p:nvSpPr>
          <p:cNvPr id="13" name="Pentagon 12"/>
          <p:cNvSpPr/>
          <p:nvPr/>
        </p:nvSpPr>
        <p:spPr>
          <a:xfrm>
            <a:off x="2722181" y="1794702"/>
            <a:ext cx="3520965" cy="3033382"/>
          </a:xfrm>
          <a:prstGeom prst="homePlate">
            <a:avLst>
              <a:gd name="adj" fmla="val 26733"/>
            </a:avLst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3424659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648607" y="1794703"/>
            <a:ext cx="6894789" cy="3033381"/>
            <a:chOff x="987970" y="1773682"/>
            <a:chExt cx="6894789" cy="3033381"/>
          </a:xfrm>
        </p:grpSpPr>
        <p:grpSp>
          <p:nvGrpSpPr>
            <p:cNvPr id="3" name="Group 2"/>
            <p:cNvGrpSpPr/>
            <p:nvPr/>
          </p:nvGrpSpPr>
          <p:grpSpPr>
            <a:xfrm>
              <a:off x="987970" y="1773682"/>
              <a:ext cx="3584029" cy="3033381"/>
              <a:chOff x="473726" y="1771345"/>
              <a:chExt cx="2972394" cy="3095167"/>
            </a:xfrm>
            <a:solidFill>
              <a:srgbClr val="314C57"/>
            </a:solidFill>
          </p:grpSpPr>
          <p:sp>
            <p:nvSpPr>
              <p:cNvPr id="17" name="Pentagon 16"/>
              <p:cNvSpPr/>
              <p:nvPr/>
            </p:nvSpPr>
            <p:spPr>
              <a:xfrm>
                <a:off x="473726" y="1771345"/>
                <a:ext cx="2972394" cy="924797"/>
              </a:xfrm>
              <a:prstGeom prst="homePlate">
                <a:avLst>
                  <a:gd name="adj" fmla="val 25918"/>
                </a:avLst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Professional credentials</a:t>
                </a:r>
              </a:p>
            </p:txBody>
          </p:sp>
          <p:sp>
            <p:nvSpPr>
              <p:cNvPr id="22" name="Pentagon 21"/>
              <p:cNvSpPr/>
              <p:nvPr/>
            </p:nvSpPr>
            <p:spPr>
              <a:xfrm>
                <a:off x="473726" y="2856530"/>
                <a:ext cx="2972394" cy="924797"/>
              </a:xfrm>
              <a:prstGeom prst="homePlate">
                <a:avLst>
                  <a:gd name="adj" fmla="val 25918"/>
                </a:avLst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Personal background</a:t>
                </a:r>
              </a:p>
            </p:txBody>
          </p:sp>
          <p:sp>
            <p:nvSpPr>
              <p:cNvPr id="30" name="Pentagon 29"/>
              <p:cNvSpPr/>
              <p:nvPr/>
            </p:nvSpPr>
            <p:spPr>
              <a:xfrm>
                <a:off x="473726" y="3941715"/>
                <a:ext cx="2972394" cy="924797"/>
              </a:xfrm>
              <a:prstGeom prst="homePlate">
                <a:avLst>
                  <a:gd name="adj" fmla="val 25918"/>
                </a:avLst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Objectivity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4772847" y="1773682"/>
              <a:ext cx="3109912" cy="3033381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Trustworthy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9065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</p:grpSpPr>
        <p:sp>
          <p:nvSpPr>
            <p:cNvPr id="16" name="Rectangle 15"/>
            <p:cNvSpPr/>
            <p:nvPr/>
          </p:nvSpPr>
          <p:spPr>
            <a:xfrm>
              <a:off x="365112" y="2651741"/>
              <a:ext cx="4175761" cy="347900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2651742"/>
              <a:ext cx="4175761" cy="347900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745841" y="2944315"/>
            <a:ext cx="332027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Information is irrelevant or out of context.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38800" y="2950383"/>
            <a:ext cx="914400" cy="90501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vs.</a:t>
            </a:r>
            <a:endParaRPr lang="en-US" sz="4800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957820" y="2563866"/>
            <a:ext cx="2015869" cy="1325419"/>
            <a:chOff x="1327908" y="2816764"/>
            <a:chExt cx="2015869" cy="1127718"/>
          </a:xfrm>
        </p:grpSpPr>
        <p:sp>
          <p:nvSpPr>
            <p:cNvPr id="15" name="TextBox 14"/>
            <p:cNvSpPr txBox="1"/>
            <p:nvPr/>
          </p:nvSpPr>
          <p:spPr>
            <a:xfrm>
              <a:off x="1495618" y="2816764"/>
              <a:ext cx="1680451" cy="3928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main idea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27908" y="3551679"/>
              <a:ext cx="2015869" cy="3928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evidence</a:t>
              </a: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0BAE56-9E4F-A6B4-08BB-E00DB1F2CDB6}"/>
              </a:ext>
            </a:extLst>
          </p:cNvPr>
          <p:cNvCxnSpPr>
            <a:cxnSpLocks/>
            <a:stCxn id="19" idx="0"/>
            <a:endCxn id="15" idx="2"/>
          </p:cNvCxnSpPr>
          <p:nvPr/>
        </p:nvCxnSpPr>
        <p:spPr>
          <a:xfrm flipV="1">
            <a:off x="3965755" y="3025532"/>
            <a:ext cx="1" cy="402087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18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2498</TotalTime>
  <Words>124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140</cp:revision>
  <dcterms:created xsi:type="dcterms:W3CDTF">2014-11-06T15:36:04Z</dcterms:created>
  <dcterms:modified xsi:type="dcterms:W3CDTF">2022-07-26T16:31:29Z</dcterms:modified>
</cp:coreProperties>
</file>