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374" r:id="rId2"/>
    <p:sldId id="375" r:id="rId3"/>
    <p:sldId id="351" r:id="rId4"/>
    <p:sldId id="376" r:id="rId5"/>
    <p:sldId id="377" r:id="rId6"/>
    <p:sldId id="329" r:id="rId7"/>
    <p:sldId id="366" r:id="rId8"/>
    <p:sldId id="379" r:id="rId9"/>
    <p:sldId id="380" r:id="rId10"/>
    <p:sldId id="367" r:id="rId11"/>
    <p:sldId id="346" r:id="rId12"/>
    <p:sldId id="34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386546"/>
    <a:srgbClr val="5A7E83"/>
    <a:srgbClr val="314C57"/>
    <a:srgbClr val="627981"/>
    <a:srgbClr val="F3EDE7"/>
    <a:srgbClr val="CCA49C"/>
    <a:srgbClr val="F2E2D2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69" autoAdjust="0"/>
    <p:restoredTop sz="89249" autoAdjust="0"/>
  </p:normalViewPr>
  <p:slideViewPr>
    <p:cSldViewPr snapToGrid="0">
      <p:cViewPr varScale="1">
        <p:scale>
          <a:sx n="71" d="100"/>
          <a:sy n="71" d="100"/>
        </p:scale>
        <p:origin x="100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27B8BE-69FC-4617-ABE3-CE705587F9ED}" type="doc">
      <dgm:prSet loTypeId="urn:microsoft.com/office/officeart/2005/8/layout/equation2" loCatId="process" qsTypeId="urn:microsoft.com/office/officeart/2005/8/quickstyle/simple1" qsCatId="simple" csTypeId="urn:microsoft.com/office/officeart/2005/8/colors/accent6_1" csCatId="accent6" phldr="1"/>
      <dgm:spPr/>
    </dgm:pt>
    <dgm:pt modelId="{3CFB5863-11D9-4F90-AB66-C21AE3EBC716}">
      <dgm:prSet phldrT="[Text]"/>
      <dgm:spPr>
        <a:ln w="76200">
          <a:solidFill>
            <a:srgbClr val="C7D4CB"/>
          </a:solidFill>
        </a:ln>
      </dgm:spPr>
      <dgm:t>
        <a:bodyPr/>
        <a:lstStyle/>
        <a:p>
          <a:r>
            <a:rPr lang="en-US" dirty="0"/>
            <a:t>Specific premise</a:t>
          </a:r>
        </a:p>
      </dgm:t>
    </dgm:pt>
    <dgm:pt modelId="{77AE954C-840F-4F02-9E2C-67BFBE3E6908}" type="parTrans" cxnId="{3331A26B-7EAF-4AB9-804A-52AE60486F7C}">
      <dgm:prSet/>
      <dgm:spPr/>
      <dgm:t>
        <a:bodyPr/>
        <a:lstStyle/>
        <a:p>
          <a:endParaRPr lang="en-US"/>
        </a:p>
      </dgm:t>
    </dgm:pt>
    <dgm:pt modelId="{6626880D-A64B-4DDB-A339-29984E4400E7}" type="sibTrans" cxnId="{3331A26B-7EAF-4AB9-804A-52AE60486F7C}">
      <dgm:prSet/>
      <dgm:spPr>
        <a:solidFill>
          <a:schemeClr val="bg1"/>
        </a:solidFill>
        <a:ln w="3810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1EABC78-40BF-4A35-B86C-4C83C16CE266}">
      <dgm:prSet phldrT="[Text]"/>
      <dgm:spPr>
        <a:ln w="76200">
          <a:solidFill>
            <a:srgbClr val="C7D4CB"/>
          </a:solidFill>
        </a:ln>
      </dgm:spPr>
      <dgm:t>
        <a:bodyPr/>
        <a:lstStyle/>
        <a:p>
          <a:r>
            <a:rPr lang="en-US" dirty="0"/>
            <a:t>Specific premise</a:t>
          </a:r>
        </a:p>
      </dgm:t>
    </dgm:pt>
    <dgm:pt modelId="{2E9025FA-E482-449F-BF96-730FAA31B74F}" type="parTrans" cxnId="{55DEAE94-9952-468C-8D51-7FB1112A9B08}">
      <dgm:prSet/>
      <dgm:spPr/>
      <dgm:t>
        <a:bodyPr/>
        <a:lstStyle/>
        <a:p>
          <a:endParaRPr lang="en-US"/>
        </a:p>
      </dgm:t>
    </dgm:pt>
    <dgm:pt modelId="{B186A22A-3070-4EBA-87A0-70ACC115DDC8}" type="sibTrans" cxnId="{55DEAE94-9952-468C-8D51-7FB1112A9B08}">
      <dgm:prSet/>
      <dgm:spPr>
        <a:solidFill>
          <a:schemeClr val="bg1"/>
        </a:solidFill>
        <a:ln w="3810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3277CBB2-2CC3-4B19-B9C8-7487A74A5D98}">
      <dgm:prSet phldrT="[Text]"/>
      <dgm:spPr>
        <a:ln w="76200">
          <a:solidFill>
            <a:srgbClr val="C7D4CB"/>
          </a:solidFill>
        </a:ln>
      </dgm:spPr>
      <dgm:t>
        <a:bodyPr/>
        <a:lstStyle/>
        <a:p>
          <a:r>
            <a:rPr lang="en-US" dirty="0"/>
            <a:t>General conclusion</a:t>
          </a:r>
        </a:p>
      </dgm:t>
    </dgm:pt>
    <dgm:pt modelId="{5BA06C8C-9C63-4D51-B216-197A66504FD0}" type="parTrans" cxnId="{4F466619-F11F-45CE-A59F-A89742E17A74}">
      <dgm:prSet/>
      <dgm:spPr/>
      <dgm:t>
        <a:bodyPr/>
        <a:lstStyle/>
        <a:p>
          <a:endParaRPr lang="en-US"/>
        </a:p>
      </dgm:t>
    </dgm:pt>
    <dgm:pt modelId="{03832870-BBB6-438E-83F0-40FA6F9F787E}" type="sibTrans" cxnId="{4F466619-F11F-45CE-A59F-A89742E17A74}">
      <dgm:prSet/>
      <dgm:spPr/>
      <dgm:t>
        <a:bodyPr/>
        <a:lstStyle/>
        <a:p>
          <a:endParaRPr lang="en-US"/>
        </a:p>
      </dgm:t>
    </dgm:pt>
    <dgm:pt modelId="{082931C4-7997-41BB-BF68-3150BF498A7D}" type="pres">
      <dgm:prSet presAssocID="{A727B8BE-69FC-4617-ABE3-CE705587F9ED}" presName="Name0" presStyleCnt="0">
        <dgm:presLayoutVars>
          <dgm:dir/>
          <dgm:resizeHandles val="exact"/>
        </dgm:presLayoutVars>
      </dgm:prSet>
      <dgm:spPr/>
    </dgm:pt>
    <dgm:pt modelId="{7A553EB8-7CE1-4F0D-B490-EE391D7B2FF0}" type="pres">
      <dgm:prSet presAssocID="{A727B8BE-69FC-4617-ABE3-CE705587F9ED}" presName="vNodes" presStyleCnt="0"/>
      <dgm:spPr/>
    </dgm:pt>
    <dgm:pt modelId="{BFA585B2-73DA-4916-975F-5777AED61E6C}" type="pres">
      <dgm:prSet presAssocID="{3CFB5863-11D9-4F90-AB66-C21AE3EBC716}" presName="node" presStyleLbl="node1" presStyleIdx="0" presStyleCnt="3">
        <dgm:presLayoutVars>
          <dgm:bulletEnabled val="1"/>
        </dgm:presLayoutVars>
      </dgm:prSet>
      <dgm:spPr/>
    </dgm:pt>
    <dgm:pt modelId="{B1308052-3FAC-4F06-8295-E45A3A833CCD}" type="pres">
      <dgm:prSet presAssocID="{6626880D-A64B-4DDB-A339-29984E4400E7}" presName="spacerT" presStyleCnt="0"/>
      <dgm:spPr/>
    </dgm:pt>
    <dgm:pt modelId="{CE0BC33B-E691-449C-B4D1-4851DEE82A54}" type="pres">
      <dgm:prSet presAssocID="{6626880D-A64B-4DDB-A339-29984E4400E7}" presName="sibTrans" presStyleLbl="sibTrans2D1" presStyleIdx="0" presStyleCnt="2"/>
      <dgm:spPr/>
    </dgm:pt>
    <dgm:pt modelId="{36B4CC1A-28BC-4D9A-9E7D-4ECD619C595D}" type="pres">
      <dgm:prSet presAssocID="{6626880D-A64B-4DDB-A339-29984E4400E7}" presName="spacerB" presStyleCnt="0"/>
      <dgm:spPr/>
    </dgm:pt>
    <dgm:pt modelId="{32846E79-37AB-4EFA-B362-C484688B4F0D}" type="pres">
      <dgm:prSet presAssocID="{51EABC78-40BF-4A35-B86C-4C83C16CE266}" presName="node" presStyleLbl="node1" presStyleIdx="1" presStyleCnt="3">
        <dgm:presLayoutVars>
          <dgm:bulletEnabled val="1"/>
        </dgm:presLayoutVars>
      </dgm:prSet>
      <dgm:spPr/>
    </dgm:pt>
    <dgm:pt modelId="{CCBA4D51-D15C-43E4-B826-2EB2BCCF65B2}" type="pres">
      <dgm:prSet presAssocID="{A727B8BE-69FC-4617-ABE3-CE705587F9ED}" presName="sibTransLast" presStyleLbl="sibTrans2D1" presStyleIdx="1" presStyleCnt="2"/>
      <dgm:spPr/>
    </dgm:pt>
    <dgm:pt modelId="{EABEE26A-5547-40B3-8061-DBBE957FF836}" type="pres">
      <dgm:prSet presAssocID="{A727B8BE-69FC-4617-ABE3-CE705587F9ED}" presName="connectorText" presStyleLbl="sibTrans2D1" presStyleIdx="1" presStyleCnt="2"/>
      <dgm:spPr/>
    </dgm:pt>
    <dgm:pt modelId="{36B8D5A5-9AAD-4B84-978E-CFEB513705A7}" type="pres">
      <dgm:prSet presAssocID="{A727B8BE-69FC-4617-ABE3-CE705587F9ED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71B88816-A8EC-4587-9D65-78A94417716B}" type="presOf" srcId="{3277CBB2-2CC3-4B19-B9C8-7487A74A5D98}" destId="{36B8D5A5-9AAD-4B84-978E-CFEB513705A7}" srcOrd="0" destOrd="0" presId="urn:microsoft.com/office/officeart/2005/8/layout/equation2"/>
    <dgm:cxn modelId="{4F466619-F11F-45CE-A59F-A89742E17A74}" srcId="{A727B8BE-69FC-4617-ABE3-CE705587F9ED}" destId="{3277CBB2-2CC3-4B19-B9C8-7487A74A5D98}" srcOrd="2" destOrd="0" parTransId="{5BA06C8C-9C63-4D51-B216-197A66504FD0}" sibTransId="{03832870-BBB6-438E-83F0-40FA6F9F787E}"/>
    <dgm:cxn modelId="{3331A26B-7EAF-4AB9-804A-52AE60486F7C}" srcId="{A727B8BE-69FC-4617-ABE3-CE705587F9ED}" destId="{3CFB5863-11D9-4F90-AB66-C21AE3EBC716}" srcOrd="0" destOrd="0" parTransId="{77AE954C-840F-4F02-9E2C-67BFBE3E6908}" sibTransId="{6626880D-A64B-4DDB-A339-29984E4400E7}"/>
    <dgm:cxn modelId="{2AB4EC73-AB42-4C6E-9FF2-CA4310875F76}" type="presOf" srcId="{3CFB5863-11D9-4F90-AB66-C21AE3EBC716}" destId="{BFA585B2-73DA-4916-975F-5777AED61E6C}" srcOrd="0" destOrd="0" presId="urn:microsoft.com/office/officeart/2005/8/layout/equation2"/>
    <dgm:cxn modelId="{AD12EB86-5945-4BCC-9992-02F8D773D088}" type="presOf" srcId="{B186A22A-3070-4EBA-87A0-70ACC115DDC8}" destId="{CCBA4D51-D15C-43E4-B826-2EB2BCCF65B2}" srcOrd="0" destOrd="0" presId="urn:microsoft.com/office/officeart/2005/8/layout/equation2"/>
    <dgm:cxn modelId="{55DEAE94-9952-468C-8D51-7FB1112A9B08}" srcId="{A727B8BE-69FC-4617-ABE3-CE705587F9ED}" destId="{51EABC78-40BF-4A35-B86C-4C83C16CE266}" srcOrd="1" destOrd="0" parTransId="{2E9025FA-E482-449F-BF96-730FAA31B74F}" sibTransId="{B186A22A-3070-4EBA-87A0-70ACC115DDC8}"/>
    <dgm:cxn modelId="{F6C4EBBA-E422-44E1-83E5-71D35146F674}" type="presOf" srcId="{B186A22A-3070-4EBA-87A0-70ACC115DDC8}" destId="{EABEE26A-5547-40B3-8061-DBBE957FF836}" srcOrd="1" destOrd="0" presId="urn:microsoft.com/office/officeart/2005/8/layout/equation2"/>
    <dgm:cxn modelId="{7FE10EDE-214B-4D4D-A5AB-7AE15074E09B}" type="presOf" srcId="{51EABC78-40BF-4A35-B86C-4C83C16CE266}" destId="{32846E79-37AB-4EFA-B362-C484688B4F0D}" srcOrd="0" destOrd="0" presId="urn:microsoft.com/office/officeart/2005/8/layout/equation2"/>
    <dgm:cxn modelId="{3A36ADEA-6E70-4F97-A311-675FB88E3B21}" type="presOf" srcId="{6626880D-A64B-4DDB-A339-29984E4400E7}" destId="{CE0BC33B-E691-449C-B4D1-4851DEE82A54}" srcOrd="0" destOrd="0" presId="urn:microsoft.com/office/officeart/2005/8/layout/equation2"/>
    <dgm:cxn modelId="{03BC68F1-AF1E-4CD6-91F6-2DD5500AEE1F}" type="presOf" srcId="{A727B8BE-69FC-4617-ABE3-CE705587F9ED}" destId="{082931C4-7997-41BB-BF68-3150BF498A7D}" srcOrd="0" destOrd="0" presId="urn:microsoft.com/office/officeart/2005/8/layout/equation2"/>
    <dgm:cxn modelId="{6A2E2CF2-806F-4C5C-896B-1D12376A4694}" type="presParOf" srcId="{082931C4-7997-41BB-BF68-3150BF498A7D}" destId="{7A553EB8-7CE1-4F0D-B490-EE391D7B2FF0}" srcOrd="0" destOrd="0" presId="urn:microsoft.com/office/officeart/2005/8/layout/equation2"/>
    <dgm:cxn modelId="{52D8CC2D-9DE0-4B5C-AF6C-60604FDD14A4}" type="presParOf" srcId="{7A553EB8-7CE1-4F0D-B490-EE391D7B2FF0}" destId="{BFA585B2-73DA-4916-975F-5777AED61E6C}" srcOrd="0" destOrd="0" presId="urn:microsoft.com/office/officeart/2005/8/layout/equation2"/>
    <dgm:cxn modelId="{0F0713EA-D2EE-4EBD-8EA2-4FFDAD294EC2}" type="presParOf" srcId="{7A553EB8-7CE1-4F0D-B490-EE391D7B2FF0}" destId="{B1308052-3FAC-4F06-8295-E45A3A833CCD}" srcOrd="1" destOrd="0" presId="urn:microsoft.com/office/officeart/2005/8/layout/equation2"/>
    <dgm:cxn modelId="{E51E0102-5BCB-4063-9EFD-D1F083E713CA}" type="presParOf" srcId="{7A553EB8-7CE1-4F0D-B490-EE391D7B2FF0}" destId="{CE0BC33B-E691-449C-B4D1-4851DEE82A54}" srcOrd="2" destOrd="0" presId="urn:microsoft.com/office/officeart/2005/8/layout/equation2"/>
    <dgm:cxn modelId="{615463C6-F7B2-4019-B5CF-A70687ACB694}" type="presParOf" srcId="{7A553EB8-7CE1-4F0D-B490-EE391D7B2FF0}" destId="{36B4CC1A-28BC-4D9A-9E7D-4ECD619C595D}" srcOrd="3" destOrd="0" presId="urn:microsoft.com/office/officeart/2005/8/layout/equation2"/>
    <dgm:cxn modelId="{9D672661-DE6D-4D58-9D02-A60DD3C316A0}" type="presParOf" srcId="{7A553EB8-7CE1-4F0D-B490-EE391D7B2FF0}" destId="{32846E79-37AB-4EFA-B362-C484688B4F0D}" srcOrd="4" destOrd="0" presId="urn:microsoft.com/office/officeart/2005/8/layout/equation2"/>
    <dgm:cxn modelId="{2198346B-EB77-4567-9680-185BB51DF638}" type="presParOf" srcId="{082931C4-7997-41BB-BF68-3150BF498A7D}" destId="{CCBA4D51-D15C-43E4-B826-2EB2BCCF65B2}" srcOrd="1" destOrd="0" presId="urn:microsoft.com/office/officeart/2005/8/layout/equation2"/>
    <dgm:cxn modelId="{853B1D64-9AB6-42FC-AE3E-FE9BBC1DB80C}" type="presParOf" srcId="{CCBA4D51-D15C-43E4-B826-2EB2BCCF65B2}" destId="{EABEE26A-5547-40B3-8061-DBBE957FF836}" srcOrd="0" destOrd="0" presId="urn:microsoft.com/office/officeart/2005/8/layout/equation2"/>
    <dgm:cxn modelId="{1690E1FE-25E8-4722-A84C-0EDC57317D44}" type="presParOf" srcId="{082931C4-7997-41BB-BF68-3150BF498A7D}" destId="{36B8D5A5-9AAD-4B84-978E-CFEB513705A7}" srcOrd="2" destOrd="0" presId="urn:microsoft.com/office/officeart/2005/8/layout/equation2"/>
  </dgm:cxnLst>
  <dgm:bg/>
  <dgm:whole>
    <a:ln>
      <a:solidFill>
        <a:srgbClr val="C7D4CB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27B8BE-69FC-4617-ABE3-CE705587F9ED}" type="doc">
      <dgm:prSet loTypeId="urn:microsoft.com/office/officeart/2005/8/layout/equation2" loCatId="process" qsTypeId="urn:microsoft.com/office/officeart/2005/8/quickstyle/simple1" qsCatId="simple" csTypeId="urn:microsoft.com/office/officeart/2005/8/colors/accent6_1" csCatId="accent6" phldr="1"/>
      <dgm:spPr/>
    </dgm:pt>
    <dgm:pt modelId="{3CFB5863-11D9-4F90-AB66-C21AE3EBC716}">
      <dgm:prSet phldrT="[Text]"/>
      <dgm:spPr>
        <a:ln w="76200">
          <a:solidFill>
            <a:srgbClr val="C7D4CB"/>
          </a:solidFill>
        </a:ln>
      </dgm:spPr>
      <dgm:t>
        <a:bodyPr/>
        <a:lstStyle/>
        <a:p>
          <a:r>
            <a:rPr lang="en-US" dirty="0"/>
            <a:t>Premise</a:t>
          </a:r>
        </a:p>
        <a:p>
          <a:r>
            <a:rPr lang="en-US" dirty="0"/>
            <a:t>(true)</a:t>
          </a:r>
        </a:p>
      </dgm:t>
    </dgm:pt>
    <dgm:pt modelId="{77AE954C-840F-4F02-9E2C-67BFBE3E6908}" type="parTrans" cxnId="{3331A26B-7EAF-4AB9-804A-52AE60486F7C}">
      <dgm:prSet/>
      <dgm:spPr/>
      <dgm:t>
        <a:bodyPr/>
        <a:lstStyle/>
        <a:p>
          <a:endParaRPr lang="en-US"/>
        </a:p>
      </dgm:t>
    </dgm:pt>
    <dgm:pt modelId="{6626880D-A64B-4DDB-A339-29984E4400E7}" type="sibTrans" cxnId="{3331A26B-7EAF-4AB9-804A-52AE60486F7C}">
      <dgm:prSet/>
      <dgm:spPr>
        <a:solidFill>
          <a:schemeClr val="bg1"/>
        </a:solidFill>
        <a:ln w="3810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1EABC78-40BF-4A35-B86C-4C83C16CE266}">
      <dgm:prSet phldrT="[Text]"/>
      <dgm:spPr>
        <a:ln w="76200">
          <a:solidFill>
            <a:srgbClr val="C7D4CB"/>
          </a:solidFill>
        </a:ln>
      </dgm:spPr>
      <dgm:t>
        <a:bodyPr/>
        <a:lstStyle/>
        <a:p>
          <a:r>
            <a:rPr lang="en-US" dirty="0"/>
            <a:t>Premise</a:t>
          </a:r>
        </a:p>
        <a:p>
          <a:r>
            <a:rPr lang="en-US" dirty="0"/>
            <a:t>(true)</a:t>
          </a:r>
        </a:p>
      </dgm:t>
    </dgm:pt>
    <dgm:pt modelId="{2E9025FA-E482-449F-BF96-730FAA31B74F}" type="parTrans" cxnId="{55DEAE94-9952-468C-8D51-7FB1112A9B08}">
      <dgm:prSet/>
      <dgm:spPr/>
      <dgm:t>
        <a:bodyPr/>
        <a:lstStyle/>
        <a:p>
          <a:endParaRPr lang="en-US"/>
        </a:p>
      </dgm:t>
    </dgm:pt>
    <dgm:pt modelId="{B186A22A-3070-4EBA-87A0-70ACC115DDC8}" type="sibTrans" cxnId="{55DEAE94-9952-468C-8D51-7FB1112A9B08}">
      <dgm:prSet/>
      <dgm:spPr>
        <a:solidFill>
          <a:schemeClr val="bg1"/>
        </a:solidFill>
        <a:ln w="3810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3277CBB2-2CC3-4B19-B9C8-7487A74A5D98}">
      <dgm:prSet phldrT="[Text]"/>
      <dgm:spPr>
        <a:ln w="76200">
          <a:solidFill>
            <a:srgbClr val="C7D4CB"/>
          </a:solidFill>
        </a:ln>
      </dgm:spPr>
      <dgm:t>
        <a:bodyPr/>
        <a:lstStyle/>
        <a:p>
          <a:r>
            <a:rPr lang="en-US" dirty="0"/>
            <a:t>Conclusion</a:t>
          </a:r>
        </a:p>
        <a:p>
          <a:r>
            <a:rPr lang="en-US" dirty="0"/>
            <a:t>(probably true)</a:t>
          </a:r>
        </a:p>
      </dgm:t>
    </dgm:pt>
    <dgm:pt modelId="{5BA06C8C-9C63-4D51-B216-197A66504FD0}" type="parTrans" cxnId="{4F466619-F11F-45CE-A59F-A89742E17A74}">
      <dgm:prSet/>
      <dgm:spPr/>
      <dgm:t>
        <a:bodyPr/>
        <a:lstStyle/>
        <a:p>
          <a:endParaRPr lang="en-US"/>
        </a:p>
      </dgm:t>
    </dgm:pt>
    <dgm:pt modelId="{03832870-BBB6-438E-83F0-40FA6F9F787E}" type="sibTrans" cxnId="{4F466619-F11F-45CE-A59F-A89742E17A74}">
      <dgm:prSet/>
      <dgm:spPr/>
      <dgm:t>
        <a:bodyPr/>
        <a:lstStyle/>
        <a:p>
          <a:endParaRPr lang="en-US"/>
        </a:p>
      </dgm:t>
    </dgm:pt>
    <dgm:pt modelId="{082931C4-7997-41BB-BF68-3150BF498A7D}" type="pres">
      <dgm:prSet presAssocID="{A727B8BE-69FC-4617-ABE3-CE705587F9ED}" presName="Name0" presStyleCnt="0">
        <dgm:presLayoutVars>
          <dgm:dir/>
          <dgm:resizeHandles val="exact"/>
        </dgm:presLayoutVars>
      </dgm:prSet>
      <dgm:spPr/>
    </dgm:pt>
    <dgm:pt modelId="{7A553EB8-7CE1-4F0D-B490-EE391D7B2FF0}" type="pres">
      <dgm:prSet presAssocID="{A727B8BE-69FC-4617-ABE3-CE705587F9ED}" presName="vNodes" presStyleCnt="0"/>
      <dgm:spPr/>
    </dgm:pt>
    <dgm:pt modelId="{BFA585B2-73DA-4916-975F-5777AED61E6C}" type="pres">
      <dgm:prSet presAssocID="{3CFB5863-11D9-4F90-AB66-C21AE3EBC716}" presName="node" presStyleLbl="node1" presStyleIdx="0" presStyleCnt="3">
        <dgm:presLayoutVars>
          <dgm:bulletEnabled val="1"/>
        </dgm:presLayoutVars>
      </dgm:prSet>
      <dgm:spPr/>
    </dgm:pt>
    <dgm:pt modelId="{B1308052-3FAC-4F06-8295-E45A3A833CCD}" type="pres">
      <dgm:prSet presAssocID="{6626880D-A64B-4DDB-A339-29984E4400E7}" presName="spacerT" presStyleCnt="0"/>
      <dgm:spPr/>
    </dgm:pt>
    <dgm:pt modelId="{CE0BC33B-E691-449C-B4D1-4851DEE82A54}" type="pres">
      <dgm:prSet presAssocID="{6626880D-A64B-4DDB-A339-29984E4400E7}" presName="sibTrans" presStyleLbl="sibTrans2D1" presStyleIdx="0" presStyleCnt="2"/>
      <dgm:spPr/>
    </dgm:pt>
    <dgm:pt modelId="{36B4CC1A-28BC-4D9A-9E7D-4ECD619C595D}" type="pres">
      <dgm:prSet presAssocID="{6626880D-A64B-4DDB-A339-29984E4400E7}" presName="spacerB" presStyleCnt="0"/>
      <dgm:spPr/>
    </dgm:pt>
    <dgm:pt modelId="{32846E79-37AB-4EFA-B362-C484688B4F0D}" type="pres">
      <dgm:prSet presAssocID="{51EABC78-40BF-4A35-B86C-4C83C16CE266}" presName="node" presStyleLbl="node1" presStyleIdx="1" presStyleCnt="3">
        <dgm:presLayoutVars>
          <dgm:bulletEnabled val="1"/>
        </dgm:presLayoutVars>
      </dgm:prSet>
      <dgm:spPr/>
    </dgm:pt>
    <dgm:pt modelId="{CCBA4D51-D15C-43E4-B826-2EB2BCCF65B2}" type="pres">
      <dgm:prSet presAssocID="{A727B8BE-69FC-4617-ABE3-CE705587F9ED}" presName="sibTransLast" presStyleLbl="sibTrans2D1" presStyleIdx="1" presStyleCnt="2"/>
      <dgm:spPr/>
    </dgm:pt>
    <dgm:pt modelId="{EABEE26A-5547-40B3-8061-DBBE957FF836}" type="pres">
      <dgm:prSet presAssocID="{A727B8BE-69FC-4617-ABE3-CE705587F9ED}" presName="connectorText" presStyleLbl="sibTrans2D1" presStyleIdx="1" presStyleCnt="2"/>
      <dgm:spPr/>
    </dgm:pt>
    <dgm:pt modelId="{36B8D5A5-9AAD-4B84-978E-CFEB513705A7}" type="pres">
      <dgm:prSet presAssocID="{A727B8BE-69FC-4617-ABE3-CE705587F9ED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71B88816-A8EC-4587-9D65-78A94417716B}" type="presOf" srcId="{3277CBB2-2CC3-4B19-B9C8-7487A74A5D98}" destId="{36B8D5A5-9AAD-4B84-978E-CFEB513705A7}" srcOrd="0" destOrd="0" presId="urn:microsoft.com/office/officeart/2005/8/layout/equation2"/>
    <dgm:cxn modelId="{4F466619-F11F-45CE-A59F-A89742E17A74}" srcId="{A727B8BE-69FC-4617-ABE3-CE705587F9ED}" destId="{3277CBB2-2CC3-4B19-B9C8-7487A74A5D98}" srcOrd="2" destOrd="0" parTransId="{5BA06C8C-9C63-4D51-B216-197A66504FD0}" sibTransId="{03832870-BBB6-438E-83F0-40FA6F9F787E}"/>
    <dgm:cxn modelId="{3331A26B-7EAF-4AB9-804A-52AE60486F7C}" srcId="{A727B8BE-69FC-4617-ABE3-CE705587F9ED}" destId="{3CFB5863-11D9-4F90-AB66-C21AE3EBC716}" srcOrd="0" destOrd="0" parTransId="{77AE954C-840F-4F02-9E2C-67BFBE3E6908}" sibTransId="{6626880D-A64B-4DDB-A339-29984E4400E7}"/>
    <dgm:cxn modelId="{2AB4EC73-AB42-4C6E-9FF2-CA4310875F76}" type="presOf" srcId="{3CFB5863-11D9-4F90-AB66-C21AE3EBC716}" destId="{BFA585B2-73DA-4916-975F-5777AED61E6C}" srcOrd="0" destOrd="0" presId="urn:microsoft.com/office/officeart/2005/8/layout/equation2"/>
    <dgm:cxn modelId="{AD12EB86-5945-4BCC-9992-02F8D773D088}" type="presOf" srcId="{B186A22A-3070-4EBA-87A0-70ACC115DDC8}" destId="{CCBA4D51-D15C-43E4-B826-2EB2BCCF65B2}" srcOrd="0" destOrd="0" presId="urn:microsoft.com/office/officeart/2005/8/layout/equation2"/>
    <dgm:cxn modelId="{55DEAE94-9952-468C-8D51-7FB1112A9B08}" srcId="{A727B8BE-69FC-4617-ABE3-CE705587F9ED}" destId="{51EABC78-40BF-4A35-B86C-4C83C16CE266}" srcOrd="1" destOrd="0" parTransId="{2E9025FA-E482-449F-BF96-730FAA31B74F}" sibTransId="{B186A22A-3070-4EBA-87A0-70ACC115DDC8}"/>
    <dgm:cxn modelId="{F6C4EBBA-E422-44E1-83E5-71D35146F674}" type="presOf" srcId="{B186A22A-3070-4EBA-87A0-70ACC115DDC8}" destId="{EABEE26A-5547-40B3-8061-DBBE957FF836}" srcOrd="1" destOrd="0" presId="urn:microsoft.com/office/officeart/2005/8/layout/equation2"/>
    <dgm:cxn modelId="{7FE10EDE-214B-4D4D-A5AB-7AE15074E09B}" type="presOf" srcId="{51EABC78-40BF-4A35-B86C-4C83C16CE266}" destId="{32846E79-37AB-4EFA-B362-C484688B4F0D}" srcOrd="0" destOrd="0" presId="urn:microsoft.com/office/officeart/2005/8/layout/equation2"/>
    <dgm:cxn modelId="{3A36ADEA-6E70-4F97-A311-675FB88E3B21}" type="presOf" srcId="{6626880D-A64B-4DDB-A339-29984E4400E7}" destId="{CE0BC33B-E691-449C-B4D1-4851DEE82A54}" srcOrd="0" destOrd="0" presId="urn:microsoft.com/office/officeart/2005/8/layout/equation2"/>
    <dgm:cxn modelId="{03BC68F1-AF1E-4CD6-91F6-2DD5500AEE1F}" type="presOf" srcId="{A727B8BE-69FC-4617-ABE3-CE705587F9ED}" destId="{082931C4-7997-41BB-BF68-3150BF498A7D}" srcOrd="0" destOrd="0" presId="urn:microsoft.com/office/officeart/2005/8/layout/equation2"/>
    <dgm:cxn modelId="{6A2E2CF2-806F-4C5C-896B-1D12376A4694}" type="presParOf" srcId="{082931C4-7997-41BB-BF68-3150BF498A7D}" destId="{7A553EB8-7CE1-4F0D-B490-EE391D7B2FF0}" srcOrd="0" destOrd="0" presId="urn:microsoft.com/office/officeart/2005/8/layout/equation2"/>
    <dgm:cxn modelId="{52D8CC2D-9DE0-4B5C-AF6C-60604FDD14A4}" type="presParOf" srcId="{7A553EB8-7CE1-4F0D-B490-EE391D7B2FF0}" destId="{BFA585B2-73DA-4916-975F-5777AED61E6C}" srcOrd="0" destOrd="0" presId="urn:microsoft.com/office/officeart/2005/8/layout/equation2"/>
    <dgm:cxn modelId="{0F0713EA-D2EE-4EBD-8EA2-4FFDAD294EC2}" type="presParOf" srcId="{7A553EB8-7CE1-4F0D-B490-EE391D7B2FF0}" destId="{B1308052-3FAC-4F06-8295-E45A3A833CCD}" srcOrd="1" destOrd="0" presId="urn:microsoft.com/office/officeart/2005/8/layout/equation2"/>
    <dgm:cxn modelId="{E51E0102-5BCB-4063-9EFD-D1F083E713CA}" type="presParOf" srcId="{7A553EB8-7CE1-4F0D-B490-EE391D7B2FF0}" destId="{CE0BC33B-E691-449C-B4D1-4851DEE82A54}" srcOrd="2" destOrd="0" presId="urn:microsoft.com/office/officeart/2005/8/layout/equation2"/>
    <dgm:cxn modelId="{615463C6-F7B2-4019-B5CF-A70687ACB694}" type="presParOf" srcId="{7A553EB8-7CE1-4F0D-B490-EE391D7B2FF0}" destId="{36B4CC1A-28BC-4D9A-9E7D-4ECD619C595D}" srcOrd="3" destOrd="0" presId="urn:microsoft.com/office/officeart/2005/8/layout/equation2"/>
    <dgm:cxn modelId="{9D672661-DE6D-4D58-9D02-A60DD3C316A0}" type="presParOf" srcId="{7A553EB8-7CE1-4F0D-B490-EE391D7B2FF0}" destId="{32846E79-37AB-4EFA-B362-C484688B4F0D}" srcOrd="4" destOrd="0" presId="urn:microsoft.com/office/officeart/2005/8/layout/equation2"/>
    <dgm:cxn modelId="{2198346B-EB77-4567-9680-185BB51DF638}" type="presParOf" srcId="{082931C4-7997-41BB-BF68-3150BF498A7D}" destId="{CCBA4D51-D15C-43E4-B826-2EB2BCCF65B2}" srcOrd="1" destOrd="0" presId="urn:microsoft.com/office/officeart/2005/8/layout/equation2"/>
    <dgm:cxn modelId="{853B1D64-9AB6-42FC-AE3E-FE9BBC1DB80C}" type="presParOf" srcId="{CCBA4D51-D15C-43E4-B826-2EB2BCCF65B2}" destId="{EABEE26A-5547-40B3-8061-DBBE957FF836}" srcOrd="0" destOrd="0" presId="urn:microsoft.com/office/officeart/2005/8/layout/equation2"/>
    <dgm:cxn modelId="{1690E1FE-25E8-4722-A84C-0EDC57317D44}" type="presParOf" srcId="{082931C4-7997-41BB-BF68-3150BF498A7D}" destId="{36B8D5A5-9AAD-4B84-978E-CFEB513705A7}" srcOrd="2" destOrd="0" presId="urn:microsoft.com/office/officeart/2005/8/layout/equation2"/>
  </dgm:cxnLst>
  <dgm:bg/>
  <dgm:whole>
    <a:ln>
      <a:solidFill>
        <a:srgbClr val="C7D4CB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727B8BE-69FC-4617-ABE3-CE705587F9ED}" type="doc">
      <dgm:prSet loTypeId="urn:microsoft.com/office/officeart/2005/8/layout/equation2" loCatId="process" qsTypeId="urn:microsoft.com/office/officeart/2005/8/quickstyle/simple1" qsCatId="simple" csTypeId="urn:microsoft.com/office/officeart/2005/8/colors/accent6_1" csCatId="accent6" phldr="1"/>
      <dgm:spPr/>
    </dgm:pt>
    <dgm:pt modelId="{3CFB5863-11D9-4F90-AB66-C21AE3EBC716}">
      <dgm:prSet phldrT="[Text]"/>
      <dgm:spPr>
        <a:ln w="76200">
          <a:solidFill>
            <a:srgbClr val="C7D4CB"/>
          </a:solidFill>
        </a:ln>
      </dgm:spPr>
      <dgm:t>
        <a:bodyPr/>
        <a:lstStyle/>
        <a:p>
          <a:r>
            <a:rPr lang="en-US" dirty="0"/>
            <a:t>Premise</a:t>
          </a:r>
        </a:p>
        <a:p>
          <a:r>
            <a:rPr lang="en-US" dirty="0"/>
            <a:t>(true)</a:t>
          </a:r>
        </a:p>
      </dgm:t>
    </dgm:pt>
    <dgm:pt modelId="{77AE954C-840F-4F02-9E2C-67BFBE3E6908}" type="parTrans" cxnId="{3331A26B-7EAF-4AB9-804A-52AE60486F7C}">
      <dgm:prSet/>
      <dgm:spPr/>
      <dgm:t>
        <a:bodyPr/>
        <a:lstStyle/>
        <a:p>
          <a:endParaRPr lang="en-US"/>
        </a:p>
      </dgm:t>
    </dgm:pt>
    <dgm:pt modelId="{6626880D-A64B-4DDB-A339-29984E4400E7}" type="sibTrans" cxnId="{3331A26B-7EAF-4AB9-804A-52AE60486F7C}">
      <dgm:prSet/>
      <dgm:spPr>
        <a:solidFill>
          <a:schemeClr val="bg1"/>
        </a:solidFill>
        <a:ln w="3810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1EABC78-40BF-4A35-B86C-4C83C16CE266}">
      <dgm:prSet phldrT="[Text]"/>
      <dgm:spPr>
        <a:ln w="76200">
          <a:solidFill>
            <a:srgbClr val="C7D4CB"/>
          </a:solidFill>
        </a:ln>
      </dgm:spPr>
      <dgm:t>
        <a:bodyPr/>
        <a:lstStyle/>
        <a:p>
          <a:r>
            <a:rPr lang="en-US" dirty="0"/>
            <a:t>Premise</a:t>
          </a:r>
        </a:p>
        <a:p>
          <a:r>
            <a:rPr lang="en-US" dirty="0"/>
            <a:t>(true)</a:t>
          </a:r>
        </a:p>
      </dgm:t>
    </dgm:pt>
    <dgm:pt modelId="{2E9025FA-E482-449F-BF96-730FAA31B74F}" type="parTrans" cxnId="{55DEAE94-9952-468C-8D51-7FB1112A9B08}">
      <dgm:prSet/>
      <dgm:spPr/>
      <dgm:t>
        <a:bodyPr/>
        <a:lstStyle/>
        <a:p>
          <a:endParaRPr lang="en-US"/>
        </a:p>
      </dgm:t>
    </dgm:pt>
    <dgm:pt modelId="{B186A22A-3070-4EBA-87A0-70ACC115DDC8}" type="sibTrans" cxnId="{55DEAE94-9952-468C-8D51-7FB1112A9B08}">
      <dgm:prSet/>
      <dgm:spPr>
        <a:solidFill>
          <a:schemeClr val="bg1"/>
        </a:solidFill>
        <a:ln w="3810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3277CBB2-2CC3-4B19-B9C8-7487A74A5D98}">
      <dgm:prSet phldrT="[Text]"/>
      <dgm:spPr>
        <a:ln w="76200">
          <a:solidFill>
            <a:srgbClr val="C7D4CB"/>
          </a:solidFill>
        </a:ln>
      </dgm:spPr>
      <dgm:t>
        <a:bodyPr/>
        <a:lstStyle/>
        <a:p>
          <a:r>
            <a:rPr lang="en-US" dirty="0"/>
            <a:t>Conclusion</a:t>
          </a:r>
        </a:p>
        <a:p>
          <a:r>
            <a:rPr lang="en-US" dirty="0"/>
            <a:t>(likely true)</a:t>
          </a:r>
        </a:p>
      </dgm:t>
    </dgm:pt>
    <dgm:pt modelId="{5BA06C8C-9C63-4D51-B216-197A66504FD0}" type="parTrans" cxnId="{4F466619-F11F-45CE-A59F-A89742E17A74}">
      <dgm:prSet/>
      <dgm:spPr/>
      <dgm:t>
        <a:bodyPr/>
        <a:lstStyle/>
        <a:p>
          <a:endParaRPr lang="en-US"/>
        </a:p>
      </dgm:t>
    </dgm:pt>
    <dgm:pt modelId="{03832870-BBB6-438E-83F0-40FA6F9F787E}" type="sibTrans" cxnId="{4F466619-F11F-45CE-A59F-A89742E17A74}">
      <dgm:prSet/>
      <dgm:spPr/>
      <dgm:t>
        <a:bodyPr/>
        <a:lstStyle/>
        <a:p>
          <a:endParaRPr lang="en-US"/>
        </a:p>
      </dgm:t>
    </dgm:pt>
    <dgm:pt modelId="{E6C0BAE6-E625-4AC0-98D0-FC2DB005D3F8}">
      <dgm:prSet/>
      <dgm:spPr>
        <a:ln w="76200">
          <a:solidFill>
            <a:srgbClr val="C7D4CB"/>
          </a:solidFill>
        </a:ln>
      </dgm:spPr>
      <dgm:t>
        <a:bodyPr/>
        <a:lstStyle/>
        <a:p>
          <a:r>
            <a:rPr lang="en-US" dirty="0"/>
            <a:t>Premise</a:t>
          </a:r>
        </a:p>
        <a:p>
          <a:r>
            <a:rPr lang="en-US" dirty="0"/>
            <a:t>(true)</a:t>
          </a:r>
        </a:p>
      </dgm:t>
    </dgm:pt>
    <dgm:pt modelId="{403FBCAB-E51D-4449-A47B-0057CD43B239}" type="parTrans" cxnId="{8FCFD54A-CD12-4FA4-9286-6785E7694BC3}">
      <dgm:prSet/>
      <dgm:spPr/>
      <dgm:t>
        <a:bodyPr/>
        <a:lstStyle/>
        <a:p>
          <a:endParaRPr lang="en-US"/>
        </a:p>
      </dgm:t>
    </dgm:pt>
    <dgm:pt modelId="{191E7873-E2F3-41CB-90E1-3855D7C7B17B}" type="sibTrans" cxnId="{8FCFD54A-CD12-4FA4-9286-6785E7694BC3}">
      <dgm:prSet/>
      <dgm:spPr/>
      <dgm:t>
        <a:bodyPr/>
        <a:lstStyle/>
        <a:p>
          <a:endParaRPr lang="en-US"/>
        </a:p>
      </dgm:t>
    </dgm:pt>
    <dgm:pt modelId="{082931C4-7997-41BB-BF68-3150BF498A7D}" type="pres">
      <dgm:prSet presAssocID="{A727B8BE-69FC-4617-ABE3-CE705587F9ED}" presName="Name0" presStyleCnt="0">
        <dgm:presLayoutVars>
          <dgm:dir/>
          <dgm:resizeHandles val="exact"/>
        </dgm:presLayoutVars>
      </dgm:prSet>
      <dgm:spPr/>
    </dgm:pt>
    <dgm:pt modelId="{7A553EB8-7CE1-4F0D-B490-EE391D7B2FF0}" type="pres">
      <dgm:prSet presAssocID="{A727B8BE-69FC-4617-ABE3-CE705587F9ED}" presName="vNodes" presStyleCnt="0"/>
      <dgm:spPr/>
    </dgm:pt>
    <dgm:pt modelId="{BFA585B2-73DA-4916-975F-5777AED61E6C}" type="pres">
      <dgm:prSet presAssocID="{3CFB5863-11D9-4F90-AB66-C21AE3EBC716}" presName="node" presStyleLbl="node1" presStyleIdx="0" presStyleCnt="4">
        <dgm:presLayoutVars>
          <dgm:bulletEnabled val="1"/>
        </dgm:presLayoutVars>
      </dgm:prSet>
      <dgm:spPr/>
    </dgm:pt>
    <dgm:pt modelId="{B1308052-3FAC-4F06-8295-E45A3A833CCD}" type="pres">
      <dgm:prSet presAssocID="{6626880D-A64B-4DDB-A339-29984E4400E7}" presName="spacerT" presStyleCnt="0"/>
      <dgm:spPr/>
    </dgm:pt>
    <dgm:pt modelId="{CE0BC33B-E691-449C-B4D1-4851DEE82A54}" type="pres">
      <dgm:prSet presAssocID="{6626880D-A64B-4DDB-A339-29984E4400E7}" presName="sibTrans" presStyleLbl="sibTrans2D1" presStyleIdx="0" presStyleCnt="3"/>
      <dgm:spPr/>
    </dgm:pt>
    <dgm:pt modelId="{36B4CC1A-28BC-4D9A-9E7D-4ECD619C595D}" type="pres">
      <dgm:prSet presAssocID="{6626880D-A64B-4DDB-A339-29984E4400E7}" presName="spacerB" presStyleCnt="0"/>
      <dgm:spPr/>
    </dgm:pt>
    <dgm:pt modelId="{32846E79-37AB-4EFA-B362-C484688B4F0D}" type="pres">
      <dgm:prSet presAssocID="{51EABC78-40BF-4A35-B86C-4C83C16CE266}" presName="node" presStyleLbl="node1" presStyleIdx="1" presStyleCnt="4">
        <dgm:presLayoutVars>
          <dgm:bulletEnabled val="1"/>
        </dgm:presLayoutVars>
      </dgm:prSet>
      <dgm:spPr/>
    </dgm:pt>
    <dgm:pt modelId="{192FDBC8-35F7-4DBD-9BB8-FABC48751942}" type="pres">
      <dgm:prSet presAssocID="{B186A22A-3070-4EBA-87A0-70ACC115DDC8}" presName="spacerT" presStyleCnt="0"/>
      <dgm:spPr/>
    </dgm:pt>
    <dgm:pt modelId="{DDBDE8C5-B978-4E55-8570-B7AD3455138C}" type="pres">
      <dgm:prSet presAssocID="{B186A22A-3070-4EBA-87A0-70ACC115DDC8}" presName="sibTrans" presStyleLbl="sibTrans2D1" presStyleIdx="1" presStyleCnt="3"/>
      <dgm:spPr/>
    </dgm:pt>
    <dgm:pt modelId="{BD3962D0-F95C-4ADC-B316-01C6A2367A0B}" type="pres">
      <dgm:prSet presAssocID="{B186A22A-3070-4EBA-87A0-70ACC115DDC8}" presName="spacerB" presStyleCnt="0"/>
      <dgm:spPr/>
    </dgm:pt>
    <dgm:pt modelId="{B730D8E0-3253-4ADD-83E5-0A32FA6C4DDA}" type="pres">
      <dgm:prSet presAssocID="{E6C0BAE6-E625-4AC0-98D0-FC2DB005D3F8}" presName="node" presStyleLbl="node1" presStyleIdx="2" presStyleCnt="4">
        <dgm:presLayoutVars>
          <dgm:bulletEnabled val="1"/>
        </dgm:presLayoutVars>
      </dgm:prSet>
      <dgm:spPr/>
    </dgm:pt>
    <dgm:pt modelId="{CCBA4D51-D15C-43E4-B826-2EB2BCCF65B2}" type="pres">
      <dgm:prSet presAssocID="{A727B8BE-69FC-4617-ABE3-CE705587F9ED}" presName="sibTransLast" presStyleLbl="sibTrans2D1" presStyleIdx="2" presStyleCnt="3"/>
      <dgm:spPr/>
    </dgm:pt>
    <dgm:pt modelId="{EABEE26A-5547-40B3-8061-DBBE957FF836}" type="pres">
      <dgm:prSet presAssocID="{A727B8BE-69FC-4617-ABE3-CE705587F9ED}" presName="connectorText" presStyleLbl="sibTrans2D1" presStyleIdx="2" presStyleCnt="3"/>
      <dgm:spPr/>
    </dgm:pt>
    <dgm:pt modelId="{36B8D5A5-9AAD-4B84-978E-CFEB513705A7}" type="pres">
      <dgm:prSet presAssocID="{A727B8BE-69FC-4617-ABE3-CE705587F9ED}" presName="lastNode" presStyleLbl="node1" presStyleIdx="3" presStyleCnt="4">
        <dgm:presLayoutVars>
          <dgm:bulletEnabled val="1"/>
        </dgm:presLayoutVars>
      </dgm:prSet>
      <dgm:spPr/>
    </dgm:pt>
  </dgm:ptLst>
  <dgm:cxnLst>
    <dgm:cxn modelId="{A93EE107-F8A7-481A-979F-00F20C37C22F}" type="presOf" srcId="{191E7873-E2F3-41CB-90E1-3855D7C7B17B}" destId="{EABEE26A-5547-40B3-8061-DBBE957FF836}" srcOrd="1" destOrd="0" presId="urn:microsoft.com/office/officeart/2005/8/layout/equation2"/>
    <dgm:cxn modelId="{71B88816-A8EC-4587-9D65-78A94417716B}" type="presOf" srcId="{3277CBB2-2CC3-4B19-B9C8-7487A74A5D98}" destId="{36B8D5A5-9AAD-4B84-978E-CFEB513705A7}" srcOrd="0" destOrd="0" presId="urn:microsoft.com/office/officeart/2005/8/layout/equation2"/>
    <dgm:cxn modelId="{4F466619-F11F-45CE-A59F-A89742E17A74}" srcId="{A727B8BE-69FC-4617-ABE3-CE705587F9ED}" destId="{3277CBB2-2CC3-4B19-B9C8-7487A74A5D98}" srcOrd="3" destOrd="0" parTransId="{5BA06C8C-9C63-4D51-B216-197A66504FD0}" sibTransId="{03832870-BBB6-438E-83F0-40FA6F9F787E}"/>
    <dgm:cxn modelId="{8FCFD54A-CD12-4FA4-9286-6785E7694BC3}" srcId="{A727B8BE-69FC-4617-ABE3-CE705587F9ED}" destId="{E6C0BAE6-E625-4AC0-98D0-FC2DB005D3F8}" srcOrd="2" destOrd="0" parTransId="{403FBCAB-E51D-4449-A47B-0057CD43B239}" sibTransId="{191E7873-E2F3-41CB-90E1-3855D7C7B17B}"/>
    <dgm:cxn modelId="{3331A26B-7EAF-4AB9-804A-52AE60486F7C}" srcId="{A727B8BE-69FC-4617-ABE3-CE705587F9ED}" destId="{3CFB5863-11D9-4F90-AB66-C21AE3EBC716}" srcOrd="0" destOrd="0" parTransId="{77AE954C-840F-4F02-9E2C-67BFBE3E6908}" sibTransId="{6626880D-A64B-4DDB-A339-29984E4400E7}"/>
    <dgm:cxn modelId="{2AB4EC73-AB42-4C6E-9FF2-CA4310875F76}" type="presOf" srcId="{3CFB5863-11D9-4F90-AB66-C21AE3EBC716}" destId="{BFA585B2-73DA-4916-975F-5777AED61E6C}" srcOrd="0" destOrd="0" presId="urn:microsoft.com/office/officeart/2005/8/layout/equation2"/>
    <dgm:cxn modelId="{55DEAE94-9952-468C-8D51-7FB1112A9B08}" srcId="{A727B8BE-69FC-4617-ABE3-CE705587F9ED}" destId="{51EABC78-40BF-4A35-B86C-4C83C16CE266}" srcOrd="1" destOrd="0" parTransId="{2E9025FA-E482-449F-BF96-730FAA31B74F}" sibTransId="{B186A22A-3070-4EBA-87A0-70ACC115DDC8}"/>
    <dgm:cxn modelId="{CB736C97-54B3-4A8F-BEE9-AE0F91FC2A88}" type="presOf" srcId="{B186A22A-3070-4EBA-87A0-70ACC115DDC8}" destId="{DDBDE8C5-B978-4E55-8570-B7AD3455138C}" srcOrd="0" destOrd="0" presId="urn:microsoft.com/office/officeart/2005/8/layout/equation2"/>
    <dgm:cxn modelId="{7FE10EDE-214B-4D4D-A5AB-7AE15074E09B}" type="presOf" srcId="{51EABC78-40BF-4A35-B86C-4C83C16CE266}" destId="{32846E79-37AB-4EFA-B362-C484688B4F0D}" srcOrd="0" destOrd="0" presId="urn:microsoft.com/office/officeart/2005/8/layout/equation2"/>
    <dgm:cxn modelId="{3A36ADEA-6E70-4F97-A311-675FB88E3B21}" type="presOf" srcId="{6626880D-A64B-4DDB-A339-29984E4400E7}" destId="{CE0BC33B-E691-449C-B4D1-4851DEE82A54}" srcOrd="0" destOrd="0" presId="urn:microsoft.com/office/officeart/2005/8/layout/equation2"/>
    <dgm:cxn modelId="{03BC68F1-AF1E-4CD6-91F6-2DD5500AEE1F}" type="presOf" srcId="{A727B8BE-69FC-4617-ABE3-CE705587F9ED}" destId="{082931C4-7997-41BB-BF68-3150BF498A7D}" srcOrd="0" destOrd="0" presId="urn:microsoft.com/office/officeart/2005/8/layout/equation2"/>
    <dgm:cxn modelId="{4455CCFD-9349-4FEA-8B9C-1F39C2418CBE}" type="presOf" srcId="{E6C0BAE6-E625-4AC0-98D0-FC2DB005D3F8}" destId="{B730D8E0-3253-4ADD-83E5-0A32FA6C4DDA}" srcOrd="0" destOrd="0" presId="urn:microsoft.com/office/officeart/2005/8/layout/equation2"/>
    <dgm:cxn modelId="{FABE57FF-0FCE-4723-B12D-3C074404843E}" type="presOf" srcId="{191E7873-E2F3-41CB-90E1-3855D7C7B17B}" destId="{CCBA4D51-D15C-43E4-B826-2EB2BCCF65B2}" srcOrd="0" destOrd="0" presId="urn:microsoft.com/office/officeart/2005/8/layout/equation2"/>
    <dgm:cxn modelId="{6A2E2CF2-806F-4C5C-896B-1D12376A4694}" type="presParOf" srcId="{082931C4-7997-41BB-BF68-3150BF498A7D}" destId="{7A553EB8-7CE1-4F0D-B490-EE391D7B2FF0}" srcOrd="0" destOrd="0" presId="urn:microsoft.com/office/officeart/2005/8/layout/equation2"/>
    <dgm:cxn modelId="{52D8CC2D-9DE0-4B5C-AF6C-60604FDD14A4}" type="presParOf" srcId="{7A553EB8-7CE1-4F0D-B490-EE391D7B2FF0}" destId="{BFA585B2-73DA-4916-975F-5777AED61E6C}" srcOrd="0" destOrd="0" presId="urn:microsoft.com/office/officeart/2005/8/layout/equation2"/>
    <dgm:cxn modelId="{0F0713EA-D2EE-4EBD-8EA2-4FFDAD294EC2}" type="presParOf" srcId="{7A553EB8-7CE1-4F0D-B490-EE391D7B2FF0}" destId="{B1308052-3FAC-4F06-8295-E45A3A833CCD}" srcOrd="1" destOrd="0" presId="urn:microsoft.com/office/officeart/2005/8/layout/equation2"/>
    <dgm:cxn modelId="{E51E0102-5BCB-4063-9EFD-D1F083E713CA}" type="presParOf" srcId="{7A553EB8-7CE1-4F0D-B490-EE391D7B2FF0}" destId="{CE0BC33B-E691-449C-B4D1-4851DEE82A54}" srcOrd="2" destOrd="0" presId="urn:microsoft.com/office/officeart/2005/8/layout/equation2"/>
    <dgm:cxn modelId="{615463C6-F7B2-4019-B5CF-A70687ACB694}" type="presParOf" srcId="{7A553EB8-7CE1-4F0D-B490-EE391D7B2FF0}" destId="{36B4CC1A-28BC-4D9A-9E7D-4ECD619C595D}" srcOrd="3" destOrd="0" presId="urn:microsoft.com/office/officeart/2005/8/layout/equation2"/>
    <dgm:cxn modelId="{9D672661-DE6D-4D58-9D02-A60DD3C316A0}" type="presParOf" srcId="{7A553EB8-7CE1-4F0D-B490-EE391D7B2FF0}" destId="{32846E79-37AB-4EFA-B362-C484688B4F0D}" srcOrd="4" destOrd="0" presId="urn:microsoft.com/office/officeart/2005/8/layout/equation2"/>
    <dgm:cxn modelId="{11BCB0A2-A70A-4833-92FD-D25FD758D93A}" type="presParOf" srcId="{7A553EB8-7CE1-4F0D-B490-EE391D7B2FF0}" destId="{192FDBC8-35F7-4DBD-9BB8-FABC48751942}" srcOrd="5" destOrd="0" presId="urn:microsoft.com/office/officeart/2005/8/layout/equation2"/>
    <dgm:cxn modelId="{649F0DF8-2ABC-47F6-8D15-5D0F92832B5F}" type="presParOf" srcId="{7A553EB8-7CE1-4F0D-B490-EE391D7B2FF0}" destId="{DDBDE8C5-B978-4E55-8570-B7AD3455138C}" srcOrd="6" destOrd="0" presId="urn:microsoft.com/office/officeart/2005/8/layout/equation2"/>
    <dgm:cxn modelId="{59009C21-B659-4107-AE8E-9C763C418CD9}" type="presParOf" srcId="{7A553EB8-7CE1-4F0D-B490-EE391D7B2FF0}" destId="{BD3962D0-F95C-4ADC-B316-01C6A2367A0B}" srcOrd="7" destOrd="0" presId="urn:microsoft.com/office/officeart/2005/8/layout/equation2"/>
    <dgm:cxn modelId="{72A555D1-904F-476C-8966-60DCAF6A1A1A}" type="presParOf" srcId="{7A553EB8-7CE1-4F0D-B490-EE391D7B2FF0}" destId="{B730D8E0-3253-4ADD-83E5-0A32FA6C4DDA}" srcOrd="8" destOrd="0" presId="urn:microsoft.com/office/officeart/2005/8/layout/equation2"/>
    <dgm:cxn modelId="{2198346B-EB77-4567-9680-185BB51DF638}" type="presParOf" srcId="{082931C4-7997-41BB-BF68-3150BF498A7D}" destId="{CCBA4D51-D15C-43E4-B826-2EB2BCCF65B2}" srcOrd="1" destOrd="0" presId="urn:microsoft.com/office/officeart/2005/8/layout/equation2"/>
    <dgm:cxn modelId="{853B1D64-9AB6-42FC-AE3E-FE9BBC1DB80C}" type="presParOf" srcId="{CCBA4D51-D15C-43E4-B826-2EB2BCCF65B2}" destId="{EABEE26A-5547-40B3-8061-DBBE957FF836}" srcOrd="0" destOrd="0" presId="urn:microsoft.com/office/officeart/2005/8/layout/equation2"/>
    <dgm:cxn modelId="{1690E1FE-25E8-4722-A84C-0EDC57317D44}" type="presParOf" srcId="{082931C4-7997-41BB-BF68-3150BF498A7D}" destId="{36B8D5A5-9AAD-4B84-978E-CFEB513705A7}" srcOrd="2" destOrd="0" presId="urn:microsoft.com/office/officeart/2005/8/layout/equation2"/>
  </dgm:cxnLst>
  <dgm:bg/>
  <dgm:whole>
    <a:ln>
      <a:solidFill>
        <a:srgbClr val="C7D4CB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076C786-F8A6-44A8-B167-F915E6F3C152}" type="doc">
      <dgm:prSet loTypeId="urn:microsoft.com/office/officeart/2005/8/layout/radial4" loCatId="relationship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7AD8C1A9-2FBD-49FD-A250-7D5806D11322}">
      <dgm:prSet phldrT="[Text]"/>
      <dgm:spPr>
        <a:ln w="76200">
          <a:solidFill>
            <a:srgbClr val="C7D4CB"/>
          </a:solidFill>
        </a:ln>
      </dgm:spPr>
      <dgm:t>
        <a:bodyPr/>
        <a:lstStyle/>
        <a:p>
          <a:r>
            <a:rPr lang="en-US" dirty="0"/>
            <a:t>Specific conclusion</a:t>
          </a:r>
        </a:p>
      </dgm:t>
    </dgm:pt>
    <dgm:pt modelId="{999CD213-67CC-44D7-9A92-807C5FF5D4DD}" type="parTrans" cxnId="{4974C393-4029-4177-ACF5-FFBE8FD9F6A8}">
      <dgm:prSet/>
      <dgm:spPr/>
      <dgm:t>
        <a:bodyPr/>
        <a:lstStyle/>
        <a:p>
          <a:endParaRPr lang="en-US"/>
        </a:p>
      </dgm:t>
    </dgm:pt>
    <dgm:pt modelId="{ED0147D2-7BE5-413C-83F7-147B9ACC6AA0}" type="sibTrans" cxnId="{4974C393-4029-4177-ACF5-FFBE8FD9F6A8}">
      <dgm:prSet/>
      <dgm:spPr/>
      <dgm:t>
        <a:bodyPr/>
        <a:lstStyle/>
        <a:p>
          <a:endParaRPr lang="en-US"/>
        </a:p>
      </dgm:t>
    </dgm:pt>
    <dgm:pt modelId="{7D8E9023-30F6-4413-AC48-CE55161818E7}">
      <dgm:prSet phldrT="[Text]" custT="1"/>
      <dgm:spPr>
        <a:ln w="76200">
          <a:solidFill>
            <a:srgbClr val="C7D4CB"/>
          </a:solidFill>
        </a:ln>
      </dgm:spPr>
      <dgm:t>
        <a:bodyPr/>
        <a:lstStyle/>
        <a:p>
          <a:r>
            <a:rPr lang="en-US" sz="2400" dirty="0"/>
            <a:t>General premise</a:t>
          </a:r>
        </a:p>
      </dgm:t>
    </dgm:pt>
    <dgm:pt modelId="{4A0FDCA4-9EB7-400C-B4BD-26FC1FC18DE9}" type="parTrans" cxnId="{57C4FAC7-7A08-44EE-B67A-8EDE5F2DD057}">
      <dgm:prSet/>
      <dgm:spPr>
        <a:solidFill>
          <a:srgbClr val="C7D4CB"/>
        </a:solidFill>
      </dgm:spPr>
      <dgm:t>
        <a:bodyPr/>
        <a:lstStyle/>
        <a:p>
          <a:endParaRPr lang="en-US"/>
        </a:p>
      </dgm:t>
    </dgm:pt>
    <dgm:pt modelId="{F90BE746-EEE5-44F5-94D9-82C5A9457B43}" type="sibTrans" cxnId="{57C4FAC7-7A08-44EE-B67A-8EDE5F2DD057}">
      <dgm:prSet/>
      <dgm:spPr/>
      <dgm:t>
        <a:bodyPr/>
        <a:lstStyle/>
        <a:p>
          <a:endParaRPr lang="en-US"/>
        </a:p>
      </dgm:t>
    </dgm:pt>
    <dgm:pt modelId="{8BBE3087-66AC-4F1C-BC43-7AC5F41D4BB8}" type="pres">
      <dgm:prSet presAssocID="{B076C786-F8A6-44A8-B167-F915E6F3C152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7761064-C74E-4397-9C91-06160996DD99}" type="pres">
      <dgm:prSet presAssocID="{7AD8C1A9-2FBD-49FD-A250-7D5806D11322}" presName="centerShape" presStyleLbl="node0" presStyleIdx="0" presStyleCnt="1"/>
      <dgm:spPr/>
    </dgm:pt>
    <dgm:pt modelId="{0132AE98-3DF1-4C3F-8AC2-364EEFE39DD2}" type="pres">
      <dgm:prSet presAssocID="{4A0FDCA4-9EB7-400C-B4BD-26FC1FC18DE9}" presName="parTrans" presStyleLbl="bgSibTrans2D1" presStyleIdx="0" presStyleCnt="1"/>
      <dgm:spPr/>
    </dgm:pt>
    <dgm:pt modelId="{BBA2A9FD-BDCF-4145-83ED-57DD5AC7D491}" type="pres">
      <dgm:prSet presAssocID="{7D8E9023-30F6-4413-AC48-CE55161818E7}" presName="node" presStyleLbl="node1" presStyleIdx="0" presStyleCnt="1">
        <dgm:presLayoutVars>
          <dgm:bulletEnabled val="1"/>
        </dgm:presLayoutVars>
      </dgm:prSet>
      <dgm:spPr/>
    </dgm:pt>
  </dgm:ptLst>
  <dgm:cxnLst>
    <dgm:cxn modelId="{0FE0831B-90BB-42B0-AB29-4045EBD8BDD1}" type="presOf" srcId="{4A0FDCA4-9EB7-400C-B4BD-26FC1FC18DE9}" destId="{0132AE98-3DF1-4C3F-8AC2-364EEFE39DD2}" srcOrd="0" destOrd="0" presId="urn:microsoft.com/office/officeart/2005/8/layout/radial4"/>
    <dgm:cxn modelId="{D938424F-DCBE-4058-8698-4F5BCB8CC7F0}" type="presOf" srcId="{B076C786-F8A6-44A8-B167-F915E6F3C152}" destId="{8BBE3087-66AC-4F1C-BC43-7AC5F41D4BB8}" srcOrd="0" destOrd="0" presId="urn:microsoft.com/office/officeart/2005/8/layout/radial4"/>
    <dgm:cxn modelId="{CFE2E954-6324-440D-826A-1118AE02D68D}" type="presOf" srcId="{7D8E9023-30F6-4413-AC48-CE55161818E7}" destId="{BBA2A9FD-BDCF-4145-83ED-57DD5AC7D491}" srcOrd="0" destOrd="0" presId="urn:microsoft.com/office/officeart/2005/8/layout/radial4"/>
    <dgm:cxn modelId="{4974C393-4029-4177-ACF5-FFBE8FD9F6A8}" srcId="{B076C786-F8A6-44A8-B167-F915E6F3C152}" destId="{7AD8C1A9-2FBD-49FD-A250-7D5806D11322}" srcOrd="0" destOrd="0" parTransId="{999CD213-67CC-44D7-9A92-807C5FF5D4DD}" sibTransId="{ED0147D2-7BE5-413C-83F7-147B9ACC6AA0}"/>
    <dgm:cxn modelId="{020FF0AB-6DAC-4A87-B1D3-56FB36780993}" type="presOf" srcId="{7AD8C1A9-2FBD-49FD-A250-7D5806D11322}" destId="{A7761064-C74E-4397-9C91-06160996DD99}" srcOrd="0" destOrd="0" presId="urn:microsoft.com/office/officeart/2005/8/layout/radial4"/>
    <dgm:cxn modelId="{57C4FAC7-7A08-44EE-B67A-8EDE5F2DD057}" srcId="{7AD8C1A9-2FBD-49FD-A250-7D5806D11322}" destId="{7D8E9023-30F6-4413-AC48-CE55161818E7}" srcOrd="0" destOrd="0" parTransId="{4A0FDCA4-9EB7-400C-B4BD-26FC1FC18DE9}" sibTransId="{F90BE746-EEE5-44F5-94D9-82C5A9457B43}"/>
    <dgm:cxn modelId="{E2CCA07E-E220-4458-BAA1-BE486FFEA65C}" type="presParOf" srcId="{8BBE3087-66AC-4F1C-BC43-7AC5F41D4BB8}" destId="{A7761064-C74E-4397-9C91-06160996DD99}" srcOrd="0" destOrd="0" presId="urn:microsoft.com/office/officeart/2005/8/layout/radial4"/>
    <dgm:cxn modelId="{EF87B681-CB26-43C6-BFA1-6309E133D215}" type="presParOf" srcId="{8BBE3087-66AC-4F1C-BC43-7AC5F41D4BB8}" destId="{0132AE98-3DF1-4C3F-8AC2-364EEFE39DD2}" srcOrd="1" destOrd="0" presId="urn:microsoft.com/office/officeart/2005/8/layout/radial4"/>
    <dgm:cxn modelId="{FABEC94B-16C5-4DD3-B57C-0A2317071B0B}" type="presParOf" srcId="{8BBE3087-66AC-4F1C-BC43-7AC5F41D4BB8}" destId="{BBA2A9FD-BDCF-4145-83ED-57DD5AC7D491}" srcOrd="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A585B2-73DA-4916-975F-5777AED61E6C}">
      <dsp:nvSpPr>
        <dsp:cNvPr id="0" name=""/>
        <dsp:cNvSpPr/>
      </dsp:nvSpPr>
      <dsp:spPr>
        <a:xfrm>
          <a:off x="382488" y="1472"/>
          <a:ext cx="1480839" cy="14808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Specific premise</a:t>
          </a:r>
        </a:p>
      </dsp:txBody>
      <dsp:txXfrm>
        <a:off x="599352" y="218336"/>
        <a:ext cx="1047111" cy="1047111"/>
      </dsp:txXfrm>
    </dsp:sp>
    <dsp:sp modelId="{CE0BC33B-E691-449C-B4D1-4851DEE82A54}">
      <dsp:nvSpPr>
        <dsp:cNvPr id="0" name=""/>
        <dsp:cNvSpPr/>
      </dsp:nvSpPr>
      <dsp:spPr>
        <a:xfrm>
          <a:off x="693464" y="1602556"/>
          <a:ext cx="858887" cy="858887"/>
        </a:xfrm>
        <a:prstGeom prst="mathPlus">
          <a:avLst/>
        </a:prstGeom>
        <a:solidFill>
          <a:schemeClr val="bg1"/>
        </a:solidFill>
        <a:ln w="38100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807309" y="1930994"/>
        <a:ext cx="631197" cy="202011"/>
      </dsp:txXfrm>
    </dsp:sp>
    <dsp:sp modelId="{32846E79-37AB-4EFA-B362-C484688B4F0D}">
      <dsp:nvSpPr>
        <dsp:cNvPr id="0" name=""/>
        <dsp:cNvSpPr/>
      </dsp:nvSpPr>
      <dsp:spPr>
        <a:xfrm>
          <a:off x="382488" y="2581687"/>
          <a:ext cx="1480839" cy="14808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Specific premise</a:t>
          </a:r>
        </a:p>
      </dsp:txBody>
      <dsp:txXfrm>
        <a:off x="599352" y="2798551"/>
        <a:ext cx="1047111" cy="1047111"/>
      </dsp:txXfrm>
    </dsp:sp>
    <dsp:sp modelId="{CCBA4D51-D15C-43E4-B826-2EB2BCCF65B2}">
      <dsp:nvSpPr>
        <dsp:cNvPr id="0" name=""/>
        <dsp:cNvSpPr/>
      </dsp:nvSpPr>
      <dsp:spPr>
        <a:xfrm>
          <a:off x="2085454" y="1756563"/>
          <a:ext cx="470907" cy="550872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 w="38100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2085454" y="1866737"/>
        <a:ext cx="329635" cy="330524"/>
      </dsp:txXfrm>
    </dsp:sp>
    <dsp:sp modelId="{36B8D5A5-9AAD-4B84-978E-CFEB513705A7}">
      <dsp:nvSpPr>
        <dsp:cNvPr id="0" name=""/>
        <dsp:cNvSpPr/>
      </dsp:nvSpPr>
      <dsp:spPr>
        <a:xfrm>
          <a:off x="2751832" y="551160"/>
          <a:ext cx="2961679" cy="29616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General conclusion</a:t>
          </a:r>
        </a:p>
      </dsp:txBody>
      <dsp:txXfrm>
        <a:off x="3185560" y="984888"/>
        <a:ext cx="2094223" cy="20942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A585B2-73DA-4916-975F-5777AED61E6C}">
      <dsp:nvSpPr>
        <dsp:cNvPr id="0" name=""/>
        <dsp:cNvSpPr/>
      </dsp:nvSpPr>
      <dsp:spPr>
        <a:xfrm>
          <a:off x="382488" y="1472"/>
          <a:ext cx="1480839" cy="14808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Premise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(true)</a:t>
          </a:r>
        </a:p>
      </dsp:txBody>
      <dsp:txXfrm>
        <a:off x="599352" y="218336"/>
        <a:ext cx="1047111" cy="1047111"/>
      </dsp:txXfrm>
    </dsp:sp>
    <dsp:sp modelId="{CE0BC33B-E691-449C-B4D1-4851DEE82A54}">
      <dsp:nvSpPr>
        <dsp:cNvPr id="0" name=""/>
        <dsp:cNvSpPr/>
      </dsp:nvSpPr>
      <dsp:spPr>
        <a:xfrm>
          <a:off x="693464" y="1602556"/>
          <a:ext cx="858887" cy="858887"/>
        </a:xfrm>
        <a:prstGeom prst="mathPlus">
          <a:avLst/>
        </a:prstGeom>
        <a:solidFill>
          <a:schemeClr val="bg1"/>
        </a:solidFill>
        <a:ln w="38100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807309" y="1930994"/>
        <a:ext cx="631197" cy="202011"/>
      </dsp:txXfrm>
    </dsp:sp>
    <dsp:sp modelId="{32846E79-37AB-4EFA-B362-C484688B4F0D}">
      <dsp:nvSpPr>
        <dsp:cNvPr id="0" name=""/>
        <dsp:cNvSpPr/>
      </dsp:nvSpPr>
      <dsp:spPr>
        <a:xfrm>
          <a:off x="382488" y="2581687"/>
          <a:ext cx="1480839" cy="14808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Premise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(true)</a:t>
          </a:r>
        </a:p>
      </dsp:txBody>
      <dsp:txXfrm>
        <a:off x="599352" y="2798551"/>
        <a:ext cx="1047111" cy="1047111"/>
      </dsp:txXfrm>
    </dsp:sp>
    <dsp:sp modelId="{CCBA4D51-D15C-43E4-B826-2EB2BCCF65B2}">
      <dsp:nvSpPr>
        <dsp:cNvPr id="0" name=""/>
        <dsp:cNvSpPr/>
      </dsp:nvSpPr>
      <dsp:spPr>
        <a:xfrm>
          <a:off x="2085454" y="1756563"/>
          <a:ext cx="470907" cy="550872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 w="38100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2085454" y="1866737"/>
        <a:ext cx="329635" cy="330524"/>
      </dsp:txXfrm>
    </dsp:sp>
    <dsp:sp modelId="{36B8D5A5-9AAD-4B84-978E-CFEB513705A7}">
      <dsp:nvSpPr>
        <dsp:cNvPr id="0" name=""/>
        <dsp:cNvSpPr/>
      </dsp:nvSpPr>
      <dsp:spPr>
        <a:xfrm>
          <a:off x="2751832" y="551160"/>
          <a:ext cx="2961679" cy="29616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Conclusion</a:t>
          </a:r>
        </a:p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(probably true)</a:t>
          </a:r>
        </a:p>
      </dsp:txBody>
      <dsp:txXfrm>
        <a:off x="3185560" y="984888"/>
        <a:ext cx="2094223" cy="20942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A585B2-73DA-4916-975F-5777AED61E6C}">
      <dsp:nvSpPr>
        <dsp:cNvPr id="0" name=""/>
        <dsp:cNvSpPr/>
      </dsp:nvSpPr>
      <dsp:spPr>
        <a:xfrm>
          <a:off x="1590195" y="1770"/>
          <a:ext cx="1042973" cy="104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Premise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(true)</a:t>
          </a:r>
        </a:p>
      </dsp:txBody>
      <dsp:txXfrm>
        <a:off x="1742935" y="154510"/>
        <a:ext cx="737493" cy="737493"/>
      </dsp:txXfrm>
    </dsp:sp>
    <dsp:sp modelId="{CE0BC33B-E691-449C-B4D1-4851DEE82A54}">
      <dsp:nvSpPr>
        <dsp:cNvPr id="0" name=""/>
        <dsp:cNvSpPr/>
      </dsp:nvSpPr>
      <dsp:spPr>
        <a:xfrm>
          <a:off x="1809220" y="1129433"/>
          <a:ext cx="604924" cy="604924"/>
        </a:xfrm>
        <a:prstGeom prst="mathPlus">
          <a:avLst/>
        </a:prstGeom>
        <a:solidFill>
          <a:schemeClr val="bg1"/>
        </a:solidFill>
        <a:ln w="38100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1889403" y="1360756"/>
        <a:ext cx="444558" cy="142278"/>
      </dsp:txXfrm>
    </dsp:sp>
    <dsp:sp modelId="{32846E79-37AB-4EFA-B362-C484688B4F0D}">
      <dsp:nvSpPr>
        <dsp:cNvPr id="0" name=""/>
        <dsp:cNvSpPr/>
      </dsp:nvSpPr>
      <dsp:spPr>
        <a:xfrm>
          <a:off x="1590195" y="1819047"/>
          <a:ext cx="1042973" cy="104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Premise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(true)</a:t>
          </a:r>
        </a:p>
      </dsp:txBody>
      <dsp:txXfrm>
        <a:off x="1742935" y="1971787"/>
        <a:ext cx="737493" cy="737493"/>
      </dsp:txXfrm>
    </dsp:sp>
    <dsp:sp modelId="{DDBDE8C5-B978-4E55-8570-B7AD3455138C}">
      <dsp:nvSpPr>
        <dsp:cNvPr id="0" name=""/>
        <dsp:cNvSpPr/>
      </dsp:nvSpPr>
      <dsp:spPr>
        <a:xfrm>
          <a:off x="1809220" y="2946710"/>
          <a:ext cx="604924" cy="604924"/>
        </a:xfrm>
        <a:prstGeom prst="mathPlus">
          <a:avLst/>
        </a:prstGeom>
        <a:solidFill>
          <a:schemeClr val="bg1"/>
        </a:solidFill>
        <a:ln w="38100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1889403" y="3178033"/>
        <a:ext cx="444558" cy="142278"/>
      </dsp:txXfrm>
    </dsp:sp>
    <dsp:sp modelId="{B730D8E0-3253-4ADD-83E5-0A32FA6C4DDA}">
      <dsp:nvSpPr>
        <dsp:cNvPr id="0" name=""/>
        <dsp:cNvSpPr/>
      </dsp:nvSpPr>
      <dsp:spPr>
        <a:xfrm>
          <a:off x="1590195" y="3636324"/>
          <a:ext cx="1042973" cy="10429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Premise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(true)</a:t>
          </a:r>
        </a:p>
      </dsp:txBody>
      <dsp:txXfrm>
        <a:off x="1742935" y="3789064"/>
        <a:ext cx="737493" cy="737493"/>
      </dsp:txXfrm>
    </dsp:sp>
    <dsp:sp modelId="{CCBA4D51-D15C-43E4-B826-2EB2BCCF65B2}">
      <dsp:nvSpPr>
        <dsp:cNvPr id="0" name=""/>
        <dsp:cNvSpPr/>
      </dsp:nvSpPr>
      <dsp:spPr>
        <a:xfrm>
          <a:off x="2789615" y="2146541"/>
          <a:ext cx="331665" cy="3879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2789615" y="2224138"/>
        <a:ext cx="232166" cy="232792"/>
      </dsp:txXfrm>
    </dsp:sp>
    <dsp:sp modelId="{36B8D5A5-9AAD-4B84-978E-CFEB513705A7}">
      <dsp:nvSpPr>
        <dsp:cNvPr id="0" name=""/>
        <dsp:cNvSpPr/>
      </dsp:nvSpPr>
      <dsp:spPr>
        <a:xfrm>
          <a:off x="3258953" y="1297561"/>
          <a:ext cx="2085946" cy="20859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Conclusion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(likely true)</a:t>
          </a:r>
        </a:p>
      </dsp:txBody>
      <dsp:txXfrm>
        <a:off x="3564433" y="1603041"/>
        <a:ext cx="1474986" cy="14749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761064-C74E-4397-9C91-06160996DD99}">
      <dsp:nvSpPr>
        <dsp:cNvPr id="0" name=""/>
        <dsp:cNvSpPr/>
      </dsp:nvSpPr>
      <dsp:spPr>
        <a:xfrm>
          <a:off x="2085974" y="2135235"/>
          <a:ext cx="1924050" cy="19240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Specific conclusion</a:t>
          </a:r>
        </a:p>
      </dsp:txBody>
      <dsp:txXfrm>
        <a:off x="2367745" y="2417006"/>
        <a:ext cx="1360508" cy="1360508"/>
      </dsp:txXfrm>
    </dsp:sp>
    <dsp:sp modelId="{0132AE98-3DF1-4C3F-8AC2-364EEFE39DD2}">
      <dsp:nvSpPr>
        <dsp:cNvPr id="0" name=""/>
        <dsp:cNvSpPr/>
      </dsp:nvSpPr>
      <dsp:spPr>
        <a:xfrm rot="16200000">
          <a:off x="2386792" y="1122884"/>
          <a:ext cx="1322415" cy="548354"/>
        </a:xfrm>
        <a:prstGeom prst="leftArrow">
          <a:avLst>
            <a:gd name="adj1" fmla="val 60000"/>
            <a:gd name="adj2" fmla="val 5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A2A9FD-BDCF-4145-83ED-57DD5AC7D491}">
      <dsp:nvSpPr>
        <dsp:cNvPr id="0" name=""/>
        <dsp:cNvSpPr/>
      </dsp:nvSpPr>
      <dsp:spPr>
        <a:xfrm>
          <a:off x="2134076" y="4714"/>
          <a:ext cx="1827847" cy="14622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General premise</a:t>
          </a:r>
        </a:p>
      </dsp:txBody>
      <dsp:txXfrm>
        <a:off x="2176905" y="47543"/>
        <a:ext cx="1742189" cy="13766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19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834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43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231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95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19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400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706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164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502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84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892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Understanding the Basics of Logic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7102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Deductive Reasoning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347667249"/>
              </p:ext>
            </p:extLst>
          </p:nvPr>
        </p:nvGraphicFramePr>
        <p:xfrm>
          <a:off x="3048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6932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Deductive Reasoning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/>
          <p:cNvSpPr/>
          <p:nvPr/>
        </p:nvSpPr>
        <p:spPr>
          <a:xfrm>
            <a:off x="2112869" y="1600114"/>
            <a:ext cx="7975305" cy="89565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the premises of the argument must be true.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112869" y="2738238"/>
            <a:ext cx="7975305" cy="89565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the premises must be closely related.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112869" y="3876362"/>
            <a:ext cx="7975305" cy="89565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new ideas can be introduced into the conclusion.</a:t>
            </a:r>
          </a:p>
        </p:txBody>
      </p: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Premises and Conclusions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Inductive Reasoning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Deductive Reasoning</a:t>
            </a:r>
          </a:p>
        </p:txBody>
      </p:sp>
    </p:spTree>
    <p:extLst>
      <p:ext uri="{BB962C8B-B14F-4D97-AF65-F5344CB8AC3E}">
        <p14:creationId xmlns:p14="http://schemas.microsoft.com/office/powerpoint/2010/main" val="3732271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Premises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02CACDE-80D1-273C-636B-7A34B7D91B2B}"/>
              </a:ext>
            </a:extLst>
          </p:cNvPr>
          <p:cNvSpPr/>
          <p:nvPr/>
        </p:nvSpPr>
        <p:spPr>
          <a:xfrm>
            <a:off x="2066923" y="1301674"/>
            <a:ext cx="8058154" cy="1745139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6500" dirty="0">
                <a:solidFill>
                  <a:schemeClr val="tx1"/>
                </a:solidFill>
              </a:rPr>
              <a:t>Argument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D4E660F-D5BC-0F95-8A79-E7CDEECB7A74}"/>
              </a:ext>
            </a:extLst>
          </p:cNvPr>
          <p:cNvSpPr/>
          <p:nvPr/>
        </p:nvSpPr>
        <p:spPr>
          <a:xfrm>
            <a:off x="2066923" y="3210578"/>
            <a:ext cx="3935844" cy="2190169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6500" dirty="0">
                <a:solidFill>
                  <a:schemeClr val="tx1"/>
                </a:solidFill>
              </a:rPr>
              <a:t>Premise 1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9A2F643-3EBC-D245-2417-1C7715075456}"/>
              </a:ext>
            </a:extLst>
          </p:cNvPr>
          <p:cNvSpPr/>
          <p:nvPr/>
        </p:nvSpPr>
        <p:spPr>
          <a:xfrm>
            <a:off x="6189234" y="3238083"/>
            <a:ext cx="3935843" cy="2162664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6500" dirty="0">
                <a:solidFill>
                  <a:schemeClr val="tx1"/>
                </a:solidFill>
              </a:rPr>
              <a:t>Premise 2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Premises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02CACDE-80D1-273C-636B-7A34B7D91B2B}"/>
              </a:ext>
            </a:extLst>
          </p:cNvPr>
          <p:cNvSpPr/>
          <p:nvPr/>
        </p:nvSpPr>
        <p:spPr>
          <a:xfrm>
            <a:off x="2066923" y="1301674"/>
            <a:ext cx="8058154" cy="1745139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6500" dirty="0">
                <a:solidFill>
                  <a:schemeClr val="tx1"/>
                </a:solidFill>
              </a:rPr>
              <a:t>Argument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D4E660F-D5BC-0F95-8A79-E7CDEECB7A74}"/>
              </a:ext>
            </a:extLst>
          </p:cNvPr>
          <p:cNvSpPr/>
          <p:nvPr/>
        </p:nvSpPr>
        <p:spPr>
          <a:xfrm>
            <a:off x="2066923" y="3210578"/>
            <a:ext cx="3935844" cy="2190169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6500" dirty="0">
                <a:solidFill>
                  <a:schemeClr val="tx1"/>
                </a:solidFill>
              </a:rPr>
              <a:t>Premise 1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9A2F643-3EBC-D245-2417-1C7715075456}"/>
              </a:ext>
            </a:extLst>
          </p:cNvPr>
          <p:cNvSpPr/>
          <p:nvPr/>
        </p:nvSpPr>
        <p:spPr>
          <a:xfrm>
            <a:off x="6189234" y="3238083"/>
            <a:ext cx="3935843" cy="2162664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6500" dirty="0">
                <a:solidFill>
                  <a:schemeClr val="tx1"/>
                </a:solidFill>
              </a:rPr>
              <a:t>Premise 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663C04-69E7-47B3-A546-BBA3E58ADC6A}"/>
              </a:ext>
            </a:extLst>
          </p:cNvPr>
          <p:cNvSpPr txBox="1"/>
          <p:nvPr/>
        </p:nvSpPr>
        <p:spPr>
          <a:xfrm>
            <a:off x="5634880" y="2377439"/>
            <a:ext cx="9222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/>
              <a:t>True</a:t>
            </a:r>
            <a:endParaRPr lang="en-US" i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D53E52-E210-81A9-EDE0-47B83923ECE2}"/>
              </a:ext>
            </a:extLst>
          </p:cNvPr>
          <p:cNvSpPr txBox="1"/>
          <p:nvPr/>
        </p:nvSpPr>
        <p:spPr>
          <a:xfrm>
            <a:off x="3573725" y="4520003"/>
            <a:ext cx="9222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/>
              <a:t>True</a:t>
            </a:r>
            <a:endParaRPr lang="en-US" i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690ECF-30C6-E8DF-3F1B-8B53DC51B44C}"/>
              </a:ext>
            </a:extLst>
          </p:cNvPr>
          <p:cNvSpPr txBox="1"/>
          <p:nvPr/>
        </p:nvSpPr>
        <p:spPr>
          <a:xfrm>
            <a:off x="7696035" y="4520002"/>
            <a:ext cx="9222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/>
              <a:t>True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82600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Premises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02CACDE-80D1-273C-636B-7A34B7D91B2B}"/>
              </a:ext>
            </a:extLst>
          </p:cNvPr>
          <p:cNvSpPr/>
          <p:nvPr/>
        </p:nvSpPr>
        <p:spPr>
          <a:xfrm>
            <a:off x="2066923" y="1301674"/>
            <a:ext cx="8058154" cy="1745139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6500" dirty="0">
                <a:solidFill>
                  <a:schemeClr val="tx1"/>
                </a:solidFill>
              </a:rPr>
              <a:t>Argument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D4E660F-D5BC-0F95-8A79-E7CDEECB7A74}"/>
              </a:ext>
            </a:extLst>
          </p:cNvPr>
          <p:cNvSpPr/>
          <p:nvPr/>
        </p:nvSpPr>
        <p:spPr>
          <a:xfrm>
            <a:off x="2066923" y="3210578"/>
            <a:ext cx="3935844" cy="2190169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6500" dirty="0">
                <a:solidFill>
                  <a:schemeClr val="tx1"/>
                </a:solidFill>
              </a:rPr>
              <a:t>Premise 1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9A2F643-3EBC-D245-2417-1C7715075456}"/>
              </a:ext>
            </a:extLst>
          </p:cNvPr>
          <p:cNvSpPr/>
          <p:nvPr/>
        </p:nvSpPr>
        <p:spPr>
          <a:xfrm>
            <a:off x="6189234" y="3238083"/>
            <a:ext cx="3935843" cy="2162664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6500" dirty="0">
                <a:solidFill>
                  <a:schemeClr val="tx1"/>
                </a:solidFill>
              </a:rPr>
              <a:t>Premise 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663C04-69E7-47B3-A546-BBA3E58ADC6A}"/>
              </a:ext>
            </a:extLst>
          </p:cNvPr>
          <p:cNvSpPr txBox="1"/>
          <p:nvPr/>
        </p:nvSpPr>
        <p:spPr>
          <a:xfrm>
            <a:off x="5634880" y="2377439"/>
            <a:ext cx="10302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/>
              <a:t>False</a:t>
            </a:r>
            <a:endParaRPr lang="en-US" i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D53E52-E210-81A9-EDE0-47B83923ECE2}"/>
              </a:ext>
            </a:extLst>
          </p:cNvPr>
          <p:cNvSpPr txBox="1"/>
          <p:nvPr/>
        </p:nvSpPr>
        <p:spPr>
          <a:xfrm>
            <a:off x="3573725" y="4520003"/>
            <a:ext cx="10302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/>
              <a:t>False</a:t>
            </a:r>
            <a:endParaRPr lang="en-US" i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690ECF-30C6-E8DF-3F1B-8B53DC51B44C}"/>
              </a:ext>
            </a:extLst>
          </p:cNvPr>
          <p:cNvSpPr txBox="1"/>
          <p:nvPr/>
        </p:nvSpPr>
        <p:spPr>
          <a:xfrm>
            <a:off x="7696035" y="4520002"/>
            <a:ext cx="9222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/>
              <a:t>True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301121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Conclusions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853938"/>
              <a:ext cx="3325552" cy="10174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400" dirty="0"/>
                <a:t>Arguments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853938"/>
              <a:ext cx="3325552" cy="10174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400" dirty="0"/>
                <a:t>Conclusions</a:t>
              </a:r>
            </a:p>
          </p:txBody>
        </p:sp>
      </p:grpSp>
      <p:sp>
        <p:nvSpPr>
          <p:cNvPr id="3" name="Right Arrow 2"/>
          <p:cNvSpPr/>
          <p:nvPr/>
        </p:nvSpPr>
        <p:spPr>
          <a:xfrm>
            <a:off x="5874440" y="3020343"/>
            <a:ext cx="450761" cy="309093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Inductive Reasoning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583330561"/>
              </p:ext>
            </p:extLst>
          </p:nvPr>
        </p:nvGraphicFramePr>
        <p:xfrm>
          <a:off x="3048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5893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Inductive Reasoning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516791024"/>
              </p:ext>
            </p:extLst>
          </p:nvPr>
        </p:nvGraphicFramePr>
        <p:xfrm>
          <a:off x="3048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8139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Inductive Reasoning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426601882"/>
              </p:ext>
            </p:extLst>
          </p:nvPr>
        </p:nvGraphicFramePr>
        <p:xfrm>
          <a:off x="2628452" y="1383374"/>
          <a:ext cx="6935096" cy="46810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1807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1213</TotalTime>
  <Words>123</Words>
  <Application>Microsoft Office PowerPoint</Application>
  <PresentationFormat>Widescreen</PresentationFormat>
  <Paragraphs>55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103</cp:revision>
  <dcterms:created xsi:type="dcterms:W3CDTF">2014-11-06T15:36:04Z</dcterms:created>
  <dcterms:modified xsi:type="dcterms:W3CDTF">2022-07-26T19:11:12Z</dcterms:modified>
</cp:coreProperties>
</file>