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8" r:id="rId2"/>
  </p:sldMasterIdLst>
  <p:sldIdLst>
    <p:sldId id="382" r:id="rId3"/>
    <p:sldId id="383" r:id="rId4"/>
    <p:sldId id="324" r:id="rId5"/>
    <p:sldId id="351" r:id="rId6"/>
    <p:sldId id="384" r:id="rId7"/>
    <p:sldId id="385" r:id="rId8"/>
    <p:sldId id="371" r:id="rId9"/>
    <p:sldId id="373" r:id="rId10"/>
    <p:sldId id="386" r:id="rId11"/>
    <p:sldId id="375" r:id="rId12"/>
    <p:sldId id="376" r:id="rId13"/>
    <p:sldId id="37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herine Cleveland" initials="KC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CCA49C"/>
    <a:srgbClr val="F2E2D2"/>
    <a:srgbClr val="5A7E83"/>
    <a:srgbClr val="314C57"/>
    <a:srgbClr val="F3EDE7"/>
    <a:srgbClr val="386546"/>
    <a:srgbClr val="C7D4CB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16" autoAdjust="0"/>
    <p:restoredTop sz="92254" autoAdjust="0"/>
  </p:normalViewPr>
  <p:slideViewPr>
    <p:cSldViewPr snapToGrid="0">
      <p:cViewPr varScale="1">
        <p:scale>
          <a:sx n="74" d="100"/>
          <a:sy n="74" d="100"/>
        </p:scale>
        <p:origin x="126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334DA6-FFD6-469D-AE57-2BEA54AEC8D3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7C1332D4-2B2E-4897-B707-032D4FD50C35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people</a:t>
          </a:r>
        </a:p>
      </dgm:t>
    </dgm:pt>
    <dgm:pt modelId="{3BE923DC-9825-40CA-9C45-D307E4DFF16D}" type="parTrans" cxnId="{9BF5E15E-268A-42E0-883C-23BFAC844A09}">
      <dgm:prSet/>
      <dgm:spPr/>
      <dgm:t>
        <a:bodyPr/>
        <a:lstStyle/>
        <a:p>
          <a:endParaRPr lang="en-US"/>
        </a:p>
      </dgm:t>
    </dgm:pt>
    <dgm:pt modelId="{A60F59AD-6533-40C4-BAEF-DF5A3907A36D}" type="sibTrans" cxnId="{9BF5E15E-268A-42E0-883C-23BFAC844A09}">
      <dgm:prSet/>
      <dgm:spPr>
        <a:noFill/>
        <a:ln w="28575">
          <a:solidFill>
            <a:srgbClr val="627981"/>
          </a:solidFill>
        </a:ln>
      </dgm:spPr>
      <dgm:t>
        <a:bodyPr/>
        <a:lstStyle/>
        <a:p>
          <a:endParaRPr lang="en-US"/>
        </a:p>
      </dgm:t>
    </dgm:pt>
    <dgm:pt modelId="{320903EF-E82A-45A0-88B3-99216998978C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‘s</a:t>
          </a:r>
        </a:p>
      </dgm:t>
    </dgm:pt>
    <dgm:pt modelId="{9A4FD44E-47F8-4526-A9C7-294E30C92229}" type="parTrans" cxnId="{CB77E2C4-F8EC-4C48-87AF-C97E0473829D}">
      <dgm:prSet/>
      <dgm:spPr/>
      <dgm:t>
        <a:bodyPr/>
        <a:lstStyle/>
        <a:p>
          <a:endParaRPr lang="en-US"/>
        </a:p>
      </dgm:t>
    </dgm:pt>
    <dgm:pt modelId="{EB272928-818A-495F-B451-3727A873A4EA}" type="sibTrans" cxnId="{CB77E2C4-F8EC-4C48-87AF-C97E0473829D}">
      <dgm:prSet/>
      <dgm:spPr>
        <a:noFill/>
        <a:ln w="28575">
          <a:solidFill>
            <a:srgbClr val="627981"/>
          </a:solidFill>
        </a:ln>
      </dgm:spPr>
      <dgm:t>
        <a:bodyPr/>
        <a:lstStyle/>
        <a:p>
          <a:endParaRPr lang="en-US"/>
        </a:p>
      </dgm:t>
    </dgm:pt>
    <dgm:pt modelId="{3E6C46F0-998B-4576-A7C7-537263AECD0A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people’s</a:t>
          </a:r>
        </a:p>
      </dgm:t>
    </dgm:pt>
    <dgm:pt modelId="{26E55D0C-D753-4B44-A2A4-FA0A81644193}" type="parTrans" cxnId="{37960510-EA9B-4E8D-BD4F-664DD15D2CD1}">
      <dgm:prSet/>
      <dgm:spPr/>
      <dgm:t>
        <a:bodyPr/>
        <a:lstStyle/>
        <a:p>
          <a:endParaRPr lang="en-US"/>
        </a:p>
      </dgm:t>
    </dgm:pt>
    <dgm:pt modelId="{8A650BB7-21D6-49CD-B62A-1A7177DDCA74}" type="sibTrans" cxnId="{37960510-EA9B-4E8D-BD4F-664DD15D2CD1}">
      <dgm:prSet/>
      <dgm:spPr/>
      <dgm:t>
        <a:bodyPr/>
        <a:lstStyle/>
        <a:p>
          <a:endParaRPr lang="en-US"/>
        </a:p>
      </dgm:t>
    </dgm:pt>
    <dgm:pt modelId="{571983A2-136E-4E3D-8919-9BC303C74CA6}" type="pres">
      <dgm:prSet presAssocID="{91334DA6-FFD6-469D-AE57-2BEA54AEC8D3}" presName="linearFlow" presStyleCnt="0">
        <dgm:presLayoutVars>
          <dgm:dir/>
          <dgm:resizeHandles val="exact"/>
        </dgm:presLayoutVars>
      </dgm:prSet>
      <dgm:spPr/>
    </dgm:pt>
    <dgm:pt modelId="{2B9DC1E6-A94E-49CB-9AA6-8C488CB08832}" type="pres">
      <dgm:prSet presAssocID="{7C1332D4-2B2E-4897-B707-032D4FD50C35}" presName="node" presStyleLbl="node1" presStyleIdx="0" presStyleCnt="3" custScaleY="33835">
        <dgm:presLayoutVars>
          <dgm:bulletEnabled val="1"/>
        </dgm:presLayoutVars>
      </dgm:prSet>
      <dgm:spPr>
        <a:prstGeom prst="roundRect">
          <a:avLst/>
        </a:prstGeom>
      </dgm:spPr>
    </dgm:pt>
    <dgm:pt modelId="{3F0BB8EC-2F00-45EB-AFF2-6645AD3D0F9C}" type="pres">
      <dgm:prSet presAssocID="{A60F59AD-6533-40C4-BAEF-DF5A3907A36D}" presName="spacerL" presStyleCnt="0"/>
      <dgm:spPr/>
    </dgm:pt>
    <dgm:pt modelId="{0EB5517F-3D77-46B9-BAF2-428610F35A85}" type="pres">
      <dgm:prSet presAssocID="{A60F59AD-6533-40C4-BAEF-DF5A3907A36D}" presName="sibTrans" presStyleLbl="sibTrans2D1" presStyleIdx="0" presStyleCnt="2" custScaleX="75906" custScaleY="78317"/>
      <dgm:spPr/>
    </dgm:pt>
    <dgm:pt modelId="{75F58055-79AD-4226-B67C-0F575286E073}" type="pres">
      <dgm:prSet presAssocID="{A60F59AD-6533-40C4-BAEF-DF5A3907A36D}" presName="spacerR" presStyleCnt="0"/>
      <dgm:spPr/>
    </dgm:pt>
    <dgm:pt modelId="{BFBC9DB6-04C7-478D-A977-E4D772489536}" type="pres">
      <dgm:prSet presAssocID="{320903EF-E82A-45A0-88B3-99216998978C}" presName="node" presStyleLbl="node1" presStyleIdx="1" presStyleCnt="3" custScaleX="40295" custScaleY="33835">
        <dgm:presLayoutVars>
          <dgm:bulletEnabled val="1"/>
        </dgm:presLayoutVars>
      </dgm:prSet>
      <dgm:spPr>
        <a:prstGeom prst="roundRect">
          <a:avLst/>
        </a:prstGeom>
      </dgm:spPr>
    </dgm:pt>
    <dgm:pt modelId="{F647A68D-779A-40D6-974E-2A2F21135591}" type="pres">
      <dgm:prSet presAssocID="{EB272928-818A-495F-B451-3727A873A4EA}" presName="spacerL" presStyleCnt="0"/>
      <dgm:spPr/>
    </dgm:pt>
    <dgm:pt modelId="{CCD12D60-B1F8-42D2-9918-163554F6F433}" type="pres">
      <dgm:prSet presAssocID="{EB272928-818A-495F-B451-3727A873A4EA}" presName="sibTrans" presStyleLbl="sibTrans2D1" presStyleIdx="1" presStyleCnt="2" custScaleX="73187" custScaleY="75906"/>
      <dgm:spPr/>
    </dgm:pt>
    <dgm:pt modelId="{0371FBB7-6536-4DB4-BDDA-4134A775581D}" type="pres">
      <dgm:prSet presAssocID="{EB272928-818A-495F-B451-3727A873A4EA}" presName="spacerR" presStyleCnt="0"/>
      <dgm:spPr/>
    </dgm:pt>
    <dgm:pt modelId="{5519B4A3-E9E8-4DC4-B0A2-BF2EB4609122}" type="pres">
      <dgm:prSet presAssocID="{3E6C46F0-998B-4576-A7C7-537263AECD0A}" presName="node" presStyleLbl="node1" presStyleIdx="2" presStyleCnt="3" custScaleY="33835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65CBC608-A118-48C2-A648-32EED470F803}" type="presOf" srcId="{EB272928-818A-495F-B451-3727A873A4EA}" destId="{CCD12D60-B1F8-42D2-9918-163554F6F433}" srcOrd="0" destOrd="0" presId="urn:microsoft.com/office/officeart/2005/8/layout/equation1"/>
    <dgm:cxn modelId="{37960510-EA9B-4E8D-BD4F-664DD15D2CD1}" srcId="{91334DA6-FFD6-469D-AE57-2BEA54AEC8D3}" destId="{3E6C46F0-998B-4576-A7C7-537263AECD0A}" srcOrd="2" destOrd="0" parTransId="{26E55D0C-D753-4B44-A2A4-FA0A81644193}" sibTransId="{8A650BB7-21D6-49CD-B62A-1A7177DDCA74}"/>
    <dgm:cxn modelId="{EB81A925-F0B9-49B4-BD71-F95AB7A9A270}" type="presOf" srcId="{91334DA6-FFD6-469D-AE57-2BEA54AEC8D3}" destId="{571983A2-136E-4E3D-8919-9BC303C74CA6}" srcOrd="0" destOrd="0" presId="urn:microsoft.com/office/officeart/2005/8/layout/equation1"/>
    <dgm:cxn modelId="{9BF5E15E-268A-42E0-883C-23BFAC844A09}" srcId="{91334DA6-FFD6-469D-AE57-2BEA54AEC8D3}" destId="{7C1332D4-2B2E-4897-B707-032D4FD50C35}" srcOrd="0" destOrd="0" parTransId="{3BE923DC-9825-40CA-9C45-D307E4DFF16D}" sibTransId="{A60F59AD-6533-40C4-BAEF-DF5A3907A36D}"/>
    <dgm:cxn modelId="{258AE46D-E741-42A9-A9FC-640D6852C26F}" type="presOf" srcId="{A60F59AD-6533-40C4-BAEF-DF5A3907A36D}" destId="{0EB5517F-3D77-46B9-BAF2-428610F35A85}" srcOrd="0" destOrd="0" presId="urn:microsoft.com/office/officeart/2005/8/layout/equation1"/>
    <dgm:cxn modelId="{92520091-0530-40AC-8D6F-9F0368C5171D}" type="presOf" srcId="{320903EF-E82A-45A0-88B3-99216998978C}" destId="{BFBC9DB6-04C7-478D-A977-E4D772489536}" srcOrd="0" destOrd="0" presId="urn:microsoft.com/office/officeart/2005/8/layout/equation1"/>
    <dgm:cxn modelId="{CB77E2C4-F8EC-4C48-87AF-C97E0473829D}" srcId="{91334DA6-FFD6-469D-AE57-2BEA54AEC8D3}" destId="{320903EF-E82A-45A0-88B3-99216998978C}" srcOrd="1" destOrd="0" parTransId="{9A4FD44E-47F8-4526-A9C7-294E30C92229}" sibTransId="{EB272928-818A-495F-B451-3727A873A4EA}"/>
    <dgm:cxn modelId="{5C8B97C9-4516-4B8A-B862-BA62EB8B630D}" type="presOf" srcId="{3E6C46F0-998B-4576-A7C7-537263AECD0A}" destId="{5519B4A3-E9E8-4DC4-B0A2-BF2EB4609122}" srcOrd="0" destOrd="0" presId="urn:microsoft.com/office/officeart/2005/8/layout/equation1"/>
    <dgm:cxn modelId="{E40E8ACF-6094-4071-991C-942298743BA2}" type="presOf" srcId="{7C1332D4-2B2E-4897-B707-032D4FD50C35}" destId="{2B9DC1E6-A94E-49CB-9AA6-8C488CB08832}" srcOrd="0" destOrd="0" presId="urn:microsoft.com/office/officeart/2005/8/layout/equation1"/>
    <dgm:cxn modelId="{CDA49C28-667D-479D-A2AA-BFD1CF140B80}" type="presParOf" srcId="{571983A2-136E-4E3D-8919-9BC303C74CA6}" destId="{2B9DC1E6-A94E-49CB-9AA6-8C488CB08832}" srcOrd="0" destOrd="0" presId="urn:microsoft.com/office/officeart/2005/8/layout/equation1"/>
    <dgm:cxn modelId="{7F85DE80-C859-42D5-AB75-EC8D9420FD1B}" type="presParOf" srcId="{571983A2-136E-4E3D-8919-9BC303C74CA6}" destId="{3F0BB8EC-2F00-45EB-AFF2-6645AD3D0F9C}" srcOrd="1" destOrd="0" presId="urn:microsoft.com/office/officeart/2005/8/layout/equation1"/>
    <dgm:cxn modelId="{2CA633C4-5C21-483D-B510-8A4B00E9FFD1}" type="presParOf" srcId="{571983A2-136E-4E3D-8919-9BC303C74CA6}" destId="{0EB5517F-3D77-46B9-BAF2-428610F35A85}" srcOrd="2" destOrd="0" presId="urn:microsoft.com/office/officeart/2005/8/layout/equation1"/>
    <dgm:cxn modelId="{8362F8FE-1AA9-4F26-9888-230531BC0DF3}" type="presParOf" srcId="{571983A2-136E-4E3D-8919-9BC303C74CA6}" destId="{75F58055-79AD-4226-B67C-0F575286E073}" srcOrd="3" destOrd="0" presId="urn:microsoft.com/office/officeart/2005/8/layout/equation1"/>
    <dgm:cxn modelId="{25275873-F42D-468F-A8ED-B8CE8A0119B7}" type="presParOf" srcId="{571983A2-136E-4E3D-8919-9BC303C74CA6}" destId="{BFBC9DB6-04C7-478D-A977-E4D772489536}" srcOrd="4" destOrd="0" presId="urn:microsoft.com/office/officeart/2005/8/layout/equation1"/>
    <dgm:cxn modelId="{78B8E466-B949-4435-A6B8-0033E510E292}" type="presParOf" srcId="{571983A2-136E-4E3D-8919-9BC303C74CA6}" destId="{F647A68D-779A-40D6-974E-2A2F21135591}" srcOrd="5" destOrd="0" presId="urn:microsoft.com/office/officeart/2005/8/layout/equation1"/>
    <dgm:cxn modelId="{77F4A237-A7E8-40AE-835D-4857698AEBA4}" type="presParOf" srcId="{571983A2-136E-4E3D-8919-9BC303C74CA6}" destId="{CCD12D60-B1F8-42D2-9918-163554F6F433}" srcOrd="6" destOrd="0" presId="urn:microsoft.com/office/officeart/2005/8/layout/equation1"/>
    <dgm:cxn modelId="{6636285D-ED80-442C-82E6-129390992C65}" type="presParOf" srcId="{571983A2-136E-4E3D-8919-9BC303C74CA6}" destId="{0371FBB7-6536-4DB4-BDDA-4134A775581D}" srcOrd="7" destOrd="0" presId="urn:microsoft.com/office/officeart/2005/8/layout/equation1"/>
    <dgm:cxn modelId="{FDAF36D4-BE6E-436E-9FD5-077CAC23A08E}" type="presParOf" srcId="{571983A2-136E-4E3D-8919-9BC303C74CA6}" destId="{5519B4A3-E9E8-4DC4-B0A2-BF2EB4609122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334DA6-FFD6-469D-AE57-2BEA54AEC8D3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7C1332D4-2B2E-4897-B707-032D4FD50C35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books</a:t>
          </a:r>
        </a:p>
      </dgm:t>
    </dgm:pt>
    <dgm:pt modelId="{3BE923DC-9825-40CA-9C45-D307E4DFF16D}" type="parTrans" cxnId="{9BF5E15E-268A-42E0-883C-23BFAC844A09}">
      <dgm:prSet/>
      <dgm:spPr/>
      <dgm:t>
        <a:bodyPr/>
        <a:lstStyle/>
        <a:p>
          <a:endParaRPr lang="en-US"/>
        </a:p>
      </dgm:t>
    </dgm:pt>
    <dgm:pt modelId="{A60F59AD-6533-40C4-BAEF-DF5A3907A36D}" type="sibTrans" cxnId="{9BF5E15E-268A-42E0-883C-23BFAC844A09}">
      <dgm:prSet/>
      <dgm:spPr>
        <a:noFill/>
        <a:ln w="28575">
          <a:solidFill>
            <a:srgbClr val="627981"/>
          </a:solidFill>
        </a:ln>
      </dgm:spPr>
      <dgm:t>
        <a:bodyPr/>
        <a:lstStyle/>
        <a:p>
          <a:endParaRPr lang="en-US"/>
        </a:p>
      </dgm:t>
    </dgm:pt>
    <dgm:pt modelId="{320903EF-E82A-45A0-88B3-99216998978C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‘</a:t>
          </a:r>
        </a:p>
      </dgm:t>
    </dgm:pt>
    <dgm:pt modelId="{9A4FD44E-47F8-4526-A9C7-294E30C92229}" type="parTrans" cxnId="{CB77E2C4-F8EC-4C48-87AF-C97E0473829D}">
      <dgm:prSet/>
      <dgm:spPr/>
      <dgm:t>
        <a:bodyPr/>
        <a:lstStyle/>
        <a:p>
          <a:endParaRPr lang="en-US"/>
        </a:p>
      </dgm:t>
    </dgm:pt>
    <dgm:pt modelId="{EB272928-818A-495F-B451-3727A873A4EA}" type="sibTrans" cxnId="{CB77E2C4-F8EC-4C48-87AF-C97E0473829D}">
      <dgm:prSet/>
      <dgm:spPr>
        <a:noFill/>
        <a:ln w="28575">
          <a:solidFill>
            <a:srgbClr val="627981"/>
          </a:solidFill>
        </a:ln>
      </dgm:spPr>
      <dgm:t>
        <a:bodyPr/>
        <a:lstStyle/>
        <a:p>
          <a:endParaRPr lang="en-US"/>
        </a:p>
      </dgm:t>
    </dgm:pt>
    <dgm:pt modelId="{3E6C46F0-998B-4576-A7C7-537263AECD0A}">
      <dgm:prSet phldrT="[Text]"/>
      <dgm:spPr>
        <a:solidFill>
          <a:srgbClr val="627981"/>
        </a:solidFill>
      </dgm:spPr>
      <dgm:t>
        <a:bodyPr/>
        <a:lstStyle/>
        <a:p>
          <a:r>
            <a:rPr lang="en-US" dirty="0"/>
            <a:t>books’</a:t>
          </a:r>
        </a:p>
      </dgm:t>
    </dgm:pt>
    <dgm:pt modelId="{26E55D0C-D753-4B44-A2A4-FA0A81644193}" type="parTrans" cxnId="{37960510-EA9B-4E8D-BD4F-664DD15D2CD1}">
      <dgm:prSet/>
      <dgm:spPr/>
      <dgm:t>
        <a:bodyPr/>
        <a:lstStyle/>
        <a:p>
          <a:endParaRPr lang="en-US"/>
        </a:p>
      </dgm:t>
    </dgm:pt>
    <dgm:pt modelId="{8A650BB7-21D6-49CD-B62A-1A7177DDCA74}" type="sibTrans" cxnId="{37960510-EA9B-4E8D-BD4F-664DD15D2CD1}">
      <dgm:prSet/>
      <dgm:spPr/>
      <dgm:t>
        <a:bodyPr/>
        <a:lstStyle/>
        <a:p>
          <a:endParaRPr lang="en-US"/>
        </a:p>
      </dgm:t>
    </dgm:pt>
    <dgm:pt modelId="{571983A2-136E-4E3D-8919-9BC303C74CA6}" type="pres">
      <dgm:prSet presAssocID="{91334DA6-FFD6-469D-AE57-2BEA54AEC8D3}" presName="linearFlow" presStyleCnt="0">
        <dgm:presLayoutVars>
          <dgm:dir/>
          <dgm:resizeHandles val="exact"/>
        </dgm:presLayoutVars>
      </dgm:prSet>
      <dgm:spPr/>
    </dgm:pt>
    <dgm:pt modelId="{2B9DC1E6-A94E-49CB-9AA6-8C488CB08832}" type="pres">
      <dgm:prSet presAssocID="{7C1332D4-2B2E-4897-B707-032D4FD50C35}" presName="node" presStyleLbl="node1" presStyleIdx="0" presStyleCnt="3" custScaleY="33835">
        <dgm:presLayoutVars>
          <dgm:bulletEnabled val="1"/>
        </dgm:presLayoutVars>
      </dgm:prSet>
      <dgm:spPr>
        <a:prstGeom prst="roundRect">
          <a:avLst/>
        </a:prstGeom>
      </dgm:spPr>
    </dgm:pt>
    <dgm:pt modelId="{3F0BB8EC-2F00-45EB-AFF2-6645AD3D0F9C}" type="pres">
      <dgm:prSet presAssocID="{A60F59AD-6533-40C4-BAEF-DF5A3907A36D}" presName="spacerL" presStyleCnt="0"/>
      <dgm:spPr/>
    </dgm:pt>
    <dgm:pt modelId="{0EB5517F-3D77-46B9-BAF2-428610F35A85}" type="pres">
      <dgm:prSet presAssocID="{A60F59AD-6533-40C4-BAEF-DF5A3907A36D}" presName="sibTrans" presStyleLbl="sibTrans2D1" presStyleIdx="0" presStyleCnt="2" custScaleX="75906" custScaleY="78317"/>
      <dgm:spPr/>
    </dgm:pt>
    <dgm:pt modelId="{75F58055-79AD-4226-B67C-0F575286E073}" type="pres">
      <dgm:prSet presAssocID="{A60F59AD-6533-40C4-BAEF-DF5A3907A36D}" presName="spacerR" presStyleCnt="0"/>
      <dgm:spPr/>
    </dgm:pt>
    <dgm:pt modelId="{BFBC9DB6-04C7-478D-A977-E4D772489536}" type="pres">
      <dgm:prSet presAssocID="{320903EF-E82A-45A0-88B3-99216998978C}" presName="node" presStyleLbl="node1" presStyleIdx="1" presStyleCnt="3" custScaleX="40492" custScaleY="33835">
        <dgm:presLayoutVars>
          <dgm:bulletEnabled val="1"/>
        </dgm:presLayoutVars>
      </dgm:prSet>
      <dgm:spPr>
        <a:prstGeom prst="roundRect">
          <a:avLst/>
        </a:prstGeom>
      </dgm:spPr>
    </dgm:pt>
    <dgm:pt modelId="{F647A68D-779A-40D6-974E-2A2F21135591}" type="pres">
      <dgm:prSet presAssocID="{EB272928-818A-495F-B451-3727A873A4EA}" presName="spacerL" presStyleCnt="0"/>
      <dgm:spPr/>
    </dgm:pt>
    <dgm:pt modelId="{CCD12D60-B1F8-42D2-9918-163554F6F433}" type="pres">
      <dgm:prSet presAssocID="{EB272928-818A-495F-B451-3727A873A4EA}" presName="sibTrans" presStyleLbl="sibTrans2D1" presStyleIdx="1" presStyleCnt="2" custScaleX="73187" custScaleY="75906"/>
      <dgm:spPr/>
    </dgm:pt>
    <dgm:pt modelId="{0371FBB7-6536-4DB4-BDDA-4134A775581D}" type="pres">
      <dgm:prSet presAssocID="{EB272928-818A-495F-B451-3727A873A4EA}" presName="spacerR" presStyleCnt="0"/>
      <dgm:spPr/>
    </dgm:pt>
    <dgm:pt modelId="{5519B4A3-E9E8-4DC4-B0A2-BF2EB4609122}" type="pres">
      <dgm:prSet presAssocID="{3E6C46F0-998B-4576-A7C7-537263AECD0A}" presName="node" presStyleLbl="node1" presStyleIdx="2" presStyleCnt="3" custScaleY="33835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65CBC608-A118-48C2-A648-32EED470F803}" type="presOf" srcId="{EB272928-818A-495F-B451-3727A873A4EA}" destId="{CCD12D60-B1F8-42D2-9918-163554F6F433}" srcOrd="0" destOrd="0" presId="urn:microsoft.com/office/officeart/2005/8/layout/equation1"/>
    <dgm:cxn modelId="{37960510-EA9B-4E8D-BD4F-664DD15D2CD1}" srcId="{91334DA6-FFD6-469D-AE57-2BEA54AEC8D3}" destId="{3E6C46F0-998B-4576-A7C7-537263AECD0A}" srcOrd="2" destOrd="0" parTransId="{26E55D0C-D753-4B44-A2A4-FA0A81644193}" sibTransId="{8A650BB7-21D6-49CD-B62A-1A7177DDCA74}"/>
    <dgm:cxn modelId="{EB81A925-F0B9-49B4-BD71-F95AB7A9A270}" type="presOf" srcId="{91334DA6-FFD6-469D-AE57-2BEA54AEC8D3}" destId="{571983A2-136E-4E3D-8919-9BC303C74CA6}" srcOrd="0" destOrd="0" presId="urn:microsoft.com/office/officeart/2005/8/layout/equation1"/>
    <dgm:cxn modelId="{9BF5E15E-268A-42E0-883C-23BFAC844A09}" srcId="{91334DA6-FFD6-469D-AE57-2BEA54AEC8D3}" destId="{7C1332D4-2B2E-4897-B707-032D4FD50C35}" srcOrd="0" destOrd="0" parTransId="{3BE923DC-9825-40CA-9C45-D307E4DFF16D}" sibTransId="{A60F59AD-6533-40C4-BAEF-DF5A3907A36D}"/>
    <dgm:cxn modelId="{258AE46D-E741-42A9-A9FC-640D6852C26F}" type="presOf" srcId="{A60F59AD-6533-40C4-BAEF-DF5A3907A36D}" destId="{0EB5517F-3D77-46B9-BAF2-428610F35A85}" srcOrd="0" destOrd="0" presId="urn:microsoft.com/office/officeart/2005/8/layout/equation1"/>
    <dgm:cxn modelId="{92520091-0530-40AC-8D6F-9F0368C5171D}" type="presOf" srcId="{320903EF-E82A-45A0-88B3-99216998978C}" destId="{BFBC9DB6-04C7-478D-A977-E4D772489536}" srcOrd="0" destOrd="0" presId="urn:microsoft.com/office/officeart/2005/8/layout/equation1"/>
    <dgm:cxn modelId="{CB77E2C4-F8EC-4C48-87AF-C97E0473829D}" srcId="{91334DA6-FFD6-469D-AE57-2BEA54AEC8D3}" destId="{320903EF-E82A-45A0-88B3-99216998978C}" srcOrd="1" destOrd="0" parTransId="{9A4FD44E-47F8-4526-A9C7-294E30C92229}" sibTransId="{EB272928-818A-495F-B451-3727A873A4EA}"/>
    <dgm:cxn modelId="{5C8B97C9-4516-4B8A-B862-BA62EB8B630D}" type="presOf" srcId="{3E6C46F0-998B-4576-A7C7-537263AECD0A}" destId="{5519B4A3-E9E8-4DC4-B0A2-BF2EB4609122}" srcOrd="0" destOrd="0" presId="urn:microsoft.com/office/officeart/2005/8/layout/equation1"/>
    <dgm:cxn modelId="{E40E8ACF-6094-4071-991C-942298743BA2}" type="presOf" srcId="{7C1332D4-2B2E-4897-B707-032D4FD50C35}" destId="{2B9DC1E6-A94E-49CB-9AA6-8C488CB08832}" srcOrd="0" destOrd="0" presId="urn:microsoft.com/office/officeart/2005/8/layout/equation1"/>
    <dgm:cxn modelId="{CDA49C28-667D-479D-A2AA-BFD1CF140B80}" type="presParOf" srcId="{571983A2-136E-4E3D-8919-9BC303C74CA6}" destId="{2B9DC1E6-A94E-49CB-9AA6-8C488CB08832}" srcOrd="0" destOrd="0" presId="urn:microsoft.com/office/officeart/2005/8/layout/equation1"/>
    <dgm:cxn modelId="{7F85DE80-C859-42D5-AB75-EC8D9420FD1B}" type="presParOf" srcId="{571983A2-136E-4E3D-8919-9BC303C74CA6}" destId="{3F0BB8EC-2F00-45EB-AFF2-6645AD3D0F9C}" srcOrd="1" destOrd="0" presId="urn:microsoft.com/office/officeart/2005/8/layout/equation1"/>
    <dgm:cxn modelId="{2CA633C4-5C21-483D-B510-8A4B00E9FFD1}" type="presParOf" srcId="{571983A2-136E-4E3D-8919-9BC303C74CA6}" destId="{0EB5517F-3D77-46B9-BAF2-428610F35A85}" srcOrd="2" destOrd="0" presId="urn:microsoft.com/office/officeart/2005/8/layout/equation1"/>
    <dgm:cxn modelId="{8362F8FE-1AA9-4F26-9888-230531BC0DF3}" type="presParOf" srcId="{571983A2-136E-4E3D-8919-9BC303C74CA6}" destId="{75F58055-79AD-4226-B67C-0F575286E073}" srcOrd="3" destOrd="0" presId="urn:microsoft.com/office/officeart/2005/8/layout/equation1"/>
    <dgm:cxn modelId="{25275873-F42D-468F-A8ED-B8CE8A0119B7}" type="presParOf" srcId="{571983A2-136E-4E3D-8919-9BC303C74CA6}" destId="{BFBC9DB6-04C7-478D-A977-E4D772489536}" srcOrd="4" destOrd="0" presId="urn:microsoft.com/office/officeart/2005/8/layout/equation1"/>
    <dgm:cxn modelId="{78B8E466-B949-4435-A6B8-0033E510E292}" type="presParOf" srcId="{571983A2-136E-4E3D-8919-9BC303C74CA6}" destId="{F647A68D-779A-40D6-974E-2A2F21135591}" srcOrd="5" destOrd="0" presId="urn:microsoft.com/office/officeart/2005/8/layout/equation1"/>
    <dgm:cxn modelId="{77F4A237-A7E8-40AE-835D-4857698AEBA4}" type="presParOf" srcId="{571983A2-136E-4E3D-8919-9BC303C74CA6}" destId="{CCD12D60-B1F8-42D2-9918-163554F6F433}" srcOrd="6" destOrd="0" presId="urn:microsoft.com/office/officeart/2005/8/layout/equation1"/>
    <dgm:cxn modelId="{6636285D-ED80-442C-82E6-129390992C65}" type="presParOf" srcId="{571983A2-136E-4E3D-8919-9BC303C74CA6}" destId="{0371FBB7-6536-4DB4-BDDA-4134A775581D}" srcOrd="7" destOrd="0" presId="urn:microsoft.com/office/officeart/2005/8/layout/equation1"/>
    <dgm:cxn modelId="{FDAF36D4-BE6E-436E-9FD5-077CAC23A08E}" type="presParOf" srcId="{571983A2-136E-4E3D-8919-9BC303C74CA6}" destId="{5519B4A3-E9E8-4DC4-B0A2-BF2EB4609122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9DC1E6-A94E-49CB-9AA6-8C488CB08832}">
      <dsp:nvSpPr>
        <dsp:cNvPr id="0" name=""/>
        <dsp:cNvSpPr/>
      </dsp:nvSpPr>
      <dsp:spPr>
        <a:xfrm>
          <a:off x="557" y="273220"/>
          <a:ext cx="2262187" cy="765411"/>
        </a:xfrm>
        <a:prstGeom prst="round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people</a:t>
          </a:r>
        </a:p>
      </dsp:txBody>
      <dsp:txXfrm>
        <a:off x="37921" y="310584"/>
        <a:ext cx="2187459" cy="690683"/>
      </dsp:txXfrm>
    </dsp:sp>
    <dsp:sp modelId="{0EB5517F-3D77-46B9-BAF2-428610F35A85}">
      <dsp:nvSpPr>
        <dsp:cNvPr id="0" name=""/>
        <dsp:cNvSpPr/>
      </dsp:nvSpPr>
      <dsp:spPr>
        <a:xfrm>
          <a:off x="2446434" y="142140"/>
          <a:ext cx="995938" cy="1027572"/>
        </a:xfrm>
        <a:prstGeom prst="mathPlus">
          <a:avLst/>
        </a:prstGeom>
        <a:noFill/>
        <a:ln w="28575">
          <a:solidFill>
            <a:srgbClr val="62798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2578446" y="538804"/>
        <a:ext cx="731914" cy="234244"/>
      </dsp:txXfrm>
    </dsp:sp>
    <dsp:sp modelId="{BFBC9DB6-04C7-478D-A977-E4D772489536}">
      <dsp:nvSpPr>
        <dsp:cNvPr id="0" name=""/>
        <dsp:cNvSpPr/>
      </dsp:nvSpPr>
      <dsp:spPr>
        <a:xfrm>
          <a:off x="3626063" y="273220"/>
          <a:ext cx="911548" cy="765411"/>
        </a:xfrm>
        <a:prstGeom prst="round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‘s</a:t>
          </a:r>
        </a:p>
      </dsp:txBody>
      <dsp:txXfrm>
        <a:off x="3663427" y="310584"/>
        <a:ext cx="836820" cy="690683"/>
      </dsp:txXfrm>
    </dsp:sp>
    <dsp:sp modelId="{CCD12D60-B1F8-42D2-9918-163554F6F433}">
      <dsp:nvSpPr>
        <dsp:cNvPr id="0" name=""/>
        <dsp:cNvSpPr/>
      </dsp:nvSpPr>
      <dsp:spPr>
        <a:xfrm>
          <a:off x="4721301" y="157957"/>
          <a:ext cx="960263" cy="995938"/>
        </a:xfrm>
        <a:prstGeom prst="mathEqual">
          <a:avLst/>
        </a:prstGeom>
        <a:noFill/>
        <a:ln w="28575">
          <a:solidFill>
            <a:srgbClr val="62798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4848584" y="363120"/>
        <a:ext cx="705697" cy="585612"/>
      </dsp:txXfrm>
    </dsp:sp>
    <dsp:sp modelId="{5519B4A3-E9E8-4DC4-B0A2-BF2EB4609122}">
      <dsp:nvSpPr>
        <dsp:cNvPr id="0" name=""/>
        <dsp:cNvSpPr/>
      </dsp:nvSpPr>
      <dsp:spPr>
        <a:xfrm>
          <a:off x="5865254" y="273220"/>
          <a:ext cx="2262187" cy="765411"/>
        </a:xfrm>
        <a:prstGeom prst="round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people’s</a:t>
          </a:r>
        </a:p>
      </dsp:txBody>
      <dsp:txXfrm>
        <a:off x="5902618" y="310584"/>
        <a:ext cx="2187459" cy="6906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9DC1E6-A94E-49CB-9AA6-8C488CB08832}">
      <dsp:nvSpPr>
        <dsp:cNvPr id="0" name=""/>
        <dsp:cNvSpPr/>
      </dsp:nvSpPr>
      <dsp:spPr>
        <a:xfrm>
          <a:off x="5462" y="320392"/>
          <a:ext cx="2258218" cy="764068"/>
        </a:xfrm>
        <a:prstGeom prst="round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books</a:t>
          </a:r>
        </a:p>
      </dsp:txBody>
      <dsp:txXfrm>
        <a:off x="42761" y="357691"/>
        <a:ext cx="2183620" cy="689470"/>
      </dsp:txXfrm>
    </dsp:sp>
    <dsp:sp modelId="{0EB5517F-3D77-46B9-BAF2-428610F35A85}">
      <dsp:nvSpPr>
        <dsp:cNvPr id="0" name=""/>
        <dsp:cNvSpPr/>
      </dsp:nvSpPr>
      <dsp:spPr>
        <a:xfrm>
          <a:off x="2447048" y="189541"/>
          <a:ext cx="994191" cy="1025770"/>
        </a:xfrm>
        <a:prstGeom prst="mathPlus">
          <a:avLst/>
        </a:prstGeom>
        <a:noFill/>
        <a:ln w="28575">
          <a:solidFill>
            <a:srgbClr val="62798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2578828" y="585509"/>
        <a:ext cx="730631" cy="233834"/>
      </dsp:txXfrm>
    </dsp:sp>
    <dsp:sp modelId="{BFBC9DB6-04C7-478D-A977-E4D772489536}">
      <dsp:nvSpPr>
        <dsp:cNvPr id="0" name=""/>
        <dsp:cNvSpPr/>
      </dsp:nvSpPr>
      <dsp:spPr>
        <a:xfrm>
          <a:off x="3624607" y="320392"/>
          <a:ext cx="914397" cy="764068"/>
        </a:xfrm>
        <a:prstGeom prst="round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‘</a:t>
          </a:r>
        </a:p>
      </dsp:txBody>
      <dsp:txXfrm>
        <a:off x="3661906" y="357691"/>
        <a:ext cx="839799" cy="689470"/>
      </dsp:txXfrm>
    </dsp:sp>
    <dsp:sp modelId="{CCD12D60-B1F8-42D2-9918-163554F6F433}">
      <dsp:nvSpPr>
        <dsp:cNvPr id="0" name=""/>
        <dsp:cNvSpPr/>
      </dsp:nvSpPr>
      <dsp:spPr>
        <a:xfrm>
          <a:off x="4722372" y="205330"/>
          <a:ext cx="958579" cy="994191"/>
        </a:xfrm>
        <a:prstGeom prst="mathEqual">
          <a:avLst/>
        </a:prstGeom>
        <a:noFill/>
        <a:ln w="28575">
          <a:solidFill>
            <a:srgbClr val="62798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4849432" y="410133"/>
        <a:ext cx="704459" cy="584585"/>
      </dsp:txXfrm>
    </dsp:sp>
    <dsp:sp modelId="{5519B4A3-E9E8-4DC4-B0A2-BF2EB4609122}">
      <dsp:nvSpPr>
        <dsp:cNvPr id="0" name=""/>
        <dsp:cNvSpPr/>
      </dsp:nvSpPr>
      <dsp:spPr>
        <a:xfrm>
          <a:off x="5864319" y="320392"/>
          <a:ext cx="2258218" cy="764068"/>
        </a:xfrm>
        <a:prstGeom prst="roundRect">
          <a:avLst/>
        </a:prstGeom>
        <a:solidFill>
          <a:srgbClr val="62798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books’</a:t>
          </a:r>
        </a:p>
      </dsp:txBody>
      <dsp:txXfrm>
        <a:off x="5901618" y="357691"/>
        <a:ext cx="2183620" cy="6894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326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3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93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784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82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424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97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646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6925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3384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622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5210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8132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3109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5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72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184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515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06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687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33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46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816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743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Using Apostrophes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8112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Shortened Numbers and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2066923" y="2735210"/>
            <a:ext cx="8058154" cy="1067579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Apostrophes are placed wherever letters or numbers are missing.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066923" y="1401677"/>
            <a:ext cx="8058153" cy="1067579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Apostrophes are used to shorten words and numbers.</a:t>
            </a:r>
          </a:p>
        </p:txBody>
      </p:sp>
    </p:spTree>
    <p:extLst>
      <p:ext uri="{BB962C8B-B14F-4D97-AF65-F5344CB8AC3E}">
        <p14:creationId xmlns:p14="http://schemas.microsoft.com/office/powerpoint/2010/main" val="3960683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Shortened Words or Numbers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02EE11C-8F1C-3B70-1736-8E3CB21FB27C}"/>
              </a:ext>
            </a:extLst>
          </p:cNvPr>
          <p:cNvGrpSpPr/>
          <p:nvPr/>
        </p:nvGrpSpPr>
        <p:grpSpPr>
          <a:xfrm>
            <a:off x="3864561" y="1525313"/>
            <a:ext cx="4462877" cy="3510422"/>
            <a:chOff x="3864561" y="2135413"/>
            <a:chExt cx="4462877" cy="3510422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CEDD6725-6D64-C1A4-8AED-68F11A5FB40C}"/>
                </a:ext>
              </a:extLst>
            </p:cNvPr>
            <p:cNvSpPr/>
            <p:nvPr/>
          </p:nvSpPr>
          <p:spPr>
            <a:xfrm>
              <a:off x="3878846" y="2135413"/>
              <a:ext cx="2080340" cy="760714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Long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1222046-6960-8DE8-2D66-0E25BAB4F08C}"/>
                </a:ext>
              </a:extLst>
            </p:cNvPr>
            <p:cNvSpPr/>
            <p:nvPr/>
          </p:nvSpPr>
          <p:spPr>
            <a:xfrm>
              <a:off x="3864561" y="3047268"/>
              <a:ext cx="2080340" cy="2598567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4B757B65-30C4-6678-D8BF-69DE993F3F68}"/>
                </a:ext>
              </a:extLst>
            </p:cNvPr>
            <p:cNvSpPr txBox="1"/>
            <p:nvPr/>
          </p:nvSpPr>
          <p:spPr>
            <a:xfrm>
              <a:off x="4312174" y="3495360"/>
              <a:ext cx="1340125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madam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1E4EB362-C442-E0AC-9198-1BC7CEDD1F92}"/>
                </a:ext>
              </a:extLst>
            </p:cNvPr>
            <p:cNvSpPr/>
            <p:nvPr/>
          </p:nvSpPr>
          <p:spPr>
            <a:xfrm>
              <a:off x="6247098" y="3047267"/>
              <a:ext cx="2080340" cy="25965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CA1EC412-B18E-0BF6-DDC2-56C0E4DA81C5}"/>
                </a:ext>
              </a:extLst>
            </p:cNvPr>
            <p:cNvSpPr txBox="1"/>
            <p:nvPr/>
          </p:nvSpPr>
          <p:spPr>
            <a:xfrm>
              <a:off x="6658822" y="3495360"/>
              <a:ext cx="125689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ma’am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6980FAF-B2CF-B972-A494-3BEC1955D2B0}"/>
                </a:ext>
              </a:extLst>
            </p:cNvPr>
            <p:cNvSpPr/>
            <p:nvPr/>
          </p:nvSpPr>
          <p:spPr>
            <a:xfrm>
              <a:off x="6247098" y="2135414"/>
              <a:ext cx="2080340" cy="760715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Shortened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46" name="Right Arrow 19">
              <a:extLst>
                <a:ext uri="{FF2B5EF4-FFF2-40B4-BE49-F238E27FC236}">
                  <a16:creationId xmlns:a16="http://schemas.microsoft.com/office/drawing/2014/main" id="{A6F2EF05-D0F4-4887-4DD4-018F751A2241}"/>
                </a:ext>
              </a:extLst>
            </p:cNvPr>
            <p:cNvSpPr/>
            <p:nvPr/>
          </p:nvSpPr>
          <p:spPr>
            <a:xfrm>
              <a:off x="5749191" y="4590470"/>
              <a:ext cx="703739" cy="267128"/>
            </a:xfrm>
            <a:prstGeom prst="rightArrow">
              <a:avLst>
                <a:gd name="adj1" fmla="val 42308"/>
                <a:gd name="adj2" fmla="val 57693"/>
              </a:avLst>
            </a:prstGeom>
            <a:solidFill>
              <a:schemeClr val="bg1"/>
            </a:solidFill>
            <a:ln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ight Arrow 21">
              <a:extLst>
                <a:ext uri="{FF2B5EF4-FFF2-40B4-BE49-F238E27FC236}">
                  <a16:creationId xmlns:a16="http://schemas.microsoft.com/office/drawing/2014/main" id="{F0F5E896-E6DD-7C34-92C7-E3CCD78DD046}"/>
                </a:ext>
              </a:extLst>
            </p:cNvPr>
            <p:cNvSpPr/>
            <p:nvPr/>
          </p:nvSpPr>
          <p:spPr>
            <a:xfrm>
              <a:off x="5739333" y="3623406"/>
              <a:ext cx="703739" cy="267128"/>
            </a:xfrm>
            <a:prstGeom prst="rightArrow">
              <a:avLst>
                <a:gd name="adj1" fmla="val 42308"/>
                <a:gd name="adj2" fmla="val 57693"/>
              </a:avLst>
            </a:prstGeom>
            <a:solidFill>
              <a:schemeClr val="bg1"/>
            </a:solidFill>
            <a:ln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4E82D25C-B0AD-1CEE-151A-1C0C657C0EDC}"/>
                </a:ext>
              </a:extLst>
            </p:cNvPr>
            <p:cNvSpPr txBox="1"/>
            <p:nvPr/>
          </p:nvSpPr>
          <p:spPr>
            <a:xfrm>
              <a:off x="6809921" y="4461416"/>
              <a:ext cx="95469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‘90s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BBF7B933-1675-ACF1-5862-5DA940EDB983}"/>
                </a:ext>
              </a:extLst>
            </p:cNvPr>
            <p:cNvSpPr txBox="1"/>
            <p:nvPr/>
          </p:nvSpPr>
          <p:spPr>
            <a:xfrm>
              <a:off x="4353066" y="4462424"/>
              <a:ext cx="1259490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1990s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2808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474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Possessive Nouns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Contractions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Shortened Numbers and Words</a:t>
            </a:r>
          </a:p>
        </p:txBody>
      </p:sp>
    </p:spTree>
    <p:extLst>
      <p:ext uri="{BB962C8B-B14F-4D97-AF65-F5344CB8AC3E}">
        <p14:creationId xmlns:p14="http://schemas.microsoft.com/office/powerpoint/2010/main" val="1360812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Possessive 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202477" y="1686709"/>
            <a:ext cx="5736966" cy="1169847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Possessive nouns show ownership.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02477" y="2988058"/>
            <a:ext cx="5736966" cy="115511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Possessive nouns always use an apostrophe.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Possessive 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365066" y="2139223"/>
            <a:ext cx="94618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The jury</a:t>
            </a:r>
            <a:r>
              <a:rPr lang="en-US" sz="3200" dirty="0">
                <a:solidFill>
                  <a:schemeClr val="bg1"/>
                </a:solidFill>
                <a:highlight>
                  <a:srgbClr val="627981"/>
                </a:highlight>
              </a:rPr>
              <a:t>’s</a:t>
            </a:r>
            <a:r>
              <a:rPr lang="en-US" sz="3200" dirty="0"/>
              <a:t> decision shocked everyone in the courtroom.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A6FDE2-0E6E-D313-7E35-B4B684E7F762}"/>
              </a:ext>
            </a:extLst>
          </p:cNvPr>
          <p:cNvSpPr txBox="1"/>
          <p:nvPr/>
        </p:nvSpPr>
        <p:spPr>
          <a:xfrm>
            <a:off x="6942659" y="3543371"/>
            <a:ext cx="10727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class</a:t>
            </a:r>
            <a:r>
              <a:rPr lang="en-US" sz="3200" dirty="0">
                <a:solidFill>
                  <a:schemeClr val="bg1"/>
                </a:solidFill>
                <a:highlight>
                  <a:srgbClr val="627981"/>
                </a:highlight>
              </a:rPr>
              <a:t>’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6E0E5AA-F778-31C1-0685-A9101AA11F92}"/>
              </a:ext>
            </a:extLst>
          </p:cNvPr>
          <p:cNvSpPr txBox="1"/>
          <p:nvPr/>
        </p:nvSpPr>
        <p:spPr>
          <a:xfrm>
            <a:off x="4041384" y="3543372"/>
            <a:ext cx="12079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class</a:t>
            </a:r>
            <a:r>
              <a:rPr lang="en-US" sz="3200" dirty="0">
                <a:solidFill>
                  <a:schemeClr val="bg1"/>
                </a:solidFill>
                <a:highlight>
                  <a:srgbClr val="627981"/>
                </a:highlight>
              </a:rPr>
              <a:t>’s</a:t>
            </a:r>
          </a:p>
        </p:txBody>
      </p:sp>
      <p:pic>
        <p:nvPicPr>
          <p:cNvPr id="20" name="Graphic 19" descr="Checkbox Checked outline">
            <a:extLst>
              <a:ext uri="{FF2B5EF4-FFF2-40B4-BE49-F238E27FC236}">
                <a16:creationId xmlns:a16="http://schemas.microsoft.com/office/drawing/2014/main" id="{28492C1B-8674-155C-9ED9-07C2EB7E62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56711" y="3440939"/>
            <a:ext cx="789638" cy="789638"/>
          </a:xfrm>
          <a:prstGeom prst="rect">
            <a:avLst/>
          </a:prstGeom>
        </p:spPr>
      </p:pic>
      <p:pic>
        <p:nvPicPr>
          <p:cNvPr id="24" name="Graphic 23" descr="Checkbox Checked outline">
            <a:extLst>
              <a:ext uri="{FF2B5EF4-FFF2-40B4-BE49-F238E27FC236}">
                <a16:creationId xmlns:a16="http://schemas.microsoft.com/office/drawing/2014/main" id="{6F226035-1B0E-C9EB-465F-93EDF0BDED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56876" y="3440939"/>
            <a:ext cx="789638" cy="789638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58F67A3-B79C-A321-A250-F5009C4D9EE2}"/>
              </a:ext>
            </a:extLst>
          </p:cNvPr>
          <p:cNvSpPr txBox="1"/>
          <p:nvPr/>
        </p:nvSpPr>
        <p:spPr>
          <a:xfrm>
            <a:off x="5525629" y="3604925"/>
            <a:ext cx="5549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Possessive 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C81E302-BCD1-7C14-81B3-CA24AA4CA2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365499"/>
              </p:ext>
            </p:extLst>
          </p:nvPr>
        </p:nvGraphicFramePr>
        <p:xfrm>
          <a:off x="2032000" y="1600202"/>
          <a:ext cx="8128000" cy="1311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1BC82B25-2687-BACA-0113-99E9D28DD9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2092534"/>
              </p:ext>
            </p:extLst>
          </p:nvPr>
        </p:nvGraphicFramePr>
        <p:xfrm>
          <a:off x="2032000" y="3084020"/>
          <a:ext cx="8128000" cy="1404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642963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Possessive 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619BA0E3-DA4B-F4AA-A5E8-30E0B1CCBCAD}"/>
              </a:ext>
            </a:extLst>
          </p:cNvPr>
          <p:cNvSpPr/>
          <p:nvPr/>
        </p:nvSpPr>
        <p:spPr>
          <a:xfrm>
            <a:off x="1881185" y="1323189"/>
            <a:ext cx="8429624" cy="1169847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Don’t</a:t>
            </a:r>
            <a:r>
              <a:rPr lang="en-US" sz="2800" dirty="0">
                <a:solidFill>
                  <a:schemeClr val="bg1"/>
                </a:solidFill>
              </a:rPr>
              <a:t> use an apostrophe with a possessive pronoun.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C09957-596A-3C90-B687-9C4EB843807C}"/>
              </a:ext>
            </a:extLst>
          </p:cNvPr>
          <p:cNvSpPr/>
          <p:nvPr/>
        </p:nvSpPr>
        <p:spPr>
          <a:xfrm>
            <a:off x="1881186" y="2666165"/>
            <a:ext cx="8429623" cy="115511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Don’t</a:t>
            </a:r>
            <a:r>
              <a:rPr lang="en-US" sz="2800" dirty="0">
                <a:solidFill>
                  <a:schemeClr val="bg1"/>
                </a:solidFill>
              </a:rPr>
              <a:t> use an apostrophe to make a noun plural.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14D2F9-F040-2C3A-180A-DBD9F0D3B7D9}"/>
              </a:ext>
            </a:extLst>
          </p:cNvPr>
          <p:cNvSpPr/>
          <p:nvPr/>
        </p:nvSpPr>
        <p:spPr>
          <a:xfrm>
            <a:off x="1881187" y="3994404"/>
            <a:ext cx="8429622" cy="115511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Don’t</a:t>
            </a:r>
            <a:r>
              <a:rPr lang="en-US" sz="2800" dirty="0">
                <a:solidFill>
                  <a:schemeClr val="bg1"/>
                </a:solidFill>
              </a:rPr>
              <a:t> add an apostrophe and </a:t>
            </a:r>
            <a:r>
              <a:rPr lang="en-US" sz="2800" i="1" dirty="0">
                <a:solidFill>
                  <a:schemeClr val="bg1"/>
                </a:solidFill>
              </a:rPr>
              <a:t>-s</a:t>
            </a:r>
            <a:r>
              <a:rPr lang="en-US" sz="2800" dirty="0">
                <a:solidFill>
                  <a:schemeClr val="bg1"/>
                </a:solidFill>
              </a:rPr>
              <a:t> to both parts of a compound subject; only the second part.</a:t>
            </a:r>
          </a:p>
        </p:txBody>
      </p:sp>
    </p:spTree>
    <p:extLst>
      <p:ext uri="{BB962C8B-B14F-4D97-AF65-F5344CB8AC3E}">
        <p14:creationId xmlns:p14="http://schemas.microsoft.com/office/powerpoint/2010/main" val="2172892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Contractions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67573" y="1325385"/>
            <a:ext cx="8056853" cy="622552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prstClr val="white"/>
                </a:solidFill>
              </a:rPr>
              <a:t>Contraction</a:t>
            </a:r>
            <a:r>
              <a:rPr lang="en-US" sz="2400" dirty="0">
                <a:solidFill>
                  <a:prstClr val="white"/>
                </a:solidFill>
              </a:rPr>
              <a:t>: a phrase that has been shortened into one word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0065514-B327-344E-C0EA-F784D9B42B3F}"/>
              </a:ext>
            </a:extLst>
          </p:cNvPr>
          <p:cNvGrpSpPr/>
          <p:nvPr/>
        </p:nvGrpSpPr>
        <p:grpSpPr>
          <a:xfrm>
            <a:off x="3864561" y="2135413"/>
            <a:ext cx="4462877" cy="3510422"/>
            <a:chOff x="3864561" y="2135413"/>
            <a:chExt cx="4462877" cy="351042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81AD967-0FC2-1FA7-AEAE-DA138B33174A}"/>
                </a:ext>
              </a:extLst>
            </p:cNvPr>
            <p:cNvSpPr/>
            <p:nvPr/>
          </p:nvSpPr>
          <p:spPr>
            <a:xfrm>
              <a:off x="3878846" y="2135413"/>
              <a:ext cx="2080340" cy="760714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Phrase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5E778DE-57A4-CB4C-9951-1D8B33B2F152}"/>
                </a:ext>
              </a:extLst>
            </p:cNvPr>
            <p:cNvSpPr/>
            <p:nvPr/>
          </p:nvSpPr>
          <p:spPr>
            <a:xfrm>
              <a:off x="3864561" y="3047268"/>
              <a:ext cx="2080340" cy="2598567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C0C0351-12B4-A3A6-EFFC-A6B25D08E63D}"/>
                </a:ext>
              </a:extLst>
            </p:cNvPr>
            <p:cNvSpPr txBox="1"/>
            <p:nvPr/>
          </p:nvSpPr>
          <p:spPr>
            <a:xfrm>
              <a:off x="4312174" y="3279014"/>
              <a:ext cx="121368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cannot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B2745DA-B594-3296-C2A2-1E0C586CBFBD}"/>
                </a:ext>
              </a:extLst>
            </p:cNvPr>
            <p:cNvSpPr/>
            <p:nvPr/>
          </p:nvSpPr>
          <p:spPr>
            <a:xfrm>
              <a:off x="6247098" y="3047267"/>
              <a:ext cx="2080340" cy="25965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D8CAAE1-A9C9-EE83-CB69-40EC6DDC19F1}"/>
                </a:ext>
              </a:extLst>
            </p:cNvPr>
            <p:cNvSpPr txBox="1"/>
            <p:nvPr/>
          </p:nvSpPr>
          <p:spPr>
            <a:xfrm>
              <a:off x="6777945" y="3279014"/>
              <a:ext cx="954876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can’t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2890A1E-290F-2F1B-769D-975BED4F2405}"/>
                </a:ext>
              </a:extLst>
            </p:cNvPr>
            <p:cNvSpPr/>
            <p:nvPr/>
          </p:nvSpPr>
          <p:spPr>
            <a:xfrm>
              <a:off x="6247098" y="2135414"/>
              <a:ext cx="2080340" cy="760715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Contraction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24" name="Right Arrow 19">
              <a:extLst>
                <a:ext uri="{FF2B5EF4-FFF2-40B4-BE49-F238E27FC236}">
                  <a16:creationId xmlns:a16="http://schemas.microsoft.com/office/drawing/2014/main" id="{3A60873D-FEBA-DCD0-9816-052C88369DCE}"/>
                </a:ext>
              </a:extLst>
            </p:cNvPr>
            <p:cNvSpPr/>
            <p:nvPr/>
          </p:nvSpPr>
          <p:spPr>
            <a:xfrm>
              <a:off x="5769409" y="4141927"/>
              <a:ext cx="703739" cy="267128"/>
            </a:xfrm>
            <a:prstGeom prst="rightArrow">
              <a:avLst>
                <a:gd name="adj1" fmla="val 42308"/>
                <a:gd name="adj2" fmla="val 57693"/>
              </a:avLst>
            </a:prstGeom>
            <a:solidFill>
              <a:schemeClr val="bg1"/>
            </a:solidFill>
            <a:ln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ight Arrow 20">
              <a:extLst>
                <a:ext uri="{FF2B5EF4-FFF2-40B4-BE49-F238E27FC236}">
                  <a16:creationId xmlns:a16="http://schemas.microsoft.com/office/drawing/2014/main" id="{76B3E2FF-BE2D-21D9-AE4F-001C8500827F}"/>
                </a:ext>
              </a:extLst>
            </p:cNvPr>
            <p:cNvSpPr/>
            <p:nvPr/>
          </p:nvSpPr>
          <p:spPr>
            <a:xfrm>
              <a:off x="5744129" y="4909700"/>
              <a:ext cx="703739" cy="267128"/>
            </a:xfrm>
            <a:prstGeom prst="rightArrow">
              <a:avLst>
                <a:gd name="adj1" fmla="val 42308"/>
                <a:gd name="adj2" fmla="val 57693"/>
              </a:avLst>
            </a:prstGeom>
            <a:solidFill>
              <a:schemeClr val="bg1"/>
            </a:solidFill>
            <a:ln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ight Arrow 21">
              <a:extLst>
                <a:ext uri="{FF2B5EF4-FFF2-40B4-BE49-F238E27FC236}">
                  <a16:creationId xmlns:a16="http://schemas.microsoft.com/office/drawing/2014/main" id="{A299A2DD-C81B-9F65-B316-4BA76CF0E333}"/>
                </a:ext>
              </a:extLst>
            </p:cNvPr>
            <p:cNvSpPr/>
            <p:nvPr/>
          </p:nvSpPr>
          <p:spPr>
            <a:xfrm>
              <a:off x="5744129" y="3407060"/>
              <a:ext cx="703739" cy="267128"/>
            </a:xfrm>
            <a:prstGeom prst="rightArrow">
              <a:avLst>
                <a:gd name="adj1" fmla="val 42308"/>
                <a:gd name="adj2" fmla="val 57693"/>
              </a:avLst>
            </a:prstGeom>
            <a:solidFill>
              <a:schemeClr val="bg1"/>
            </a:solidFill>
            <a:ln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5AD7C587-3600-3786-851D-7CAA4F22FCB9}"/>
                </a:ext>
              </a:extLst>
            </p:cNvPr>
            <p:cNvSpPr txBox="1"/>
            <p:nvPr/>
          </p:nvSpPr>
          <p:spPr>
            <a:xfrm>
              <a:off x="6777945" y="4013881"/>
              <a:ext cx="954694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she’s</a:t>
              </a:r>
              <a:endParaRPr lang="en-US" sz="2200" dirty="0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B3255E3-3284-8B00-84BA-858814F9ACD4}"/>
                </a:ext>
              </a:extLst>
            </p:cNvPr>
            <p:cNvSpPr txBox="1"/>
            <p:nvPr/>
          </p:nvSpPr>
          <p:spPr>
            <a:xfrm>
              <a:off x="6649763" y="4757525"/>
              <a:ext cx="1275009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they’re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B339C97-7945-97F6-D4F0-7F0441C713C1}"/>
                </a:ext>
              </a:extLst>
            </p:cNvPr>
            <p:cNvSpPr txBox="1"/>
            <p:nvPr/>
          </p:nvSpPr>
          <p:spPr>
            <a:xfrm>
              <a:off x="4392808" y="4018269"/>
              <a:ext cx="1023845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she is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FEA2AA8D-7420-602A-BC42-263B8D1B427D}"/>
                </a:ext>
              </a:extLst>
            </p:cNvPr>
            <p:cNvSpPr txBox="1"/>
            <p:nvPr/>
          </p:nvSpPr>
          <p:spPr>
            <a:xfrm>
              <a:off x="4189458" y="4757525"/>
              <a:ext cx="1459115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they are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7079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Contractions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or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26719" y="3062357"/>
              <a:ext cx="1052543" cy="80723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it’s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14466" y="3061933"/>
              <a:ext cx="811575" cy="80723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its 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DB75787A-F636-18A3-79AB-F622C8ADEEC5}"/>
              </a:ext>
            </a:extLst>
          </p:cNvPr>
          <p:cNvSpPr txBox="1"/>
          <p:nvPr/>
        </p:nvSpPr>
        <p:spPr>
          <a:xfrm>
            <a:off x="3142227" y="1950977"/>
            <a:ext cx="1647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Contraction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ACC35C-DA7A-F2FA-FC18-A4EA0B8A24F5}"/>
              </a:ext>
            </a:extLst>
          </p:cNvPr>
          <p:cNvSpPr txBox="1"/>
          <p:nvPr/>
        </p:nvSpPr>
        <p:spPr>
          <a:xfrm>
            <a:off x="6907454" y="1953489"/>
            <a:ext cx="2637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Possessive pronoun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921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Contractions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or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448138" y="3136820"/>
              <a:ext cx="1649672" cy="80723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who’s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811165" y="3062357"/>
              <a:ext cx="1818176" cy="80723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whose 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DB75787A-F636-18A3-79AB-F622C8ADEEC5}"/>
              </a:ext>
            </a:extLst>
          </p:cNvPr>
          <p:cNvSpPr txBox="1"/>
          <p:nvPr/>
        </p:nvSpPr>
        <p:spPr>
          <a:xfrm>
            <a:off x="3142227" y="1950977"/>
            <a:ext cx="1647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Contraction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ACC35C-DA7A-F2FA-FC18-A4EA0B8A24F5}"/>
              </a:ext>
            </a:extLst>
          </p:cNvPr>
          <p:cNvSpPr txBox="1"/>
          <p:nvPr/>
        </p:nvSpPr>
        <p:spPr>
          <a:xfrm>
            <a:off x="6907454" y="1953489"/>
            <a:ext cx="2637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Possessive pronoun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247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1167</TotalTime>
  <Words>165</Words>
  <Application>Microsoft Office PowerPoint</Application>
  <PresentationFormat>Widescreen</PresentationFormat>
  <Paragraphs>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119</cp:revision>
  <dcterms:created xsi:type="dcterms:W3CDTF">2014-11-06T15:36:04Z</dcterms:created>
  <dcterms:modified xsi:type="dcterms:W3CDTF">2022-06-09T15:12:36Z</dcterms:modified>
</cp:coreProperties>
</file>