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sldIdLst>
    <p:sldId id="293" r:id="rId3"/>
    <p:sldId id="351" r:id="rId4"/>
    <p:sldId id="258" r:id="rId5"/>
    <p:sldId id="259" r:id="rId6"/>
    <p:sldId id="263" r:id="rId7"/>
    <p:sldId id="264" r:id="rId8"/>
    <p:sldId id="268" r:id="rId9"/>
    <p:sldId id="269" r:id="rId10"/>
    <p:sldId id="265" r:id="rId11"/>
    <p:sldId id="34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  <a:srgbClr val="314C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03" autoAdjust="0"/>
    <p:restoredTop sz="94660"/>
  </p:normalViewPr>
  <p:slideViewPr>
    <p:cSldViewPr>
      <p:cViewPr varScale="1">
        <p:scale>
          <a:sx n="104" d="100"/>
          <a:sy n="104" d="100"/>
        </p:scale>
        <p:origin x="59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118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586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03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1840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238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73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4284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9621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7796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0832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461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708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470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5706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18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343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368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501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03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41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349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9722-671E-428A-A025-C6B239D69F3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512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49722-671E-428A-A025-C6B239D69F3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90937-83C9-4517-87ED-11397371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248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839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Using Abbreviations and Numbers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Abbreviations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Numbers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Abbreviations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31752" y="2030427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Abbreviations are shortened forms of words or phrases.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31752" y="3027413"/>
            <a:ext cx="8058154" cy="1181851"/>
            <a:chOff x="507753" y="1840413"/>
            <a:chExt cx="8058154" cy="999500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07753" y="1840413"/>
              <a:ext cx="8058154" cy="999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59866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Abbreviations are used in situations when writing out a full name or term multiples times may be awkward.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8847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2076450" y="1641430"/>
            <a:ext cx="3810000" cy="865092"/>
          </a:xfrm>
          <a:prstGeom prst="roundRect">
            <a:avLst/>
          </a:prstGeom>
          <a:solidFill>
            <a:srgbClr val="62798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Organizations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Abbreviations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4122821" y="1859190"/>
            <a:ext cx="1638654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WHO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076450" y="2760366"/>
            <a:ext cx="3810000" cy="865092"/>
          </a:xfrm>
          <a:prstGeom prst="roundRect">
            <a:avLst/>
          </a:prstGeom>
          <a:solidFill>
            <a:srgbClr val="62798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 Titles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689131" y="2978126"/>
            <a:ext cx="2072344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Ms. Bennet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2076450" y="3879302"/>
            <a:ext cx="3810000" cy="865092"/>
          </a:xfrm>
          <a:prstGeom prst="roundRect">
            <a:avLst/>
          </a:prstGeom>
          <a:solidFill>
            <a:srgbClr val="62798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 Initials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3689131" y="4097062"/>
            <a:ext cx="2072344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J. K. Rowling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276975" y="1641430"/>
            <a:ext cx="3810000" cy="865092"/>
          </a:xfrm>
          <a:prstGeom prst="roundRect">
            <a:avLst/>
          </a:prstGeom>
          <a:solidFill>
            <a:srgbClr val="62798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 Units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8329062" y="1859190"/>
            <a:ext cx="1632939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 lbs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276975" y="2760366"/>
            <a:ext cx="3810000" cy="865092"/>
          </a:xfrm>
          <a:prstGeom prst="roundRect">
            <a:avLst/>
          </a:prstGeom>
          <a:solidFill>
            <a:srgbClr val="62798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 States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8607972" y="2978126"/>
            <a:ext cx="1354029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SC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276975" y="3879302"/>
            <a:ext cx="3810000" cy="865092"/>
          </a:xfrm>
          <a:prstGeom prst="roundRect">
            <a:avLst/>
          </a:prstGeom>
          <a:solidFill>
            <a:srgbClr val="62798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 Times 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8329062" y="4097062"/>
            <a:ext cx="1632939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6:00 p.m.</a:t>
            </a:r>
          </a:p>
        </p:txBody>
      </p:sp>
    </p:spTree>
    <p:extLst>
      <p:ext uri="{BB962C8B-B14F-4D97-AF65-F5344CB8AC3E}">
        <p14:creationId xmlns:p14="http://schemas.microsoft.com/office/powerpoint/2010/main" val="3958579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8F8F8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8F8F8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8F8F8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8F8F8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8F8F8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65112" y="2030426"/>
            <a:ext cx="5061775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Rules in this lesson follow MLA format.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565113" y="2993881"/>
            <a:ext cx="5061775" cy="766214"/>
            <a:chOff x="507753" y="1840413"/>
            <a:chExt cx="8058154" cy="999500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07753" y="1840413"/>
              <a:ext cx="8058154" cy="999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52193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Always double-check with your instructor.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74733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4001786" y="1636047"/>
            <a:ext cx="4188423" cy="3472641"/>
            <a:chOff x="2477785" y="1699106"/>
            <a:chExt cx="4188423" cy="3472641"/>
          </a:xfrm>
          <a:solidFill>
            <a:srgbClr val="627981"/>
          </a:solidFill>
        </p:grpSpPr>
        <p:grpSp>
          <p:nvGrpSpPr>
            <p:cNvPr id="17" name="Group 16"/>
            <p:cNvGrpSpPr/>
            <p:nvPr/>
          </p:nvGrpSpPr>
          <p:grpSpPr>
            <a:xfrm>
              <a:off x="2477786" y="1699106"/>
              <a:ext cx="4188422" cy="775938"/>
              <a:chOff x="542923" y="1736761"/>
              <a:chExt cx="8058154" cy="966350"/>
            </a:xfrm>
            <a:grpFill/>
          </p:grpSpPr>
          <p:sp>
            <p:nvSpPr>
              <p:cNvPr id="18" name="Rectangle 17"/>
              <p:cNvSpPr/>
              <p:nvPr/>
            </p:nvSpPr>
            <p:spPr>
              <a:xfrm>
                <a:off x="542923" y="1736761"/>
                <a:ext cx="8058154" cy="9663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668214" y="1942211"/>
                <a:ext cx="7807570" cy="49829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seventeen</a:t>
                </a: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2477786" y="2598007"/>
              <a:ext cx="4188422" cy="775938"/>
              <a:chOff x="542923" y="1736761"/>
              <a:chExt cx="8058154" cy="966350"/>
            </a:xfrm>
            <a:grpFill/>
          </p:grpSpPr>
          <p:sp>
            <p:nvSpPr>
              <p:cNvPr id="24" name="Rectangle 23"/>
              <p:cNvSpPr/>
              <p:nvPr/>
            </p:nvSpPr>
            <p:spPr>
              <a:xfrm>
                <a:off x="542923" y="1736761"/>
                <a:ext cx="8058154" cy="9663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8214" y="1942211"/>
                <a:ext cx="7807570" cy="49829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ninety</a:t>
                </a: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2477786" y="3496908"/>
              <a:ext cx="4188422" cy="775938"/>
              <a:chOff x="542923" y="1736761"/>
              <a:chExt cx="8058154" cy="966350"/>
            </a:xfrm>
            <a:grpFill/>
          </p:grpSpPr>
          <p:sp>
            <p:nvSpPr>
              <p:cNvPr id="29" name="Rectangle 28"/>
              <p:cNvSpPr/>
              <p:nvPr/>
            </p:nvSpPr>
            <p:spPr>
              <a:xfrm>
                <a:off x="542923" y="1736761"/>
                <a:ext cx="8058154" cy="9663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668214" y="1942211"/>
                <a:ext cx="7807570" cy="49829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three hundred</a:t>
                </a: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2477785" y="4395809"/>
              <a:ext cx="4188422" cy="775938"/>
              <a:chOff x="542923" y="1736761"/>
              <a:chExt cx="8058154" cy="966350"/>
            </a:xfrm>
            <a:grpFill/>
          </p:grpSpPr>
          <p:sp>
            <p:nvSpPr>
              <p:cNvPr id="32" name="Rectangle 31"/>
              <p:cNvSpPr/>
              <p:nvPr/>
            </p:nvSpPr>
            <p:spPr>
              <a:xfrm>
                <a:off x="542923" y="1736761"/>
                <a:ext cx="8058154" cy="9663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668214" y="1942211"/>
                <a:ext cx="7807570" cy="49829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twenty-one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25115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56"/>
          <p:cNvGrpSpPr/>
          <p:nvPr/>
        </p:nvGrpSpPr>
        <p:grpSpPr>
          <a:xfrm>
            <a:off x="3390858" y="1900384"/>
            <a:ext cx="5443662" cy="608874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Use words to simplify a large number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775994" y="3128853"/>
            <a:ext cx="4662685" cy="521191"/>
            <a:chOff x="542923" y="1736761"/>
            <a:chExt cx="8058154" cy="966350"/>
          </a:xfrm>
          <a:solidFill>
            <a:srgbClr val="627981"/>
          </a:solidFill>
        </p:grpSpPr>
        <p:sp>
          <p:nvSpPr>
            <p:cNvPr id="20" name="Rectangle 19"/>
            <p:cNvSpPr/>
            <p:nvPr/>
          </p:nvSpPr>
          <p:spPr>
            <a:xfrm>
              <a:off x="542923" y="1736761"/>
              <a:ext cx="8058154" cy="9663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42923" y="1742140"/>
              <a:ext cx="7932861" cy="74185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             1,000,000 </a:t>
              </a:r>
              <a:r>
                <a:rPr lang="en-US" sz="2000" dirty="0">
                  <a:solidFill>
                    <a:schemeClr val="bg1"/>
                  </a:solidFill>
                  <a:sym typeface="Wingdings" panose="05000000000000000000" pitchFamily="2" charset="2"/>
                </a:rPr>
                <a:t>	                million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Right Arrow 2"/>
          <p:cNvSpPr/>
          <p:nvPr/>
        </p:nvSpPr>
        <p:spPr>
          <a:xfrm>
            <a:off x="5763491" y="3219293"/>
            <a:ext cx="770816" cy="256938"/>
          </a:xfrm>
          <a:prstGeom prst="rightArrow">
            <a:avLst/>
          </a:prstGeom>
          <a:solidFill>
            <a:srgbClr val="314C57"/>
          </a:solidFill>
          <a:ln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637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3390858" y="1734147"/>
            <a:ext cx="5443662" cy="950731"/>
            <a:chOff x="1906953" y="1849760"/>
            <a:chExt cx="5443662" cy="1083550"/>
          </a:xfrm>
          <a:solidFill>
            <a:srgbClr val="627981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0"/>
              <a:ext cx="5443662" cy="10835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94708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Spell out any numbers that appear at the beginning of a sentence: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659347" y="3128853"/>
            <a:ext cx="4859167" cy="521191"/>
            <a:chOff x="542923" y="1736761"/>
            <a:chExt cx="8058154" cy="966350"/>
          </a:xfrm>
          <a:solidFill>
            <a:srgbClr val="627981"/>
          </a:solidFill>
        </p:grpSpPr>
        <p:sp>
          <p:nvSpPr>
            <p:cNvPr id="20" name="Rectangle 19"/>
            <p:cNvSpPr/>
            <p:nvPr/>
          </p:nvSpPr>
          <p:spPr>
            <a:xfrm>
              <a:off x="542923" y="1736761"/>
              <a:ext cx="8058154" cy="9663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68214" y="1742140"/>
              <a:ext cx="7807570" cy="74185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“Fifteen teachers walked out on strike.”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93470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2076450" y="164143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627981"/>
                </a:solidFill>
              </a:rPr>
              <a:t>Decimals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4122821" y="1859190"/>
            <a:ext cx="1638654" cy="416987"/>
          </a:xfrm>
          <a:prstGeom prst="round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5.7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076450" y="276036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627981"/>
                </a:solidFill>
              </a:rPr>
              <a:t>Percentages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122821" y="2978126"/>
            <a:ext cx="1638654" cy="416987"/>
          </a:xfrm>
          <a:prstGeom prst="round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78%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2076450" y="387930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627981"/>
                </a:solidFill>
              </a:rPr>
              <a:t>Dates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122821" y="4097062"/>
            <a:ext cx="1638654" cy="416987"/>
          </a:xfrm>
          <a:prstGeom prst="round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1999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276975" y="164143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627981"/>
                </a:solidFill>
              </a:rPr>
              <a:t>Times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8329062" y="1859190"/>
            <a:ext cx="1632939" cy="416987"/>
          </a:xfrm>
          <a:prstGeom prst="round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5:00 p.m.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276975" y="276036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627981"/>
                </a:solidFill>
              </a:rPr>
              <a:t>Chapters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8329062" y="2978126"/>
            <a:ext cx="1632939" cy="416987"/>
          </a:xfrm>
          <a:prstGeom prst="round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Chapter 7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276975" y="387930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627981"/>
                </a:solidFill>
              </a:rPr>
              <a:t>Page numbers </a:t>
            </a:r>
            <a:endParaRPr lang="en-US" sz="2000" b="1" dirty="0">
              <a:solidFill>
                <a:srgbClr val="62798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8329062" y="4097062"/>
            <a:ext cx="1632939" cy="416987"/>
          </a:xfrm>
          <a:prstGeom prst="round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Page 93</a:t>
            </a:r>
          </a:p>
        </p:txBody>
      </p:sp>
    </p:spTree>
    <p:extLst>
      <p:ext uri="{BB962C8B-B14F-4D97-AF65-F5344CB8AC3E}">
        <p14:creationId xmlns:p14="http://schemas.microsoft.com/office/powerpoint/2010/main" val="3062975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161</Words>
  <Application>Microsoft Office PowerPoint</Application>
  <PresentationFormat>Widescreen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Brown</dc:creator>
  <cp:lastModifiedBy>Sarah Quinn</cp:lastModifiedBy>
  <cp:revision>7</cp:revision>
  <dcterms:created xsi:type="dcterms:W3CDTF">2015-10-07T13:43:28Z</dcterms:created>
  <dcterms:modified xsi:type="dcterms:W3CDTF">2022-08-05T18:12:26Z</dcterms:modified>
</cp:coreProperties>
</file>