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</p:sldMasterIdLst>
  <p:sldIdLst>
    <p:sldId id="293" r:id="rId4"/>
    <p:sldId id="351" r:id="rId5"/>
    <p:sldId id="352" r:id="rId6"/>
    <p:sldId id="258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53" r:id="rId19"/>
    <p:sldId id="305" r:id="rId20"/>
    <p:sldId id="306" r:id="rId21"/>
    <p:sldId id="307" r:id="rId22"/>
    <p:sldId id="308" r:id="rId23"/>
    <p:sldId id="275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4C51"/>
    <a:srgbClr val="627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84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582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152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394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20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947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6125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8341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2160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4606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9542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676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3245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4595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6685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3255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852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38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1110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3054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643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7710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74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9795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838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9774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2901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671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29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009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78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27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512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60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0793A-62A0-4054-BD76-6C47891522B4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385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0793A-62A0-4054-BD76-6C47891522B4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886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387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Spelling Commonly Confused Words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643646"/>
            <a:ext cx="382753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subordinating conjunction for comparisons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98056" y="2828311"/>
            <a:ext cx="393076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adverb for time/order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3032164" y="1674009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than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844297" y="1674008"/>
            <a:ext cx="13452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then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7" y="4009438"/>
            <a:ext cx="47765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one song is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catchier</a:t>
            </a:r>
            <a:r>
              <a:rPr lang="en-US" sz="2400" dirty="0"/>
              <a:t> than another one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eat breakfast and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then</a:t>
            </a:r>
            <a:r>
              <a:rPr lang="en-US" sz="2400" dirty="0"/>
              <a:t> brush teeth</a:t>
            </a:r>
          </a:p>
        </p:txBody>
      </p:sp>
    </p:spTree>
    <p:extLst>
      <p:ext uri="{BB962C8B-B14F-4D97-AF65-F5344CB8AC3E}">
        <p14:creationId xmlns:p14="http://schemas.microsoft.com/office/powerpoint/2010/main" val="547854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0F5A7BB3-2D4B-74AB-E98F-A9B919DED866}"/>
              </a:ext>
            </a:extLst>
          </p:cNvPr>
          <p:cNvSpPr/>
          <p:nvPr/>
        </p:nvSpPr>
        <p:spPr>
          <a:xfrm>
            <a:off x="4148551" y="1441801"/>
            <a:ext cx="3633482" cy="234878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377414" y="1435094"/>
            <a:ext cx="11175756" cy="2362197"/>
            <a:chOff x="-1759227" y="1641570"/>
            <a:chExt cx="12401609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1759227" y="1655177"/>
              <a:ext cx="4028356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614026" y="1641570"/>
              <a:ext cx="4028356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1839996" y="2497067"/>
              <a:ext cx="1014699" cy="685062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vs.</a:t>
              </a:r>
              <a:endParaRPr lang="en-US" sz="3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14339" y="2886243"/>
            <a:ext cx="295631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possessive pronoun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44660" y="2932410"/>
            <a:ext cx="3333001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adverb that refers to specific place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1554649" y="1600503"/>
            <a:ext cx="13773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their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8970953" y="1674008"/>
            <a:ext cx="15342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there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377415" y="3980208"/>
            <a:ext cx="3630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someone walks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their</a:t>
            </a:r>
            <a:r>
              <a:rPr lang="en-US" sz="2400" dirty="0"/>
              <a:t> dog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7923002" y="4012878"/>
            <a:ext cx="3630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over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there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C3425BD-DA4A-DBC6-7419-1C12F40D6DFF}"/>
              </a:ext>
            </a:extLst>
          </p:cNvPr>
          <p:cNvSpPr/>
          <p:nvPr/>
        </p:nvSpPr>
        <p:spPr>
          <a:xfrm>
            <a:off x="7395318" y="2278501"/>
            <a:ext cx="914400" cy="675381"/>
          </a:xfrm>
          <a:prstGeom prst="ellipse">
            <a:avLst/>
          </a:prstGeom>
          <a:solidFill>
            <a:srgbClr val="62798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vs.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CA9EC12-BB23-FF3B-1413-4CD699EC8721}"/>
              </a:ext>
            </a:extLst>
          </p:cNvPr>
          <p:cNvSpPr txBox="1"/>
          <p:nvPr/>
        </p:nvSpPr>
        <p:spPr>
          <a:xfrm>
            <a:off x="4148551" y="4022646"/>
            <a:ext cx="3630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they’re</a:t>
            </a:r>
            <a:r>
              <a:rPr lang="en-US" sz="2400" dirty="0"/>
              <a:t> working together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24D3937-098A-A103-ED83-933D9E0E0587}"/>
              </a:ext>
            </a:extLst>
          </p:cNvPr>
          <p:cNvSpPr txBox="1"/>
          <p:nvPr/>
        </p:nvSpPr>
        <p:spPr>
          <a:xfrm>
            <a:off x="5111853" y="1672333"/>
            <a:ext cx="19682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they’re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9550C99-A6CD-FA12-62E2-A6252554F491}"/>
              </a:ext>
            </a:extLst>
          </p:cNvPr>
          <p:cNvSpPr txBox="1"/>
          <p:nvPr/>
        </p:nvSpPr>
        <p:spPr>
          <a:xfrm>
            <a:off x="4535267" y="2891170"/>
            <a:ext cx="295631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contraction of “they are”</a:t>
            </a:r>
          </a:p>
        </p:txBody>
      </p:sp>
    </p:spTree>
    <p:extLst>
      <p:ext uri="{BB962C8B-B14F-4D97-AF65-F5344CB8AC3E}">
        <p14:creationId xmlns:p14="http://schemas.microsoft.com/office/powerpoint/2010/main" val="3009917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0F5A7BB3-2D4B-74AB-E98F-A9B919DED866}"/>
              </a:ext>
            </a:extLst>
          </p:cNvPr>
          <p:cNvSpPr/>
          <p:nvPr/>
        </p:nvSpPr>
        <p:spPr>
          <a:xfrm>
            <a:off x="4148551" y="1441801"/>
            <a:ext cx="3633482" cy="234878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377414" y="1435094"/>
            <a:ext cx="11175756" cy="2362197"/>
            <a:chOff x="-1759227" y="1641570"/>
            <a:chExt cx="12401609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1759227" y="1655177"/>
              <a:ext cx="4028356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614026" y="1641570"/>
              <a:ext cx="4028356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1839996" y="2497067"/>
              <a:ext cx="1014699" cy="685062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vs.</a:t>
              </a:r>
              <a:endParaRPr lang="en-US" sz="3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14339" y="2886243"/>
            <a:ext cx="295631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possessive pronoun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44660" y="2932410"/>
            <a:ext cx="3333001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adverb that refers to specific place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1725177" y="1600503"/>
            <a:ext cx="10362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too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9162095" y="1674008"/>
            <a:ext cx="11519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two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377415" y="3980208"/>
            <a:ext cx="3630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read a manual and watch a video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too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7923002" y="4012878"/>
            <a:ext cx="3630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two</a:t>
            </a:r>
            <a:r>
              <a:rPr lang="en-US" sz="2400" dirty="0"/>
              <a:t> songs</a:t>
            </a:r>
            <a:endParaRPr lang="en-US" sz="2400" dirty="0">
              <a:solidFill>
                <a:schemeClr val="bg1"/>
              </a:solidFill>
              <a:highlight>
                <a:srgbClr val="627981"/>
              </a:highlight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C3425BD-DA4A-DBC6-7419-1C12F40D6DFF}"/>
              </a:ext>
            </a:extLst>
          </p:cNvPr>
          <p:cNvSpPr/>
          <p:nvPr/>
        </p:nvSpPr>
        <p:spPr>
          <a:xfrm>
            <a:off x="7395318" y="2278501"/>
            <a:ext cx="914400" cy="675381"/>
          </a:xfrm>
          <a:prstGeom prst="ellipse">
            <a:avLst/>
          </a:prstGeom>
          <a:solidFill>
            <a:srgbClr val="62798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vs.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CA9EC12-BB23-FF3B-1413-4CD699EC8721}"/>
              </a:ext>
            </a:extLst>
          </p:cNvPr>
          <p:cNvSpPr txBox="1"/>
          <p:nvPr/>
        </p:nvSpPr>
        <p:spPr>
          <a:xfrm>
            <a:off x="4148551" y="4022646"/>
            <a:ext cx="3630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to</a:t>
            </a:r>
            <a:r>
              <a:rPr lang="en-US" sz="2400" dirty="0"/>
              <a:t> the store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24D3937-098A-A103-ED83-933D9E0E0587}"/>
              </a:ext>
            </a:extLst>
          </p:cNvPr>
          <p:cNvSpPr txBox="1"/>
          <p:nvPr/>
        </p:nvSpPr>
        <p:spPr>
          <a:xfrm>
            <a:off x="5740583" y="1672333"/>
            <a:ext cx="7108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to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9550C99-A6CD-FA12-62E2-A6252554F491}"/>
              </a:ext>
            </a:extLst>
          </p:cNvPr>
          <p:cNvSpPr txBox="1"/>
          <p:nvPr/>
        </p:nvSpPr>
        <p:spPr>
          <a:xfrm>
            <a:off x="4535267" y="2891170"/>
            <a:ext cx="295631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contraction of “they are”</a:t>
            </a:r>
          </a:p>
        </p:txBody>
      </p:sp>
    </p:spTree>
    <p:extLst>
      <p:ext uri="{BB962C8B-B14F-4D97-AF65-F5344CB8AC3E}">
        <p14:creationId xmlns:p14="http://schemas.microsoft.com/office/powerpoint/2010/main" val="116279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643646"/>
            <a:ext cx="382753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subordinating conjunction for two choices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98056" y="2828311"/>
            <a:ext cx="393076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noun for climate of area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2547320" y="1674009"/>
            <a:ext cx="23037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whether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383371" y="1674008"/>
            <a:ext cx="22670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weather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7" y="4009438"/>
            <a:ext cx="4776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whether</a:t>
            </a:r>
            <a:r>
              <a:rPr lang="en-US" sz="2400" dirty="0"/>
              <a:t> to eat a snack or full meal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the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weather</a:t>
            </a:r>
            <a:r>
              <a:rPr lang="en-US" sz="2400" dirty="0"/>
              <a:t> is hot and dry</a:t>
            </a:r>
          </a:p>
        </p:txBody>
      </p:sp>
    </p:spTree>
    <p:extLst>
      <p:ext uri="{BB962C8B-B14F-4D97-AF65-F5344CB8AC3E}">
        <p14:creationId xmlns:p14="http://schemas.microsoft.com/office/powerpoint/2010/main" val="39812452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828312"/>
            <a:ext cx="38275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possessive pronoun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98056" y="2828311"/>
            <a:ext cx="393076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contraction of “who is”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2788509" y="1674009"/>
            <a:ext cx="18213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whose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701184" y="1674008"/>
            <a:ext cx="16314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who’s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7" y="4009438"/>
            <a:ext cx="4776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Whose</a:t>
            </a:r>
            <a:r>
              <a:rPr lang="en-US" sz="2400" dirty="0"/>
              <a:t> jacket is on the chair?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Who’s</a:t>
            </a:r>
            <a:r>
              <a:rPr lang="en-US" sz="2400" dirty="0"/>
              <a:t> coming to the movie?</a:t>
            </a:r>
          </a:p>
        </p:txBody>
      </p:sp>
    </p:spTree>
    <p:extLst>
      <p:ext uri="{BB962C8B-B14F-4D97-AF65-F5344CB8AC3E}">
        <p14:creationId xmlns:p14="http://schemas.microsoft.com/office/powerpoint/2010/main" val="2944854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828312"/>
            <a:ext cx="38275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possessive pronoun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98056" y="2828311"/>
            <a:ext cx="393076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contraction of “you are”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3038995" y="1674009"/>
            <a:ext cx="13203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your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637546" y="1674008"/>
            <a:ext cx="17587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you’re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7" y="4009438"/>
            <a:ext cx="4776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your</a:t>
            </a:r>
            <a:r>
              <a:rPr lang="en-US" sz="2400" dirty="0"/>
              <a:t> fingerprints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You’re</a:t>
            </a:r>
            <a:r>
              <a:rPr lang="en-US" sz="2400" dirty="0"/>
              <a:t> reviewing this lesson.</a:t>
            </a:r>
          </a:p>
        </p:txBody>
      </p:sp>
    </p:spTree>
    <p:extLst>
      <p:ext uri="{BB962C8B-B14F-4D97-AF65-F5344CB8AC3E}">
        <p14:creationId xmlns:p14="http://schemas.microsoft.com/office/powerpoint/2010/main" val="37353061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Similar Meaning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09A6F902-0EEE-9DF3-72D5-9EEAA03652C9}"/>
              </a:ext>
            </a:extLst>
          </p:cNvPr>
          <p:cNvSpPr/>
          <p:nvPr/>
        </p:nvSpPr>
        <p:spPr>
          <a:xfrm>
            <a:off x="1752600" y="1676400"/>
            <a:ext cx="8686800" cy="1097280"/>
          </a:xfrm>
          <a:prstGeom prst="rect">
            <a:avLst/>
          </a:prstGeom>
          <a:solidFill>
            <a:srgbClr val="3D4C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Synonym</a:t>
            </a:r>
            <a:r>
              <a:rPr lang="en-US" sz="2800" dirty="0">
                <a:solidFill>
                  <a:schemeClr val="bg1"/>
                </a:solidFill>
              </a:rPr>
              <a:t>: A word that has the same meaning as another word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80728F-E9EC-11D5-3E8B-B82732474EFD}"/>
              </a:ext>
            </a:extLst>
          </p:cNvPr>
          <p:cNvSpPr/>
          <p:nvPr/>
        </p:nvSpPr>
        <p:spPr>
          <a:xfrm>
            <a:off x="1752600" y="3124200"/>
            <a:ext cx="8686800" cy="1097280"/>
          </a:xfrm>
          <a:prstGeom prst="rect">
            <a:avLst/>
          </a:prstGeom>
          <a:solidFill>
            <a:srgbClr val="3D4C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Antonym</a:t>
            </a:r>
            <a:r>
              <a:rPr lang="en-US" sz="2800" dirty="0">
                <a:solidFill>
                  <a:schemeClr val="bg1"/>
                </a:solidFill>
              </a:rPr>
              <a:t>: A word that has the opposite meaning of another word</a:t>
            </a:r>
          </a:p>
        </p:txBody>
      </p:sp>
    </p:spTree>
    <p:extLst>
      <p:ext uri="{BB962C8B-B14F-4D97-AF65-F5344CB8AC3E}">
        <p14:creationId xmlns:p14="http://schemas.microsoft.com/office/powerpoint/2010/main" val="27044258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Meaning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3D4C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3D4C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3D4C5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828312"/>
            <a:ext cx="38275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groups of two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10641" y="2832478"/>
            <a:ext cx="181254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groups of 3+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2504330" y="1674009"/>
            <a:ext cx="23896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between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561372" y="1674008"/>
            <a:ext cx="19111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among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7" y="4009438"/>
            <a:ext cx="4776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3D4C51"/>
                </a:highlight>
              </a:rPr>
              <a:t>between</a:t>
            </a:r>
            <a:r>
              <a:rPr lang="en-US" sz="2400" dirty="0"/>
              <a:t> you and me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3D4C51"/>
                </a:highlight>
              </a:rPr>
              <a:t>among</a:t>
            </a:r>
            <a:r>
              <a:rPr lang="en-US" sz="2400" dirty="0"/>
              <a:t> my classmates</a:t>
            </a:r>
          </a:p>
        </p:txBody>
      </p:sp>
    </p:spTree>
    <p:extLst>
      <p:ext uri="{BB962C8B-B14F-4D97-AF65-F5344CB8AC3E}">
        <p14:creationId xmlns:p14="http://schemas.microsoft.com/office/powerpoint/2010/main" val="23698073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Meaning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3D4C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3D4C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3D4C5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828312"/>
            <a:ext cx="38275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take temporarily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31133" y="2828312"/>
            <a:ext cx="237155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give temporarily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2690503" y="1674009"/>
            <a:ext cx="20173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borrow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877164" y="1674008"/>
            <a:ext cx="12795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lend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6" y="4022379"/>
            <a:ext cx="4735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People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  <a:highlight>
                  <a:srgbClr val="3D4C51"/>
                </a:highlight>
              </a:rPr>
              <a:t>borrow</a:t>
            </a:r>
            <a:r>
              <a:rPr lang="en-US" sz="2400" dirty="0"/>
              <a:t> books from the library.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The library </a:t>
            </a:r>
            <a:r>
              <a:rPr lang="en-US" sz="2400" dirty="0">
                <a:solidFill>
                  <a:schemeClr val="bg1"/>
                </a:solidFill>
                <a:highlight>
                  <a:srgbClr val="3D4C51"/>
                </a:highlight>
              </a:rPr>
              <a:t>lends</a:t>
            </a:r>
            <a:r>
              <a:rPr lang="en-US" sz="2400" dirty="0"/>
              <a:t> books to people.</a:t>
            </a:r>
          </a:p>
        </p:txBody>
      </p:sp>
    </p:spTree>
    <p:extLst>
      <p:ext uri="{BB962C8B-B14F-4D97-AF65-F5344CB8AC3E}">
        <p14:creationId xmlns:p14="http://schemas.microsoft.com/office/powerpoint/2010/main" val="7418870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Meaning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3D4C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3D4C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3D4C5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828312"/>
            <a:ext cx="38275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items you can count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027073" y="2828312"/>
            <a:ext cx="297968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items you can’t count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2890942" y="1674009"/>
            <a:ext cx="16164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fewer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960520" y="1674008"/>
            <a:ext cx="11128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less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6" y="4022379"/>
            <a:ext cx="4735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3D4C51"/>
                </a:highlight>
              </a:rPr>
              <a:t>fewer</a:t>
            </a:r>
            <a:r>
              <a:rPr lang="en-US" sz="2400" dirty="0"/>
              <a:t> cars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3D4C51"/>
                </a:highlight>
              </a:rPr>
              <a:t>less</a:t>
            </a:r>
            <a:r>
              <a:rPr lang="en-US" sz="2400" dirty="0"/>
              <a:t> money</a:t>
            </a:r>
          </a:p>
        </p:txBody>
      </p:sp>
    </p:spTree>
    <p:extLst>
      <p:ext uri="{BB962C8B-B14F-4D97-AF65-F5344CB8AC3E}">
        <p14:creationId xmlns:p14="http://schemas.microsoft.com/office/powerpoint/2010/main" val="46730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Similar Sound Words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Similar Meaning Words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Meaning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3D4C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3D4C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3D4C5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643646"/>
            <a:ext cx="382753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to recline or to tell a falsehood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027073" y="2828312"/>
            <a:ext cx="297968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to set down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3312692" y="1674009"/>
            <a:ext cx="7729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lie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8072826" y="1674008"/>
            <a:ext cx="8881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lay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6" y="4022379"/>
            <a:ext cx="4735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People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  <a:highlight>
                  <a:srgbClr val="3D4C51"/>
                </a:highlight>
              </a:rPr>
              <a:t>lie</a:t>
            </a:r>
            <a:r>
              <a:rPr lang="en-US" sz="2400" dirty="0"/>
              <a:t> about their age.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3D4C51"/>
                </a:highlight>
              </a:rPr>
              <a:t>Lay</a:t>
            </a:r>
            <a:r>
              <a:rPr lang="en-US" sz="2400" dirty="0"/>
              <a:t> the scarf on the chair.</a:t>
            </a:r>
          </a:p>
        </p:txBody>
      </p:sp>
    </p:spTree>
    <p:extLst>
      <p:ext uri="{BB962C8B-B14F-4D97-AF65-F5344CB8AC3E}">
        <p14:creationId xmlns:p14="http://schemas.microsoft.com/office/powerpoint/2010/main" val="22477427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246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09A6F902-0EEE-9DF3-72D5-9EEAA03652C9}"/>
              </a:ext>
            </a:extLst>
          </p:cNvPr>
          <p:cNvSpPr/>
          <p:nvPr/>
        </p:nvSpPr>
        <p:spPr>
          <a:xfrm>
            <a:off x="1752600" y="1676400"/>
            <a:ext cx="8686800" cy="1097280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Homonym</a:t>
            </a:r>
            <a:r>
              <a:rPr lang="en-US" sz="2800" dirty="0">
                <a:solidFill>
                  <a:schemeClr val="bg1"/>
                </a:solidFill>
              </a:rPr>
              <a:t>: A word whose pronunciation sounds similar to that of another word</a:t>
            </a:r>
          </a:p>
        </p:txBody>
      </p:sp>
    </p:spTree>
    <p:extLst>
      <p:ext uri="{BB962C8B-B14F-4D97-AF65-F5344CB8AC3E}">
        <p14:creationId xmlns:p14="http://schemas.microsoft.com/office/powerpoint/2010/main" val="3505103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828312"/>
            <a:ext cx="38275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verb: to receive something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98056" y="2643645"/>
            <a:ext cx="3930767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preposition: used to exclude something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2752181" y="1674009"/>
            <a:ext cx="18939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accept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600893" y="1674008"/>
            <a:ext cx="18320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except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2516871" y="4009438"/>
            <a:ext cx="23623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accept</a:t>
            </a:r>
            <a:r>
              <a:rPr lang="en-US" sz="2400" dirty="0"/>
              <a:t> a job offer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wake up early every morning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except</a:t>
            </a:r>
            <a:r>
              <a:rPr lang="en-US" sz="2400" dirty="0"/>
              <a:t> on the weekends</a:t>
            </a:r>
          </a:p>
        </p:txBody>
      </p:sp>
    </p:spTree>
    <p:extLst>
      <p:ext uri="{BB962C8B-B14F-4D97-AF65-F5344CB8AC3E}">
        <p14:creationId xmlns:p14="http://schemas.microsoft.com/office/powerpoint/2010/main" val="3076336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828312"/>
            <a:ext cx="38275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verb: to change or influence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98056" y="2828311"/>
            <a:ext cx="393076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noun: a consequence or result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2897959" y="1674009"/>
            <a:ext cx="16024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affect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710989" y="1674008"/>
            <a:ext cx="16118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effect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7" y="4009438"/>
            <a:ext cx="47765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The amount of sleep you get can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affect</a:t>
            </a:r>
            <a:r>
              <a:rPr lang="en-US" sz="2400" dirty="0"/>
              <a:t> how you feel.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Increased flexibility can be one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effect</a:t>
            </a:r>
            <a:r>
              <a:rPr lang="en-US" sz="2400" dirty="0"/>
              <a:t> of stretching regularly.</a:t>
            </a:r>
          </a:p>
        </p:txBody>
      </p:sp>
    </p:spTree>
    <p:extLst>
      <p:ext uri="{BB962C8B-B14F-4D97-AF65-F5344CB8AC3E}">
        <p14:creationId xmlns:p14="http://schemas.microsoft.com/office/powerpoint/2010/main" val="680568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643646"/>
            <a:ext cx="382753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present-tense verb: to select something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98056" y="2828311"/>
            <a:ext cx="393076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past-tense form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2716371" y="1674009"/>
            <a:ext cx="19656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choose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696819" y="1674008"/>
            <a:ext cx="16401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chose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7" y="4009438"/>
            <a:ext cx="4776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choose</a:t>
            </a:r>
            <a:r>
              <a:rPr lang="en-US" sz="2400" dirty="0"/>
              <a:t> a new TV show to watch later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you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chose</a:t>
            </a:r>
            <a:r>
              <a:rPr lang="en-US" sz="2400" dirty="0"/>
              <a:t> it</a:t>
            </a:r>
          </a:p>
        </p:txBody>
      </p:sp>
    </p:spTree>
    <p:extLst>
      <p:ext uri="{BB962C8B-B14F-4D97-AF65-F5344CB8AC3E}">
        <p14:creationId xmlns:p14="http://schemas.microsoft.com/office/powerpoint/2010/main" val="2708393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828312"/>
            <a:ext cx="38275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possessive pronoun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98056" y="2828311"/>
            <a:ext cx="393076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contraction of “it is”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3312688" y="1674009"/>
            <a:ext cx="7729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its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8054386" y="1674008"/>
            <a:ext cx="9250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it’s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7" y="4009438"/>
            <a:ext cx="47765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An owl’s sharp hearing is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its</a:t>
            </a:r>
            <a:r>
              <a:rPr lang="en-US" sz="2400" dirty="0"/>
              <a:t> greatest hunting tool.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It’s</a:t>
            </a:r>
            <a:r>
              <a:rPr lang="en-US" sz="2400" dirty="0"/>
              <a:t> time to eat.</a:t>
            </a:r>
          </a:p>
        </p:txBody>
      </p:sp>
    </p:spTree>
    <p:extLst>
      <p:ext uri="{BB962C8B-B14F-4D97-AF65-F5344CB8AC3E}">
        <p14:creationId xmlns:p14="http://schemas.microsoft.com/office/powerpoint/2010/main" val="4021560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828312"/>
            <a:ext cx="38275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adjective: not tight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98056" y="2828311"/>
            <a:ext cx="393076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verb: to fail or to misplace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2937586" y="1674009"/>
            <a:ext cx="15231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loose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918034" y="1674008"/>
            <a:ext cx="11977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lose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7" y="4009438"/>
            <a:ext cx="4776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loose</a:t>
            </a:r>
            <a:r>
              <a:rPr lang="en-US" sz="2400" dirty="0"/>
              <a:t> clothing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lose</a:t>
            </a:r>
            <a:r>
              <a:rPr lang="en-US" sz="2400" dirty="0"/>
              <a:t> keys</a:t>
            </a:r>
          </a:p>
        </p:txBody>
      </p:sp>
    </p:spTree>
    <p:extLst>
      <p:ext uri="{BB962C8B-B14F-4D97-AF65-F5344CB8AC3E}">
        <p14:creationId xmlns:p14="http://schemas.microsoft.com/office/powerpoint/2010/main" val="2912270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643646"/>
            <a:ext cx="382753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noun: time that has already happened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98056" y="2643645"/>
            <a:ext cx="3930767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verb: handing an item or receiving an acceptable score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3077304" y="1674009"/>
            <a:ext cx="12437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past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559764" y="1674008"/>
            <a:ext cx="19143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passed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7" y="4009438"/>
            <a:ext cx="4776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last year is in the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past</a:t>
            </a:r>
            <a:endParaRPr lang="en-US" sz="2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food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passed</a:t>
            </a:r>
            <a:r>
              <a:rPr lang="en-US" sz="2400" dirty="0"/>
              <a:t> around the table</a:t>
            </a:r>
          </a:p>
        </p:txBody>
      </p:sp>
    </p:spTree>
    <p:extLst>
      <p:ext uri="{BB962C8B-B14F-4D97-AF65-F5344CB8AC3E}">
        <p14:creationId xmlns:p14="http://schemas.microsoft.com/office/powerpoint/2010/main" val="1934095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519</Words>
  <Application>Microsoft Office PowerPoint</Application>
  <PresentationFormat>Widescreen</PresentationFormat>
  <Paragraphs>147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Century Gothic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Brown</dc:creator>
  <cp:lastModifiedBy>Caitlin Edahl</cp:lastModifiedBy>
  <cp:revision>6</cp:revision>
  <dcterms:created xsi:type="dcterms:W3CDTF">2015-10-07T14:56:19Z</dcterms:created>
  <dcterms:modified xsi:type="dcterms:W3CDTF">2022-06-16T15:01:00Z</dcterms:modified>
</cp:coreProperties>
</file>