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47" r:id="rId4"/>
    <p:sldId id="369" r:id="rId5"/>
    <p:sldId id="370" r:id="rId6"/>
    <p:sldId id="371" r:id="rId7"/>
    <p:sldId id="372" r:id="rId8"/>
    <p:sldId id="34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47"/>
            <p14:sldId id="369"/>
            <p14:sldId id="370"/>
            <p14:sldId id="371"/>
            <p14:sldId id="372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14C57"/>
    <a:srgbClr val="386546"/>
    <a:srgbClr val="627981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Proofreading Sentences for Grammar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a list of your common mistakes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Proofread in stages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Try multiple reading techniques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Take advantage of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Take frequent breaks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Sentences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58076" y="207615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Make a list of your common mistakes.</a:t>
              </a:r>
            </a:p>
          </p:txBody>
        </p:sp>
      </p:grpSp>
      <p:sp>
        <p:nvSpPr>
          <p:cNvPr id="25" name="Oval 24"/>
          <p:cNvSpPr/>
          <p:nvPr/>
        </p:nvSpPr>
        <p:spPr>
          <a:xfrm>
            <a:off x="2739733" y="1800915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030634" y="156861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Proofread in stages.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2712292" y="1332110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2</a:t>
            </a:r>
          </a:p>
        </p:txBody>
      </p:sp>
      <p:sp>
        <p:nvSpPr>
          <p:cNvPr id="5" name="Rectangle 4"/>
          <p:cNvSpPr/>
          <p:nvPr/>
        </p:nvSpPr>
        <p:spPr>
          <a:xfrm>
            <a:off x="4745086" y="3287306"/>
            <a:ext cx="2803656" cy="1609646"/>
          </a:xfrm>
          <a:prstGeom prst="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35003" y="3491965"/>
            <a:ext cx="2478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Sentence structure</a:t>
            </a:r>
          </a:p>
          <a:p>
            <a:pPr algn="ctr"/>
            <a:r>
              <a:rPr lang="en-US" dirty="0"/>
              <a:t>Agreement</a:t>
            </a:r>
          </a:p>
          <a:p>
            <a:pPr algn="ctr"/>
            <a:r>
              <a:rPr lang="en-US" dirty="0"/>
              <a:t>Punctuation</a:t>
            </a:r>
          </a:p>
          <a:p>
            <a:pPr algn="ctr"/>
            <a:r>
              <a:rPr lang="en-US" dirty="0"/>
              <a:t>Spelling</a:t>
            </a:r>
          </a:p>
        </p:txBody>
      </p:sp>
    </p:spTree>
    <p:extLst>
      <p:ext uri="{BB962C8B-B14F-4D97-AF65-F5344CB8AC3E}">
        <p14:creationId xmlns:p14="http://schemas.microsoft.com/office/powerpoint/2010/main" val="183806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030634" y="156861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Try multiple reading techniques.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2712292" y="1332110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3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3094" y="3287306"/>
            <a:ext cx="5237018" cy="1609646"/>
          </a:xfrm>
          <a:prstGeom prst="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06804" y="3630464"/>
            <a:ext cx="4869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en-US" dirty="0"/>
              <a:t>Read the text aloud to yourself.</a:t>
            </a:r>
            <a:br>
              <a:rPr lang="en-US" dirty="0"/>
            </a:br>
            <a:r>
              <a:rPr lang="en-US" dirty="0"/>
              <a:t>- Read the text backwards. </a:t>
            </a:r>
          </a:p>
          <a:p>
            <a:pPr marL="285750" indent="-285750" algn="ctr">
              <a:buFontTx/>
              <a:buChar char="-"/>
            </a:pPr>
            <a:r>
              <a:rPr lang="en-US" dirty="0"/>
              <a:t>Print out a paper copy to read.</a:t>
            </a:r>
          </a:p>
        </p:txBody>
      </p:sp>
    </p:spTree>
    <p:extLst>
      <p:ext uri="{BB962C8B-B14F-4D97-AF65-F5344CB8AC3E}">
        <p14:creationId xmlns:p14="http://schemas.microsoft.com/office/powerpoint/2010/main" val="418956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030634" y="156861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Take advantage of technology tools.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2712292" y="1332110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4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3094" y="3287306"/>
            <a:ext cx="5237018" cy="1194010"/>
          </a:xfrm>
          <a:prstGeom prst="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06804" y="3630465"/>
            <a:ext cx="4869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en-US" dirty="0"/>
              <a:t>Use spell check.</a:t>
            </a:r>
            <a:br>
              <a:rPr lang="en-US" dirty="0"/>
            </a:br>
            <a:r>
              <a:rPr lang="en-US" dirty="0"/>
              <a:t>- Use the Find feature. </a:t>
            </a:r>
          </a:p>
        </p:txBody>
      </p:sp>
    </p:spTree>
    <p:extLst>
      <p:ext uri="{BB962C8B-B14F-4D97-AF65-F5344CB8AC3E}">
        <p14:creationId xmlns:p14="http://schemas.microsoft.com/office/powerpoint/2010/main" val="35025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Sentences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58076" y="2194413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Take frequent breaks.</a:t>
              </a:r>
            </a:p>
          </p:txBody>
        </p:sp>
      </p:grpSp>
      <p:sp>
        <p:nvSpPr>
          <p:cNvPr id="25" name="Oval 24"/>
          <p:cNvSpPr/>
          <p:nvPr/>
        </p:nvSpPr>
        <p:spPr>
          <a:xfrm>
            <a:off x="2739734" y="1957905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33232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1228</TotalTime>
  <Words>131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2022-08-08T14:10:16Z</dcterms:modified>
</cp:coreProperties>
</file>