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2" r:id="rId3"/>
  </p:sldMasterIdLst>
  <p:notesMasterIdLst>
    <p:notesMasterId r:id="rId12"/>
  </p:notesMasterIdLst>
  <p:sldIdLst>
    <p:sldId id="293" r:id="rId4"/>
    <p:sldId id="351" r:id="rId5"/>
    <p:sldId id="259" r:id="rId6"/>
    <p:sldId id="277" r:id="rId7"/>
    <p:sldId id="279" r:id="rId8"/>
    <p:sldId id="352" r:id="rId9"/>
    <p:sldId id="341" r:id="rId10"/>
    <p:sldId id="34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  <a:srgbClr val="61A3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52" autoAdjust="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1104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67A0B-EC2C-204C-811D-B2CDC8FECB2B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74089B-305D-4E49-9E34-1CCCA2057D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83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311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08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89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807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6471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9751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56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1450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1988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4260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0325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373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6819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9277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508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7944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50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7776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7543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93401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6F9CF-37A3-024C-9C1C-103F9911D3A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195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079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Using an Appropriate Tone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1409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Word Choice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Details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Inconsistent Tone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Word Choice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8401CB51-055C-2DE7-4287-CB194C60408A}"/>
              </a:ext>
            </a:extLst>
          </p:cNvPr>
          <p:cNvSpPr/>
          <p:nvPr/>
        </p:nvSpPr>
        <p:spPr>
          <a:xfrm>
            <a:off x="2673291" y="1617739"/>
            <a:ext cx="2080340" cy="161791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Positive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1A5A4A3-53CD-ED0B-477E-658A93EF15BC}"/>
              </a:ext>
            </a:extLst>
          </p:cNvPr>
          <p:cNvSpPr/>
          <p:nvPr/>
        </p:nvSpPr>
        <p:spPr>
          <a:xfrm>
            <a:off x="7438363" y="1612192"/>
            <a:ext cx="2080340" cy="161791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Neutral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1BE133B-B925-922E-DA0D-7C65C54DEE61}"/>
              </a:ext>
            </a:extLst>
          </p:cNvPr>
          <p:cNvSpPr/>
          <p:nvPr/>
        </p:nvSpPr>
        <p:spPr>
          <a:xfrm>
            <a:off x="5055827" y="1612192"/>
            <a:ext cx="2080340" cy="161791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Negative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Word Choice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2496199" y="1777635"/>
            <a:ext cx="62358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My friend’s visit was ____________.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C8E7C67-1A7F-74CB-F7FB-FA1B68F0D1E1}"/>
              </a:ext>
            </a:extLst>
          </p:cNvPr>
          <p:cNvSpPr/>
          <p:nvPr/>
        </p:nvSpPr>
        <p:spPr>
          <a:xfrm>
            <a:off x="5614108" y="2300855"/>
            <a:ext cx="2080340" cy="731520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spontaneous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C7CE587-91ED-EF4B-BFA5-C389EE66E49E}"/>
              </a:ext>
            </a:extLst>
          </p:cNvPr>
          <p:cNvSpPr/>
          <p:nvPr/>
        </p:nvSpPr>
        <p:spPr>
          <a:xfrm>
            <a:off x="5614108" y="4078815"/>
            <a:ext cx="2080340" cy="731520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unexpected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7F60FC7-0A0F-4970-F744-318F27CEAB0E}"/>
              </a:ext>
            </a:extLst>
          </p:cNvPr>
          <p:cNvSpPr/>
          <p:nvPr/>
        </p:nvSpPr>
        <p:spPr>
          <a:xfrm>
            <a:off x="5614108" y="3189835"/>
            <a:ext cx="2080340" cy="731520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uninvited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C582FB-0598-E015-557E-7D25D911829C}"/>
              </a:ext>
            </a:extLst>
          </p:cNvPr>
          <p:cNvSpPr txBox="1"/>
          <p:nvPr/>
        </p:nvSpPr>
        <p:spPr>
          <a:xfrm>
            <a:off x="8440656" y="2435782"/>
            <a:ext cx="1162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positive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2E27FB-49A2-2459-A5D3-581C09DE1DE9}"/>
              </a:ext>
            </a:extLst>
          </p:cNvPr>
          <p:cNvSpPr txBox="1"/>
          <p:nvPr/>
        </p:nvSpPr>
        <p:spPr>
          <a:xfrm>
            <a:off x="8440656" y="3324762"/>
            <a:ext cx="12470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negative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0D8C15A-7C00-47F0-AF49-02B3F63FDE6B}"/>
              </a:ext>
            </a:extLst>
          </p:cNvPr>
          <p:cNvSpPr txBox="1"/>
          <p:nvPr/>
        </p:nvSpPr>
        <p:spPr>
          <a:xfrm>
            <a:off x="8440656" y="4213742"/>
            <a:ext cx="10840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neutral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2BE4721-A627-AAFF-4189-C291B1B52955}"/>
              </a:ext>
            </a:extLst>
          </p:cNvPr>
          <p:cNvCxnSpPr>
            <a:stCxn id="19" idx="3"/>
            <a:endCxn id="5" idx="1"/>
          </p:cNvCxnSpPr>
          <p:nvPr/>
        </p:nvCxnSpPr>
        <p:spPr>
          <a:xfrm>
            <a:off x="7694448" y="2666615"/>
            <a:ext cx="746208" cy="0"/>
          </a:xfrm>
          <a:prstGeom prst="straightConnector1">
            <a:avLst/>
          </a:prstGeom>
          <a:ln w="76200">
            <a:solidFill>
              <a:srgbClr val="62798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749EE85-C3EB-71C1-52D8-21E160C154D5}"/>
              </a:ext>
            </a:extLst>
          </p:cNvPr>
          <p:cNvCxnSpPr>
            <a:cxnSpLocks/>
            <a:stCxn id="28" idx="3"/>
            <a:endCxn id="30" idx="1"/>
          </p:cNvCxnSpPr>
          <p:nvPr/>
        </p:nvCxnSpPr>
        <p:spPr>
          <a:xfrm>
            <a:off x="7694448" y="3555595"/>
            <a:ext cx="746208" cy="0"/>
          </a:xfrm>
          <a:prstGeom prst="straightConnector1">
            <a:avLst/>
          </a:prstGeom>
          <a:ln w="76200">
            <a:solidFill>
              <a:srgbClr val="62798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371A52B-CF9B-3FA6-E56D-40765365E27A}"/>
              </a:ext>
            </a:extLst>
          </p:cNvPr>
          <p:cNvCxnSpPr>
            <a:cxnSpLocks/>
            <a:stCxn id="22" idx="3"/>
            <a:endCxn id="31" idx="1"/>
          </p:cNvCxnSpPr>
          <p:nvPr/>
        </p:nvCxnSpPr>
        <p:spPr>
          <a:xfrm>
            <a:off x="7694448" y="4444575"/>
            <a:ext cx="746208" cy="0"/>
          </a:xfrm>
          <a:prstGeom prst="straightConnector1">
            <a:avLst/>
          </a:prstGeom>
          <a:ln w="76200">
            <a:solidFill>
              <a:srgbClr val="62798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Details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8D489A08-FCE3-421F-AC82-9290065B89EB}"/>
              </a:ext>
            </a:extLst>
          </p:cNvPr>
          <p:cNvSpPr/>
          <p:nvPr/>
        </p:nvSpPr>
        <p:spPr>
          <a:xfrm>
            <a:off x="1879661" y="1323510"/>
            <a:ext cx="3661950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Negative details</a:t>
            </a:r>
          </a:p>
        </p:txBody>
      </p:sp>
      <p:sp>
        <p:nvSpPr>
          <p:cNvPr id="30" name="Arrow: Down 29">
            <a:extLst>
              <a:ext uri="{FF2B5EF4-FFF2-40B4-BE49-F238E27FC236}">
                <a16:creationId xmlns:a16="http://schemas.microsoft.com/office/drawing/2014/main" id="{60D2D19C-DDD2-CA6B-54BD-F88016B0524F}"/>
              </a:ext>
            </a:extLst>
          </p:cNvPr>
          <p:cNvSpPr/>
          <p:nvPr/>
        </p:nvSpPr>
        <p:spPr>
          <a:xfrm>
            <a:off x="3311846" y="1824597"/>
            <a:ext cx="797579" cy="1042764"/>
          </a:xfrm>
          <a:prstGeom prst="down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2662B29-11C2-AF1E-0518-E95F0932693B}"/>
              </a:ext>
            </a:extLst>
          </p:cNvPr>
          <p:cNvSpPr/>
          <p:nvPr/>
        </p:nvSpPr>
        <p:spPr>
          <a:xfrm>
            <a:off x="2294176" y="2901064"/>
            <a:ext cx="2832918" cy="72013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Negative tone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2492905-BBA4-6F16-4A1A-F4263F81E0E6}"/>
              </a:ext>
            </a:extLst>
          </p:cNvPr>
          <p:cNvSpPr/>
          <p:nvPr/>
        </p:nvSpPr>
        <p:spPr>
          <a:xfrm>
            <a:off x="6650391" y="1323510"/>
            <a:ext cx="3661950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Positive details</a:t>
            </a:r>
          </a:p>
        </p:txBody>
      </p:sp>
      <p:sp>
        <p:nvSpPr>
          <p:cNvPr id="35" name="Arrow: Down 34">
            <a:extLst>
              <a:ext uri="{FF2B5EF4-FFF2-40B4-BE49-F238E27FC236}">
                <a16:creationId xmlns:a16="http://schemas.microsoft.com/office/drawing/2014/main" id="{4E34285E-1297-2531-827A-26B3B4C2F47B}"/>
              </a:ext>
            </a:extLst>
          </p:cNvPr>
          <p:cNvSpPr/>
          <p:nvPr/>
        </p:nvSpPr>
        <p:spPr>
          <a:xfrm>
            <a:off x="8082576" y="1824597"/>
            <a:ext cx="797579" cy="1042764"/>
          </a:xfrm>
          <a:prstGeom prst="down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B8B4335-59EA-0B3A-7DFE-5AEB1452620B}"/>
              </a:ext>
            </a:extLst>
          </p:cNvPr>
          <p:cNvSpPr/>
          <p:nvPr/>
        </p:nvSpPr>
        <p:spPr>
          <a:xfrm>
            <a:off x="7064906" y="2901064"/>
            <a:ext cx="2832918" cy="72013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Positive tone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Details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A9ABB128-AB3E-3C42-926B-B7532F36CC17}"/>
              </a:ext>
            </a:extLst>
          </p:cNvPr>
          <p:cNvSpPr/>
          <p:nvPr/>
        </p:nvSpPr>
        <p:spPr>
          <a:xfrm>
            <a:off x="4343518" y="2720780"/>
            <a:ext cx="3243028" cy="731520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I was excited to see her.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F4C2320-F504-D154-D53F-971188E24096}"/>
              </a:ext>
            </a:extLst>
          </p:cNvPr>
          <p:cNvSpPr/>
          <p:nvPr/>
        </p:nvSpPr>
        <p:spPr>
          <a:xfrm>
            <a:off x="2142929" y="1831800"/>
            <a:ext cx="5443617" cy="731520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She’s always showing up without asking.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7B8A507-E00D-E102-7119-E053F2C15D0E}"/>
              </a:ext>
            </a:extLst>
          </p:cNvPr>
          <p:cNvSpPr txBox="1"/>
          <p:nvPr/>
        </p:nvSpPr>
        <p:spPr>
          <a:xfrm>
            <a:off x="8332754" y="1966727"/>
            <a:ext cx="12470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negative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06E15AE-ECED-7E56-7F4B-745F4618B686}"/>
              </a:ext>
            </a:extLst>
          </p:cNvPr>
          <p:cNvSpPr txBox="1"/>
          <p:nvPr/>
        </p:nvSpPr>
        <p:spPr>
          <a:xfrm>
            <a:off x="8332754" y="2855707"/>
            <a:ext cx="1162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positive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695FE9F-C777-9013-3DAD-E8996C8B188C}"/>
              </a:ext>
            </a:extLst>
          </p:cNvPr>
          <p:cNvCxnSpPr>
            <a:cxnSpLocks/>
            <a:stCxn id="19" idx="3"/>
            <a:endCxn id="20" idx="1"/>
          </p:cNvCxnSpPr>
          <p:nvPr/>
        </p:nvCxnSpPr>
        <p:spPr>
          <a:xfrm>
            <a:off x="7586546" y="2197560"/>
            <a:ext cx="746208" cy="0"/>
          </a:xfrm>
          <a:prstGeom prst="straightConnector1">
            <a:avLst/>
          </a:prstGeom>
          <a:ln w="76200">
            <a:solidFill>
              <a:srgbClr val="62798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0EDC8DC-2458-E896-ECA9-2426336F7CE0}"/>
              </a:ext>
            </a:extLst>
          </p:cNvPr>
          <p:cNvCxnSpPr>
            <a:cxnSpLocks/>
            <a:stCxn id="18" idx="3"/>
            <a:endCxn id="21" idx="1"/>
          </p:cNvCxnSpPr>
          <p:nvPr/>
        </p:nvCxnSpPr>
        <p:spPr>
          <a:xfrm>
            <a:off x="7586546" y="3086540"/>
            <a:ext cx="746208" cy="0"/>
          </a:xfrm>
          <a:prstGeom prst="straightConnector1">
            <a:avLst/>
          </a:prstGeom>
          <a:ln w="76200">
            <a:solidFill>
              <a:srgbClr val="62798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839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323542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Inconsistent Tone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889760" y="1401619"/>
            <a:ext cx="8412480" cy="806935"/>
          </a:xfrm>
          <a:prstGeom prst="round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 Read the text out loud.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898333" y="2381394"/>
            <a:ext cx="8412480" cy="806935"/>
          </a:xfrm>
          <a:prstGeom prst="round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 Decide if the overall tone is positive, negative, or neutral.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898333" y="3361170"/>
            <a:ext cx="8412480" cy="806935"/>
          </a:xfrm>
          <a:prstGeom prst="round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Identify sentences that don’t match the tone of the text.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898333" y="4340946"/>
            <a:ext cx="8412480" cy="806935"/>
          </a:xfrm>
          <a:prstGeom prst="round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 Look for words or details that could be altered or eliminated.</a:t>
            </a:r>
          </a:p>
        </p:txBody>
      </p:sp>
    </p:spTree>
    <p:extLst>
      <p:ext uri="{BB962C8B-B14F-4D97-AF65-F5344CB8AC3E}">
        <p14:creationId xmlns:p14="http://schemas.microsoft.com/office/powerpoint/2010/main" val="1848183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111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Rebecca Herbert</dc:creator>
  <cp:lastModifiedBy>Caitlin Edahl</cp:lastModifiedBy>
  <cp:revision>13</cp:revision>
  <dcterms:created xsi:type="dcterms:W3CDTF">2015-07-11T17:55:11Z</dcterms:created>
  <dcterms:modified xsi:type="dcterms:W3CDTF">2022-06-20T15:25:20Z</dcterms:modified>
</cp:coreProperties>
</file>