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260" r:id="rId5"/>
    <p:sldId id="263" r:id="rId6"/>
    <p:sldId id="352" r:id="rId7"/>
    <p:sldId id="267" r:id="rId8"/>
    <p:sldId id="261" r:id="rId9"/>
    <p:sldId id="270" r:id="rId10"/>
    <p:sldId id="35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55" autoAdjust="0"/>
    <p:restoredTop sz="92717" autoAdjust="0"/>
  </p:normalViewPr>
  <p:slideViewPr>
    <p:cSldViewPr>
      <p:cViewPr varScale="1">
        <p:scale>
          <a:sx n="74" d="100"/>
          <a:sy n="74" d="100"/>
        </p:scale>
        <p:origin x="1277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6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14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106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189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828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059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00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83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4729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2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96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484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9111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8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6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4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7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3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2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72A7A-DBCC-457A-9D11-8BF41C1CF09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1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523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Maintaining Consistency in Tense and Person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3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Tense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Person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44060" y="1622927"/>
            <a:ext cx="2080340" cy="3482474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1758830"/>
              <a:ext cx="2080339" cy="1258304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Past</a:t>
              </a:r>
            </a:p>
            <a:p>
              <a:pPr algn="ctr">
                <a:lnSpc>
                  <a:spcPct val="150000"/>
                </a:lnSpc>
              </a:pPr>
              <a:endParaRPr lang="en-US" sz="24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Report on events</a:t>
              </a:r>
            </a:p>
            <a:p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Reflect on experiences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4" y="1631239"/>
            <a:ext cx="2086637" cy="3474163"/>
            <a:chOff x="5914363" y="1754297"/>
            <a:chExt cx="2086637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5429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20660" y="1756033"/>
              <a:ext cx="2080340" cy="12613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Future</a:t>
              </a:r>
            </a:p>
            <a:p>
              <a:pPr algn="ctr">
                <a:lnSpc>
                  <a:spcPct val="150000"/>
                </a:lnSpc>
              </a:pPr>
              <a:endParaRPr lang="en-US" sz="24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Describe  plans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Describe instructions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31237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49427"/>
              <a:ext cx="2080339" cy="126131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Present</a:t>
              </a:r>
            </a:p>
            <a:p>
              <a:pPr algn="ctr">
                <a:lnSpc>
                  <a:spcPct val="150000"/>
                </a:lnSpc>
              </a:pPr>
              <a:endParaRPr lang="en-US" sz="24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Analyze literature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Make arguments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521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86606" y="2286000"/>
            <a:ext cx="9618787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The Ford Model T, which </a:t>
            </a:r>
            <a:r>
              <a:rPr lang="en-US" sz="3200" b="1" dirty="0"/>
              <a:t>was manufactured </a:t>
            </a:r>
            <a:r>
              <a:rPr lang="en-US" sz="3200" dirty="0"/>
              <a:t>from 1908 until 1927,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helps</a:t>
            </a:r>
            <a:r>
              <a:rPr lang="en-US" sz="3200" dirty="0"/>
              <a:t> to make automobiles accessible to middle-class Americans.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516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86606" y="2286000"/>
            <a:ext cx="9618787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The Ford Model T, which </a:t>
            </a:r>
            <a:r>
              <a:rPr lang="en-US" sz="3200" b="1" dirty="0"/>
              <a:t>was manufactured </a:t>
            </a:r>
            <a:r>
              <a:rPr lang="en-US" sz="3200" dirty="0"/>
              <a:t>from 1908 until 1927, </a:t>
            </a:r>
            <a:r>
              <a:rPr lang="en-US" sz="3200" strike="sngStrike" dirty="0"/>
              <a:t>helps</a:t>
            </a:r>
            <a:r>
              <a:rPr lang="en-US" sz="3200" dirty="0"/>
              <a:t> </a:t>
            </a:r>
            <a:r>
              <a:rPr lang="en-US" sz="3200" b="1" dirty="0"/>
              <a:t>helped</a:t>
            </a:r>
            <a:r>
              <a:rPr lang="en-US" sz="3200" dirty="0"/>
              <a:t> to make automobiles accessible to middle-class Americans.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5997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48506" y="2286000"/>
            <a:ext cx="9694987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While the club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did</a:t>
            </a:r>
            <a:r>
              <a:rPr lang="en-US" sz="3200" dirty="0"/>
              <a:t> not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meet</a:t>
            </a:r>
            <a:r>
              <a:rPr lang="en-US" sz="3200" b="1" dirty="0"/>
              <a:t> </a:t>
            </a:r>
            <a:r>
              <a:rPr lang="en-US" sz="3200" dirty="0"/>
              <a:t>its fundraising goals this month, it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will hold</a:t>
            </a:r>
            <a:r>
              <a:rPr lang="en-US" sz="3200" dirty="0"/>
              <a:t> an extra bake sale in June to raise additional money.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451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22927"/>
            <a:ext cx="2080340" cy="3482474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1759522"/>
              <a:ext cx="2080340" cy="11868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First</a:t>
              </a:r>
            </a:p>
            <a:p>
              <a:pPr algn="ctr"/>
              <a:endParaRPr lang="en-US" sz="22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Informal writing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Personal reflections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67600" y="1631236"/>
            <a:ext cx="2080340" cy="3474165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14363" y="1768723"/>
              <a:ext cx="2080340" cy="15551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Third</a:t>
              </a:r>
            </a:p>
            <a:p>
              <a:pPr algn="ctr"/>
              <a:endParaRPr lang="en-US" sz="2200" b="1" dirty="0">
                <a:solidFill>
                  <a:schemeClr val="bg1"/>
                </a:solidFill>
              </a:endParaRPr>
            </a:p>
            <a:p>
              <a:pPr marL="225425" indent="-225425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Formal academic writing</a:t>
              </a:r>
            </a:p>
            <a:p>
              <a:pPr marL="225425" indent="-225425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5425" indent="-225425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Business writing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31237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74739"/>
              <a:ext cx="2080339" cy="84565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Second</a:t>
              </a:r>
            </a:p>
            <a:p>
              <a:pPr algn="ctr"/>
              <a:endParaRPr lang="en-US" sz="22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Instructions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Advice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4277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00906" y="2427541"/>
            <a:ext cx="9390187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After the </a:t>
            </a:r>
            <a:r>
              <a:rPr lang="en-US" sz="3200" b="1" dirty="0"/>
              <a:t>graduates</a:t>
            </a:r>
            <a:r>
              <a:rPr lang="en-US" sz="3200" dirty="0"/>
              <a:t> received </a:t>
            </a:r>
            <a:r>
              <a:rPr lang="en-US" sz="3200" b="1" dirty="0"/>
              <a:t>their</a:t>
            </a:r>
            <a:r>
              <a:rPr lang="en-US" sz="3200" dirty="0"/>
              <a:t> degrees, 80% of </a:t>
            </a:r>
            <a:r>
              <a:rPr lang="en-US" sz="3200" b="1" dirty="0">
                <a:solidFill>
                  <a:schemeClr val="bg1"/>
                </a:solidFill>
                <a:highlight>
                  <a:srgbClr val="386546"/>
                </a:highlight>
              </a:rPr>
              <a:t>us</a:t>
            </a:r>
            <a:r>
              <a:rPr lang="en-US" sz="3200" dirty="0"/>
              <a:t> went on to obtain jobs in the field of engineering.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462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00906" y="2427541"/>
            <a:ext cx="9390187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After the </a:t>
            </a:r>
            <a:r>
              <a:rPr lang="en-US" sz="3200" b="1" dirty="0"/>
              <a:t>graduates</a:t>
            </a:r>
            <a:r>
              <a:rPr lang="en-US" sz="3200" dirty="0"/>
              <a:t> received </a:t>
            </a:r>
            <a:r>
              <a:rPr lang="en-US" sz="3200" b="1" dirty="0"/>
              <a:t>their</a:t>
            </a:r>
            <a:r>
              <a:rPr lang="en-US" sz="3200" dirty="0"/>
              <a:t> degrees, 80% of </a:t>
            </a:r>
            <a:r>
              <a:rPr lang="en-US" sz="3200" strike="sngStrike" dirty="0"/>
              <a:t>us</a:t>
            </a:r>
            <a:r>
              <a:rPr lang="en-US" sz="3200" b="1" dirty="0"/>
              <a:t> them</a:t>
            </a:r>
            <a:r>
              <a:rPr lang="en-US" sz="3200" dirty="0"/>
              <a:t> went on to obtain jobs in the field of engineering.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7694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182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6</cp:revision>
  <dcterms:created xsi:type="dcterms:W3CDTF">2015-07-14T16:50:22Z</dcterms:created>
  <dcterms:modified xsi:type="dcterms:W3CDTF">2022-08-12T16:00:41Z</dcterms:modified>
</cp:coreProperties>
</file>