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352" r:id="rId5"/>
    <p:sldId id="260" r:id="rId6"/>
    <p:sldId id="261" r:id="rId7"/>
    <p:sldId id="262" r:id="rId8"/>
    <p:sldId id="263" r:id="rId9"/>
    <p:sldId id="264" r:id="rId10"/>
    <p:sldId id="353" r:id="rId11"/>
    <p:sldId id="266" r:id="rId12"/>
    <p:sldId id="267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37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8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31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30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97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72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83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58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7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8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0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06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2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7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4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0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D2372-7213-490C-A0AA-7CA3DDA702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6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8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Correcting Misplaced and Dangling Modifiers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dirty="0">
                  <a:solidFill>
                    <a:srgbClr val="323542"/>
                  </a:solidFill>
                </a:rPr>
                <a:t>the raft flipped.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840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strike="sngStrike" dirty="0">
                  <a:solidFill>
                    <a:srgbClr val="323542"/>
                  </a:solidFill>
                </a:rPr>
                <a:t>the raft flipped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b="1" u="sng" dirty="0">
                  <a:solidFill>
                    <a:srgbClr val="323542"/>
                  </a:solidFill>
                </a:rPr>
                <a:t>Casey</a:t>
              </a:r>
              <a:r>
                <a:rPr lang="en-US" sz="2400" dirty="0">
                  <a:solidFill>
                    <a:srgbClr val="323542"/>
                  </a:solidFill>
                </a:rPr>
                <a:t> flipped her raft.</a:t>
              </a:r>
              <a:endParaRPr lang="en-US" sz="2400" b="1" u="sng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037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Misplaced modifiers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Dangling modifiers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36CE5A1-19AE-6AB9-71B1-052F02586F73}"/>
              </a:ext>
            </a:extLst>
          </p:cNvPr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20CE390-BA6E-5E80-63A1-DC39D6749A9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1586B3-27FA-72F8-E240-553A24CCF185}"/>
                </a:ext>
              </a:extLst>
            </p:cNvPr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A misplaced modifier is too far away from what it modifies.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4569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331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Gazing at the sky, </a:t>
              </a:r>
              <a:r>
                <a:rPr lang="en-US" sz="2400" dirty="0">
                  <a:solidFill>
                    <a:srgbClr val="323542"/>
                  </a:solidFill>
                </a:rPr>
                <a:t>Evan admired the fluffy white clouds.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876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65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</a:t>
              </a:r>
              <a:r>
                <a:rPr lang="en-US" sz="2400" b="1" dirty="0">
                  <a:solidFill>
                    <a:srgbClr val="323542"/>
                  </a:solidFill>
                </a:rPr>
                <a:t>stale </a:t>
              </a:r>
              <a:r>
                <a:rPr lang="en-US" sz="2400" dirty="0">
                  <a:solidFill>
                    <a:srgbClr val="323542"/>
                  </a:solidFill>
                </a:rPr>
                <a:t>donut sat on the table.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80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 </a:t>
              </a:r>
              <a:r>
                <a:rPr lang="en-US" sz="2400" dirty="0">
                  <a:solidFill>
                    <a:srgbClr val="323542"/>
                  </a:solidFill>
                </a:rPr>
                <a:t>cannot be purchased.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cannot be purchased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757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36CE5A1-19AE-6AB9-71B1-052F02586F73}"/>
              </a:ext>
            </a:extLst>
          </p:cNvPr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20CE390-BA6E-5E80-63A1-DC39D6749A9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1586B3-27FA-72F8-E240-553A24CCF185}"/>
                </a:ext>
              </a:extLst>
            </p:cNvPr>
            <p:cNvSpPr txBox="1"/>
            <p:nvPr/>
          </p:nvSpPr>
          <p:spPr>
            <a:xfrm>
              <a:off x="633045" y="1991779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In the case of a dangling modifier, the word that is being modified is completely missing from the sentence.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0466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193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Sarah Quinn</cp:lastModifiedBy>
  <cp:revision>4</cp:revision>
  <dcterms:created xsi:type="dcterms:W3CDTF">2015-07-12T23:34:44Z</dcterms:created>
  <dcterms:modified xsi:type="dcterms:W3CDTF">2022-08-10T18:32:32Z</dcterms:modified>
</cp:coreProperties>
</file>