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sldIdLst>
    <p:sldId id="293" r:id="rId3"/>
    <p:sldId id="351" r:id="rId4"/>
    <p:sldId id="259" r:id="rId5"/>
    <p:sldId id="260" r:id="rId6"/>
    <p:sldId id="261" r:id="rId7"/>
    <p:sldId id="262" r:id="rId8"/>
    <p:sldId id="263" r:id="rId9"/>
    <p:sldId id="264" r:id="rId10"/>
    <p:sldId id="27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35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F2E2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37" autoAdjust="0"/>
    <p:restoredTop sz="90405" autoAdjust="0"/>
  </p:normalViewPr>
  <p:slideViewPr>
    <p:cSldViewPr>
      <p:cViewPr varScale="1">
        <p:scale>
          <a:sx n="99" d="100"/>
          <a:sy n="99" d="100"/>
        </p:scale>
        <p:origin x="780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62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489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51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53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70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40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366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9155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0041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3560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573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7157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902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53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360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006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37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937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83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3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74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471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17A7-A2E6-4886-A715-31D5D8462063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4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525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500" y="2202621"/>
            <a:ext cx="11049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Using Parallelism, Coordination, and Subordination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355C940-7037-15F7-892D-1CE317D007DA}"/>
              </a:ext>
            </a:extLst>
          </p:cNvPr>
          <p:cNvSpPr txBox="1"/>
          <p:nvPr/>
        </p:nvSpPr>
        <p:spPr>
          <a:xfrm>
            <a:off x="2192214" y="1581154"/>
            <a:ext cx="7807571" cy="16773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Used to connect related ideas of equal importance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518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306195"/>
            <a:ext cx="7807571" cy="16773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Marco is a football fanatic, but he likes baseball even better.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310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192213" y="2385152"/>
            <a:ext cx="4360987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55316" y="2286000"/>
            <a:ext cx="7807571" cy="16773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Marco is a football fanatic, but he likes baseball even better.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674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192213" y="2385152"/>
            <a:ext cx="4360987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7315200" y="2362200"/>
            <a:ext cx="14478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2192213" y="2895600"/>
            <a:ext cx="3446588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33600" y="2283920"/>
            <a:ext cx="7807571" cy="16773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Marco is a football fanatic, but he likes baseball even better.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085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192213" y="2385152"/>
            <a:ext cx="4360987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7315200" y="2362200"/>
            <a:ext cx="14478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2192213" y="2895600"/>
            <a:ext cx="3446588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33600" y="2285509"/>
            <a:ext cx="7807571" cy="16773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Marco is a football fanatic</a:t>
            </a:r>
            <a:r>
              <a:rPr lang="en-US" sz="3200" b="1" dirty="0"/>
              <a:t>, but </a:t>
            </a:r>
            <a:r>
              <a:rPr lang="en-US" sz="3200" dirty="0"/>
              <a:t>he likes baseball even better.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009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606277"/>
            <a:ext cx="7807571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Jack let go of his balloon</a:t>
            </a:r>
            <a:r>
              <a:rPr lang="en-US" sz="3200" b="1" dirty="0"/>
              <a:t>;</a:t>
            </a:r>
            <a:r>
              <a:rPr lang="en-US" sz="3200" dirty="0"/>
              <a:t> it floated into the clear blue sky.</a:t>
            </a:r>
          </a:p>
        </p:txBody>
      </p:sp>
    </p:spTree>
    <p:extLst>
      <p:ext uri="{BB962C8B-B14F-4D97-AF65-F5344CB8AC3E}">
        <p14:creationId xmlns:p14="http://schemas.microsoft.com/office/powerpoint/2010/main" val="371281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D441C76-B28A-28A8-25C2-0E95B9C14447}"/>
              </a:ext>
            </a:extLst>
          </p:cNvPr>
          <p:cNvSpPr txBox="1"/>
          <p:nvPr/>
        </p:nvSpPr>
        <p:spPr>
          <a:xfrm>
            <a:off x="2192214" y="1581154"/>
            <a:ext cx="7807571" cy="16773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Used to connect related ideas of </a:t>
            </a:r>
            <a:r>
              <a:rPr lang="en-US" sz="3200" i="1" dirty="0"/>
              <a:t>unequal</a:t>
            </a:r>
            <a:r>
              <a:rPr lang="en-US" sz="3200" dirty="0"/>
              <a:t> importance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9223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289048" y="2712854"/>
            <a:ext cx="1444752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92214" y="2606277"/>
            <a:ext cx="7807571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b="1" dirty="0"/>
              <a:t>Because</a:t>
            </a:r>
            <a:r>
              <a:rPr lang="en-US" sz="3200" dirty="0"/>
              <a:t> some of the pieces were missing, the children couldn’t finish their puzzle.</a:t>
            </a:r>
          </a:p>
        </p:txBody>
      </p:sp>
    </p:spTree>
    <p:extLst>
      <p:ext uri="{BB962C8B-B14F-4D97-AF65-F5344CB8AC3E}">
        <p14:creationId xmlns:p14="http://schemas.microsoft.com/office/powerpoint/2010/main" val="29344736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797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Parallelism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Coordination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Subordination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Parallelism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6BA4A67-F223-B712-DBB6-3F61E57529FF}"/>
              </a:ext>
            </a:extLst>
          </p:cNvPr>
          <p:cNvSpPr txBox="1"/>
          <p:nvPr/>
        </p:nvSpPr>
        <p:spPr>
          <a:xfrm>
            <a:off x="2192214" y="1334933"/>
            <a:ext cx="7807571" cy="216982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Used to create balance between related ideas by using similarly structured words, phrases, or clauses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594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Parallelism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306195"/>
            <a:ext cx="7807571" cy="16773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My sister dyes her hair bright purple;            my brother wears his in a mohawk. 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556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Parallelism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ounded Rectangle 2"/>
          <p:cNvSpPr/>
          <p:nvPr/>
        </p:nvSpPr>
        <p:spPr>
          <a:xfrm>
            <a:off x="2286000" y="2368948"/>
            <a:ext cx="1536192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196695" y="2895600"/>
            <a:ext cx="1994305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92214" y="2306195"/>
            <a:ext cx="7807571" cy="16773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b="1" dirty="0"/>
              <a:t>My sister </a:t>
            </a:r>
            <a:r>
              <a:rPr lang="en-US" sz="3200" dirty="0"/>
              <a:t>dyes her hair bright purple;            </a:t>
            </a:r>
            <a:r>
              <a:rPr lang="en-US" sz="3200" b="1" dirty="0"/>
              <a:t>my brother </a:t>
            </a:r>
            <a:r>
              <a:rPr lang="en-US" sz="3200" dirty="0"/>
              <a:t>wears his in a mohawk. 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605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Parallelism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3886200" y="2362200"/>
            <a:ext cx="7620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4191000" y="2895600"/>
            <a:ext cx="10668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92214" y="2306195"/>
            <a:ext cx="7807571" cy="16773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My sister </a:t>
            </a:r>
            <a:r>
              <a:rPr lang="en-US" sz="3200" b="1" dirty="0"/>
              <a:t>dyes</a:t>
            </a:r>
            <a:r>
              <a:rPr lang="en-US" sz="3200" dirty="0"/>
              <a:t> her hair bright purple;            my brother </a:t>
            </a:r>
            <a:r>
              <a:rPr lang="en-US" sz="3200" b="1" dirty="0"/>
              <a:t>wears</a:t>
            </a:r>
            <a:r>
              <a:rPr lang="en-US" sz="3200" dirty="0"/>
              <a:t> his in a mohawk. 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193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Parallelism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6096000" y="2368948"/>
            <a:ext cx="22098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6553200" y="2927025"/>
            <a:ext cx="146304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92214" y="2306195"/>
            <a:ext cx="7807571" cy="16773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My sister dyes her hair </a:t>
            </a:r>
            <a:r>
              <a:rPr lang="en-US" sz="3200" b="1" dirty="0"/>
              <a:t>bright purple</a:t>
            </a:r>
            <a:r>
              <a:rPr lang="en-US" sz="3200" dirty="0"/>
              <a:t>;            my brother wears his in a </a:t>
            </a:r>
            <a:r>
              <a:rPr lang="en-US" sz="3200" b="1" dirty="0"/>
              <a:t>mohawk</a:t>
            </a:r>
            <a:r>
              <a:rPr lang="en-US" sz="3200" dirty="0"/>
              <a:t>. 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100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Parallelism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362200"/>
            <a:ext cx="780757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/>
              <a:t>My neighbor’s parakeet, my grandmother’s cat, and my best friend’s hamster came to my dog’s birthday party.</a:t>
            </a:r>
          </a:p>
        </p:txBody>
      </p:sp>
    </p:spTree>
    <p:extLst>
      <p:ext uri="{BB962C8B-B14F-4D97-AF65-F5344CB8AC3E}">
        <p14:creationId xmlns:p14="http://schemas.microsoft.com/office/powerpoint/2010/main" val="3949084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Parallelism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286000" y="2469825"/>
            <a:ext cx="39624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6400800" y="2469825"/>
            <a:ext cx="32004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2286000" y="2971800"/>
            <a:ext cx="5334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3723240" y="2971800"/>
            <a:ext cx="412536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92214" y="2360057"/>
            <a:ext cx="780757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b="1" dirty="0"/>
              <a:t>My neighbor’s parakeet</a:t>
            </a:r>
            <a:r>
              <a:rPr lang="en-US" sz="3200" dirty="0"/>
              <a:t>, </a:t>
            </a:r>
            <a:r>
              <a:rPr lang="en-US" sz="3200" b="1" dirty="0"/>
              <a:t>my grandmother’s cat</a:t>
            </a:r>
            <a:r>
              <a:rPr lang="en-US" sz="3200" dirty="0"/>
              <a:t>, and </a:t>
            </a:r>
            <a:r>
              <a:rPr lang="en-US" sz="3200" b="1" dirty="0"/>
              <a:t>my best friend’s hamster </a:t>
            </a:r>
            <a:r>
              <a:rPr lang="en-US" sz="3200" dirty="0"/>
              <a:t>came to my dog’s birthday party.</a:t>
            </a:r>
          </a:p>
        </p:txBody>
      </p:sp>
    </p:spTree>
    <p:extLst>
      <p:ext uri="{BB962C8B-B14F-4D97-AF65-F5344CB8AC3E}">
        <p14:creationId xmlns:p14="http://schemas.microsoft.com/office/powerpoint/2010/main" val="2628209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280</Words>
  <Application>Microsoft Office PowerPoint</Application>
  <PresentationFormat>Widescreen</PresentationFormat>
  <Paragraphs>52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Sarah Quinn</cp:lastModifiedBy>
  <cp:revision>8</cp:revision>
  <dcterms:created xsi:type="dcterms:W3CDTF">2015-07-15T02:37:00Z</dcterms:created>
  <dcterms:modified xsi:type="dcterms:W3CDTF">2022-08-02T18:15:21Z</dcterms:modified>
</cp:coreProperties>
</file>