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</p:sldMasterIdLst>
  <p:notesMasterIdLst>
    <p:notesMasterId r:id="rId12"/>
  </p:notesMasterIdLst>
  <p:sldIdLst>
    <p:sldId id="293" r:id="rId4"/>
    <p:sldId id="351" r:id="rId5"/>
    <p:sldId id="259" r:id="rId6"/>
    <p:sldId id="352" r:id="rId7"/>
    <p:sldId id="353" r:id="rId8"/>
    <p:sldId id="354" r:id="rId9"/>
    <p:sldId id="355" r:id="rId10"/>
    <p:sldId id="2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CCA4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25" autoAdjust="0"/>
    <p:restoredTop sz="90751" autoAdjust="0"/>
  </p:normalViewPr>
  <p:slideViewPr>
    <p:cSldViewPr>
      <p:cViewPr varScale="1">
        <p:scale>
          <a:sx n="72" d="100"/>
          <a:sy n="72" d="100"/>
        </p:scale>
        <p:origin x="1315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9B7F37-1D24-4B11-88EE-B9121A971EE5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40410A-AE1F-42A0-81E8-50949290B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005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346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900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0748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262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4810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3322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849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0582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4882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471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97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1592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40121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2655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719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0002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65161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5955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7479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8971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3136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348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4526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4175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4986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6889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271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771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86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533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404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389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75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54140-2BDC-4CB2-A9AE-CC7E0208BE56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847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54140-2BDC-4CB2-A9AE-CC7E0208BE56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85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622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2618119"/>
            <a:ext cx="1066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Using Active and Passive Voice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Active Voice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Passive Voice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Active Voice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2A1094EE-C103-CD85-4E33-BB6168929CDF}"/>
              </a:ext>
            </a:extLst>
          </p:cNvPr>
          <p:cNvSpPr/>
          <p:nvPr/>
        </p:nvSpPr>
        <p:spPr>
          <a:xfrm>
            <a:off x="2066922" y="1580912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Active voice</a:t>
            </a:r>
            <a:r>
              <a:rPr lang="en-US" sz="2800" dirty="0">
                <a:solidFill>
                  <a:schemeClr val="bg1"/>
                </a:solidFill>
              </a:rPr>
              <a:t>: subject is performing the action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DAFF2E-D6C1-0E08-0AE3-CDE4C31DB9D6}"/>
              </a:ext>
            </a:extLst>
          </p:cNvPr>
          <p:cNvSpPr txBox="1"/>
          <p:nvPr/>
        </p:nvSpPr>
        <p:spPr>
          <a:xfrm>
            <a:off x="2192213" y="3089638"/>
            <a:ext cx="780757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dirty="0"/>
              <a:t>The </a:t>
            </a:r>
            <a:r>
              <a:rPr lang="en-US" sz="3200" u="sng" dirty="0"/>
              <a:t>chef</a:t>
            </a:r>
            <a:r>
              <a:rPr lang="en-US" sz="3200" dirty="0"/>
              <a:t> </a:t>
            </a:r>
            <a:r>
              <a:rPr lang="en-US" sz="3200" u="sng" dirty="0"/>
              <a:t>stirred</a:t>
            </a:r>
            <a:r>
              <a:rPr lang="en-US" sz="3200" dirty="0"/>
              <a:t> some pepper into the soup.</a:t>
            </a:r>
          </a:p>
        </p:txBody>
      </p:sp>
      <p:sp>
        <p:nvSpPr>
          <p:cNvPr id="12" name="Circular Arrow 2">
            <a:extLst>
              <a:ext uri="{FF2B5EF4-FFF2-40B4-BE49-F238E27FC236}">
                <a16:creationId xmlns:a16="http://schemas.microsoft.com/office/drawing/2014/main" id="{91C1CEA4-587B-1F70-9564-FDDEC2C12913}"/>
              </a:ext>
            </a:extLst>
          </p:cNvPr>
          <p:cNvSpPr/>
          <p:nvPr/>
        </p:nvSpPr>
        <p:spPr>
          <a:xfrm>
            <a:off x="3505200" y="2720814"/>
            <a:ext cx="978408" cy="978408"/>
          </a:xfrm>
          <a:prstGeom prst="circular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545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Passive Voice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2A1094EE-C103-CD85-4E33-BB6168929CDF}"/>
              </a:ext>
            </a:extLst>
          </p:cNvPr>
          <p:cNvSpPr/>
          <p:nvPr/>
        </p:nvSpPr>
        <p:spPr>
          <a:xfrm>
            <a:off x="2066922" y="1580912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Passive voice</a:t>
            </a:r>
            <a:r>
              <a:rPr lang="en-US" sz="2800" dirty="0">
                <a:solidFill>
                  <a:schemeClr val="bg1"/>
                </a:solidFill>
              </a:rPr>
              <a:t>: subject is receiving the action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DAFF2E-D6C1-0E08-0AE3-CDE4C31DB9D6}"/>
              </a:ext>
            </a:extLst>
          </p:cNvPr>
          <p:cNvSpPr txBox="1"/>
          <p:nvPr/>
        </p:nvSpPr>
        <p:spPr>
          <a:xfrm>
            <a:off x="2192213" y="3089638"/>
            <a:ext cx="780757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dirty="0"/>
              <a:t>The </a:t>
            </a:r>
            <a:r>
              <a:rPr lang="en-US" sz="3200" u="sng" dirty="0"/>
              <a:t>pepper</a:t>
            </a:r>
            <a:r>
              <a:rPr lang="en-US" sz="3200" dirty="0"/>
              <a:t> </a:t>
            </a:r>
            <a:r>
              <a:rPr lang="en-US" sz="3200" u="sng" dirty="0"/>
              <a:t>was stirred</a:t>
            </a:r>
            <a:r>
              <a:rPr lang="en-US" sz="3200" dirty="0"/>
              <a:t> into the soup.</a:t>
            </a:r>
          </a:p>
        </p:txBody>
      </p:sp>
      <p:sp>
        <p:nvSpPr>
          <p:cNvPr id="12" name="Circular Arrow 2">
            <a:extLst>
              <a:ext uri="{FF2B5EF4-FFF2-40B4-BE49-F238E27FC236}">
                <a16:creationId xmlns:a16="http://schemas.microsoft.com/office/drawing/2014/main" id="{91C1CEA4-587B-1F70-9564-FDDEC2C12913}"/>
              </a:ext>
            </a:extLst>
          </p:cNvPr>
          <p:cNvSpPr/>
          <p:nvPr/>
        </p:nvSpPr>
        <p:spPr>
          <a:xfrm flipH="1">
            <a:off x="4343400" y="2590800"/>
            <a:ext cx="1435608" cy="1248657"/>
          </a:xfrm>
          <a:prstGeom prst="circular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525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Passive Voice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2A1094EE-C103-CD85-4E33-BB6168929CDF}"/>
              </a:ext>
            </a:extLst>
          </p:cNvPr>
          <p:cNvSpPr/>
          <p:nvPr/>
        </p:nvSpPr>
        <p:spPr>
          <a:xfrm>
            <a:off x="2066922" y="1580912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Keep emphasis on a specific word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DAFF2E-D6C1-0E08-0AE3-CDE4C31DB9D6}"/>
              </a:ext>
            </a:extLst>
          </p:cNvPr>
          <p:cNvSpPr txBox="1"/>
          <p:nvPr/>
        </p:nvSpPr>
        <p:spPr>
          <a:xfrm>
            <a:off x="2192213" y="3089638"/>
            <a:ext cx="780757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b="1" dirty="0"/>
              <a:t>Donations</a:t>
            </a:r>
            <a:r>
              <a:rPr lang="en-US" sz="3200" dirty="0"/>
              <a:t> will be accepted at the door.</a:t>
            </a:r>
          </a:p>
        </p:txBody>
      </p:sp>
    </p:spTree>
    <p:extLst>
      <p:ext uri="{BB962C8B-B14F-4D97-AF65-F5344CB8AC3E}">
        <p14:creationId xmlns:p14="http://schemas.microsoft.com/office/powerpoint/2010/main" val="2976442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Passive Voice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2A1094EE-C103-CD85-4E33-BB6168929CDF}"/>
              </a:ext>
            </a:extLst>
          </p:cNvPr>
          <p:cNvSpPr/>
          <p:nvPr/>
        </p:nvSpPr>
        <p:spPr>
          <a:xfrm>
            <a:off x="2066922" y="1580912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Keep meaning vague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DAFF2E-D6C1-0E08-0AE3-CDE4C31DB9D6}"/>
              </a:ext>
            </a:extLst>
          </p:cNvPr>
          <p:cNvSpPr txBox="1"/>
          <p:nvPr/>
        </p:nvSpPr>
        <p:spPr>
          <a:xfrm>
            <a:off x="2192213" y="3089638"/>
            <a:ext cx="780757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dirty="0"/>
              <a:t>The winner will be selected by August 1.</a:t>
            </a:r>
          </a:p>
        </p:txBody>
      </p:sp>
    </p:spTree>
    <p:extLst>
      <p:ext uri="{BB962C8B-B14F-4D97-AF65-F5344CB8AC3E}">
        <p14:creationId xmlns:p14="http://schemas.microsoft.com/office/powerpoint/2010/main" val="4044646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Passive Voice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2A1094EE-C103-CD85-4E33-BB6168929CDF}"/>
              </a:ext>
            </a:extLst>
          </p:cNvPr>
          <p:cNvSpPr/>
          <p:nvPr/>
        </p:nvSpPr>
        <p:spPr>
          <a:xfrm>
            <a:off x="2066922" y="1580912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Add variety to a text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DAFF2E-D6C1-0E08-0AE3-CDE4C31DB9D6}"/>
              </a:ext>
            </a:extLst>
          </p:cNvPr>
          <p:cNvSpPr txBox="1"/>
          <p:nvPr/>
        </p:nvSpPr>
        <p:spPr>
          <a:xfrm>
            <a:off x="3810000" y="2920360"/>
            <a:ext cx="7256587" cy="180049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We will assign a project to each team.</a:t>
            </a:r>
          </a:p>
          <a:p>
            <a:pPr>
              <a:spcAft>
                <a:spcPts val="1800"/>
              </a:spcAft>
            </a:pPr>
            <a:r>
              <a:rPr lang="en-US" sz="3200" dirty="0"/>
              <a:t>These projects will be scheduled and monitored.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526E75C-4496-90E9-C00F-62CA6388EB41}"/>
              </a:ext>
            </a:extLst>
          </p:cNvPr>
          <p:cNvSpPr txBox="1"/>
          <p:nvPr/>
        </p:nvSpPr>
        <p:spPr>
          <a:xfrm>
            <a:off x="1447800" y="2989472"/>
            <a:ext cx="17161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Active voice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13EEAEB-7AE6-2284-93BE-FDA99961063E}"/>
              </a:ext>
            </a:extLst>
          </p:cNvPr>
          <p:cNvSpPr txBox="1"/>
          <p:nvPr/>
        </p:nvSpPr>
        <p:spPr>
          <a:xfrm>
            <a:off x="1447800" y="3821929"/>
            <a:ext cx="18512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Passive voice</a:t>
            </a:r>
          </a:p>
        </p:txBody>
      </p:sp>
    </p:spTree>
    <p:extLst>
      <p:ext uri="{BB962C8B-B14F-4D97-AF65-F5344CB8AC3E}">
        <p14:creationId xmlns:p14="http://schemas.microsoft.com/office/powerpoint/2010/main" val="3134580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055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110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Edahl</cp:lastModifiedBy>
  <cp:revision>7</cp:revision>
  <dcterms:created xsi:type="dcterms:W3CDTF">2015-07-15T01:34:32Z</dcterms:created>
  <dcterms:modified xsi:type="dcterms:W3CDTF">2022-06-20T19:23:09Z</dcterms:modified>
</cp:coreProperties>
</file>