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Lst>
  <p:sldIdLst>
    <p:sldId id="293" r:id="rId3"/>
    <p:sldId id="351" r:id="rId4"/>
    <p:sldId id="259" r:id="rId5"/>
    <p:sldId id="261" r:id="rId6"/>
    <p:sldId id="263" r:id="rId7"/>
    <p:sldId id="264" r:id="rId8"/>
    <p:sldId id="266" r:id="rId9"/>
    <p:sldId id="267" r:id="rId10"/>
    <p:sldId id="268" r:id="rId11"/>
    <p:sldId id="269" r:id="rId12"/>
    <p:sldId id="270" r:id="rId13"/>
    <p:sldId id="271" r:id="rId14"/>
    <p:sldId id="273" r:id="rId15"/>
    <p:sldId id="272" r:id="rId16"/>
    <p:sldId id="34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4CB"/>
    <a:srgbClr val="CCA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89595" autoAdjust="0"/>
  </p:normalViewPr>
  <p:slideViewPr>
    <p:cSldViewPr>
      <p:cViewPr varScale="1">
        <p:scale>
          <a:sx n="77" d="100"/>
          <a:sy n="77" d="100"/>
        </p:scale>
        <p:origin x="123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1E7726A-F62D-439E-805E-0DF16599EC9C}"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3518421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E7726A-F62D-439E-805E-0DF16599EC9C}"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1142652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E7726A-F62D-439E-805E-0DF16599EC9C}"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1760430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970110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6788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44120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927231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219625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9615730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5137275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952703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E7726A-F62D-439E-805E-0DF16599EC9C}"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25564307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4086915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332547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84552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E7726A-F62D-439E-805E-0DF16599EC9C}" type="datetimeFigureOut">
              <a:rPr lang="en-US" smtClean="0"/>
              <a:t>8/8/2022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3471961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E7726A-F62D-439E-805E-0DF16599EC9C}" type="datetimeFigureOut">
              <a:rPr lang="en-US" smtClean="0"/>
              <a:t>8/8/2022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370692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E7726A-F62D-439E-805E-0DF16599EC9C}" type="datetimeFigureOut">
              <a:rPr lang="en-US" smtClean="0"/>
              <a:t>8/8/2022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2852947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E7726A-F62D-439E-805E-0DF16599EC9C}" type="datetimeFigureOut">
              <a:rPr lang="en-US" smtClean="0"/>
              <a:t>8/8/2022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161725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7726A-F62D-439E-805E-0DF16599EC9C}" type="datetimeFigureOut">
              <a:rPr lang="en-US" smtClean="0"/>
              <a:t>8/8/2022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377164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E7726A-F62D-439E-805E-0DF16599EC9C}" type="datetimeFigureOut">
              <a:rPr lang="en-US" smtClean="0"/>
              <a:t>8/8/2022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151798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E7726A-F62D-439E-805E-0DF16599EC9C}" type="datetimeFigureOut">
              <a:rPr lang="en-US" smtClean="0"/>
              <a:t>8/8/2022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DE0AB-7E42-47BD-8442-0FD217200546}" type="slidenum">
              <a:rPr lang="en-US" smtClean="0"/>
              <a:t>‹#›</a:t>
            </a:fld>
            <a:endParaRPr lang="en-US"/>
          </a:p>
        </p:txBody>
      </p:sp>
    </p:spTree>
    <p:extLst>
      <p:ext uri="{BB962C8B-B14F-4D97-AF65-F5344CB8AC3E}">
        <p14:creationId xmlns:p14="http://schemas.microsoft.com/office/powerpoint/2010/main" val="2901553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E7726A-F62D-439E-805E-0DF16599EC9C}" type="datetimeFigureOut">
              <a:rPr lang="en-US" smtClean="0"/>
              <a:t>8/8/2022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DE0AB-7E42-47BD-8442-0FD217200546}" type="slidenum">
              <a:rPr lang="en-US" smtClean="0"/>
              <a:t>‹#›</a:t>
            </a:fld>
            <a:endParaRPr lang="en-US"/>
          </a:p>
        </p:txBody>
      </p:sp>
    </p:spTree>
    <p:extLst>
      <p:ext uri="{BB962C8B-B14F-4D97-AF65-F5344CB8AC3E}">
        <p14:creationId xmlns:p14="http://schemas.microsoft.com/office/powerpoint/2010/main" val="3165810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192573907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Choosing Clear, Concise, and Vivid Words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grp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grpFill/>
          </p:spPr>
          <p:txBody>
            <a:bodyPr wrap="square" rtlCol="0" anchor="ctr">
              <a:spAutoFit/>
            </a:bodyPr>
            <a:lstStyle/>
            <a:p>
              <a:r>
                <a:rPr lang="en-US" sz="2400" b="1" i="1" dirty="0">
                  <a:solidFill>
                    <a:srgbClr val="323542"/>
                  </a:solidFill>
                </a:rPr>
                <a:t>Milo’s feisty boxer </a:t>
              </a:r>
              <a:r>
                <a:rPr lang="en-US" sz="2400" b="1" dirty="0">
                  <a:solidFill>
                    <a:srgbClr val="323542"/>
                  </a:solidFill>
                </a:rPr>
                <a:t>puppy</a:t>
              </a:r>
              <a:r>
                <a:rPr lang="en-US" sz="2400" dirty="0">
                  <a:solidFill>
                    <a:srgbClr val="323542"/>
                  </a:solidFill>
                </a:rPr>
                <a:t> furiously raced after Fluffy, Angeline’s grouchy cat.</a:t>
              </a:r>
            </a:p>
          </p:txBody>
        </p:sp>
      </p:grpSp>
    </p:spTree>
    <p:extLst>
      <p:ext uri="{BB962C8B-B14F-4D97-AF65-F5344CB8AC3E}">
        <p14:creationId xmlns:p14="http://schemas.microsoft.com/office/powerpoint/2010/main" val="4102704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grp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grpFill/>
          </p:spPr>
          <p:txBody>
            <a:bodyPr wrap="square" rtlCol="0" anchor="ctr">
              <a:spAutoFit/>
            </a:bodyPr>
            <a:lstStyle/>
            <a:p>
              <a:r>
                <a:rPr lang="en-US" sz="2400" dirty="0">
                  <a:solidFill>
                    <a:srgbClr val="323542"/>
                  </a:solidFill>
                </a:rPr>
                <a:t>Milo’s feisty boxer puppy furiously</a:t>
              </a:r>
              <a:r>
                <a:rPr lang="en-US" sz="2400" b="1" dirty="0">
                  <a:solidFill>
                    <a:srgbClr val="323542"/>
                  </a:solidFill>
                </a:rPr>
                <a:t> raced </a:t>
              </a:r>
              <a:r>
                <a:rPr lang="en-US" sz="2400" dirty="0">
                  <a:solidFill>
                    <a:srgbClr val="323542"/>
                  </a:solidFill>
                </a:rPr>
                <a:t>after Fluffy, Angeline’s grouchy cat.</a:t>
              </a:r>
            </a:p>
          </p:txBody>
        </p:sp>
      </p:grpSp>
    </p:spTree>
    <p:extLst>
      <p:ext uri="{BB962C8B-B14F-4D97-AF65-F5344CB8AC3E}">
        <p14:creationId xmlns:p14="http://schemas.microsoft.com/office/powerpoint/2010/main" val="3677854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grp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grpFill/>
          </p:spPr>
          <p:txBody>
            <a:bodyPr wrap="square" rtlCol="0" anchor="ctr">
              <a:spAutoFit/>
            </a:bodyPr>
            <a:lstStyle/>
            <a:p>
              <a:r>
                <a:rPr lang="en-US" sz="2400" dirty="0">
                  <a:solidFill>
                    <a:srgbClr val="323542"/>
                  </a:solidFill>
                </a:rPr>
                <a:t>Milo’s feisty boxer puppy </a:t>
              </a:r>
              <a:r>
                <a:rPr lang="en-US" sz="2400" b="1" i="1" dirty="0">
                  <a:solidFill>
                    <a:srgbClr val="323542"/>
                  </a:solidFill>
                </a:rPr>
                <a:t>furiously</a:t>
              </a:r>
              <a:r>
                <a:rPr lang="en-US" sz="2400" b="1" dirty="0">
                  <a:solidFill>
                    <a:srgbClr val="323542"/>
                  </a:solidFill>
                </a:rPr>
                <a:t> raced </a:t>
              </a:r>
              <a:r>
                <a:rPr lang="en-US" sz="2400" dirty="0">
                  <a:solidFill>
                    <a:srgbClr val="323542"/>
                  </a:solidFill>
                </a:rPr>
                <a:t>after Fluffy, Angeline’s grouchy cat.</a:t>
              </a:r>
            </a:p>
          </p:txBody>
        </p:sp>
      </p:grpSp>
    </p:spTree>
    <p:extLst>
      <p:ext uri="{BB962C8B-B14F-4D97-AF65-F5344CB8AC3E}">
        <p14:creationId xmlns:p14="http://schemas.microsoft.com/office/powerpoint/2010/main" val="1088760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grp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grpFill/>
          </p:spPr>
          <p:txBody>
            <a:bodyPr wrap="square" rtlCol="0" anchor="ctr">
              <a:spAutoFit/>
            </a:bodyPr>
            <a:lstStyle/>
            <a:p>
              <a:r>
                <a:rPr lang="en-US" sz="2400" dirty="0">
                  <a:solidFill>
                    <a:srgbClr val="323542"/>
                  </a:solidFill>
                </a:rPr>
                <a:t>Milo’s feisty boxer puppy furiously raced after </a:t>
              </a:r>
              <a:r>
                <a:rPr lang="en-US" sz="2400" b="1" dirty="0">
                  <a:solidFill>
                    <a:srgbClr val="323542"/>
                  </a:solidFill>
                </a:rPr>
                <a:t>Fluffy</a:t>
              </a:r>
              <a:r>
                <a:rPr lang="en-US" sz="2400" dirty="0">
                  <a:solidFill>
                    <a:srgbClr val="323542"/>
                  </a:solidFill>
                </a:rPr>
                <a:t>, Angeline’s grouchy cat.</a:t>
              </a:r>
            </a:p>
          </p:txBody>
        </p:sp>
      </p:grpSp>
    </p:spTree>
    <p:extLst>
      <p:ext uri="{BB962C8B-B14F-4D97-AF65-F5344CB8AC3E}">
        <p14:creationId xmlns:p14="http://schemas.microsoft.com/office/powerpoint/2010/main" val="1703049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grp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grpFill/>
          </p:spPr>
          <p:txBody>
            <a:bodyPr wrap="square" rtlCol="0" anchor="ctr">
              <a:spAutoFit/>
            </a:bodyPr>
            <a:lstStyle/>
            <a:p>
              <a:r>
                <a:rPr lang="en-US" sz="2400" dirty="0">
                  <a:solidFill>
                    <a:srgbClr val="323542"/>
                  </a:solidFill>
                </a:rPr>
                <a:t>Milo’s feisty boxer puppy furiously raced after </a:t>
              </a:r>
              <a:r>
                <a:rPr lang="en-US" sz="2400" b="1" dirty="0">
                  <a:solidFill>
                    <a:srgbClr val="323542"/>
                  </a:solidFill>
                </a:rPr>
                <a:t>Fluffy</a:t>
              </a:r>
              <a:r>
                <a:rPr lang="en-US" sz="2400" dirty="0">
                  <a:solidFill>
                    <a:srgbClr val="323542"/>
                  </a:solidFill>
                </a:rPr>
                <a:t>, </a:t>
              </a:r>
              <a:r>
                <a:rPr lang="en-US" sz="2400" b="1" i="1" dirty="0">
                  <a:solidFill>
                    <a:srgbClr val="323542"/>
                  </a:solidFill>
                </a:rPr>
                <a:t>Angeline’s grouchy cat</a:t>
              </a:r>
              <a:r>
                <a:rPr lang="en-US" sz="2400" dirty="0">
                  <a:solidFill>
                    <a:srgbClr val="323542"/>
                  </a:solidFill>
                </a:rPr>
                <a:t>.</a:t>
              </a:r>
            </a:p>
          </p:txBody>
        </p:sp>
      </p:grpSp>
    </p:spTree>
    <p:extLst>
      <p:ext uri="{BB962C8B-B14F-4D97-AF65-F5344CB8AC3E}">
        <p14:creationId xmlns:p14="http://schemas.microsoft.com/office/powerpoint/2010/main" val="232964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477328"/>
          </a:xfrm>
          <a:prstGeom prst="rect">
            <a:avLst/>
          </a:prstGeom>
          <a:noFill/>
        </p:spPr>
        <p:txBody>
          <a:bodyPr wrap="square" rtlCol="0">
            <a:spAutoFit/>
          </a:bodyPr>
          <a:lstStyle/>
          <a:p>
            <a:pPr marL="285750" indent="-285750">
              <a:buFont typeface="Arial" panose="020B0604020202020204" pitchFamily="34" charset="0"/>
              <a:buChar char="•"/>
            </a:pPr>
            <a:r>
              <a:rPr lang="en-US" sz="2400" dirty="0"/>
              <a:t>Clear words</a:t>
            </a:r>
          </a:p>
          <a:p>
            <a:pPr marL="285750" indent="-285750">
              <a:buFont typeface="Arial" panose="020B0604020202020204" pitchFamily="34" charset="0"/>
              <a:buChar char="•"/>
            </a:pPr>
            <a:r>
              <a:rPr lang="en-US" sz="2400" dirty="0"/>
              <a:t>Concise words</a:t>
            </a:r>
          </a:p>
          <a:p>
            <a:pPr marL="285750" indent="-285750">
              <a:buFont typeface="Arial" panose="020B0604020202020204" pitchFamily="34" charset="0"/>
              <a:buChar char="•"/>
            </a:pPr>
            <a:r>
              <a:rPr lang="en-US" sz="2400" dirty="0"/>
              <a:t>Vivid words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Clear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1991778"/>
              <a:ext cx="7807571" cy="388997"/>
            </a:xfrm>
            <a:prstGeom prst="rect">
              <a:avLst/>
            </a:prstGeom>
            <a:solidFill>
              <a:srgbClr val="C7D4CB"/>
            </a:solidFill>
          </p:spPr>
          <p:txBody>
            <a:bodyPr wrap="square" rtlCol="0" anchor="ctr">
              <a:spAutoFit/>
            </a:bodyPr>
            <a:lstStyle/>
            <a:p>
              <a:r>
                <a:rPr lang="en-US" sz="2400" dirty="0">
                  <a:solidFill>
                    <a:srgbClr val="323542"/>
                  </a:solidFill>
                </a:rPr>
                <a:t>This stratagem will advocate tandem techniques to diminish building perpetuation expenditures. </a:t>
              </a:r>
            </a:p>
          </p:txBody>
        </p:sp>
      </p:grpSp>
    </p:spTree>
    <p:extLst>
      <p:ext uri="{BB962C8B-B14F-4D97-AF65-F5344CB8AC3E}">
        <p14:creationId xmlns:p14="http://schemas.microsoft.com/office/powerpoint/2010/main" val="3473637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Clear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1991778"/>
              <a:ext cx="7807571" cy="388997"/>
            </a:xfrm>
            <a:prstGeom prst="rect">
              <a:avLst/>
            </a:prstGeom>
            <a:solidFill>
              <a:srgbClr val="C7D4CB"/>
            </a:solidFill>
          </p:spPr>
          <p:txBody>
            <a:bodyPr wrap="square" rtlCol="0" anchor="ctr">
              <a:spAutoFit/>
            </a:bodyPr>
            <a:lstStyle/>
            <a:p>
              <a:r>
                <a:rPr lang="en-US" sz="2400" strike="sngStrike" dirty="0">
                  <a:solidFill>
                    <a:srgbClr val="323542"/>
                  </a:solidFill>
                </a:rPr>
                <a:t>This stratagem will advocate tandem techniques to diminish building perpetuation expenditures. </a:t>
              </a:r>
            </a:p>
          </p:txBody>
        </p:sp>
      </p:grpSp>
      <p:grpSp>
        <p:nvGrpSpPr>
          <p:cNvPr id="11"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633045" y="1991778"/>
              <a:ext cx="7807571" cy="388997"/>
            </a:xfrm>
            <a:prstGeom prst="rect">
              <a:avLst/>
            </a:prstGeom>
            <a:grpFill/>
          </p:spPr>
          <p:txBody>
            <a:bodyPr wrap="square" rtlCol="0" anchor="ctr">
              <a:spAutoFit/>
            </a:bodyPr>
            <a:lstStyle/>
            <a:p>
              <a:r>
                <a:rPr lang="en-US" sz="2400" dirty="0">
                  <a:solidFill>
                    <a:srgbClr val="323542"/>
                  </a:solidFill>
                </a:rPr>
                <a:t>This proposal will suggest two ways to reduce building maintenance costs.</a:t>
              </a:r>
            </a:p>
          </p:txBody>
        </p:sp>
      </p:grpSp>
    </p:spTree>
    <p:extLst>
      <p:ext uri="{BB962C8B-B14F-4D97-AF65-F5344CB8AC3E}">
        <p14:creationId xmlns:p14="http://schemas.microsoft.com/office/powerpoint/2010/main" val="925103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Concise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70376"/>
            <a:ext cx="8058154" cy="1482424"/>
            <a:chOff x="542923" y="1849761"/>
            <a:chExt cx="8058154" cy="693935"/>
          </a:xfrm>
        </p:grpSpPr>
        <p:sp>
          <p:nvSpPr>
            <p:cNvPr id="9" name="Rectangle 8"/>
            <p:cNvSpPr/>
            <p:nvPr/>
          </p:nvSpPr>
          <p:spPr>
            <a:xfrm>
              <a:off x="542923" y="1849761"/>
              <a:ext cx="8058154" cy="693935"/>
            </a:xfrm>
            <a:prstGeom prst="rect">
              <a:avLst/>
            </a:prstGeom>
            <a:solidFill>
              <a:srgbClr val="C7D4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1905337"/>
              <a:ext cx="7807571" cy="561884"/>
            </a:xfrm>
            <a:prstGeom prst="rect">
              <a:avLst/>
            </a:prstGeom>
            <a:solidFill>
              <a:srgbClr val="C7D4CB"/>
            </a:solidFill>
          </p:spPr>
          <p:txBody>
            <a:bodyPr wrap="square" rtlCol="0" anchor="ctr">
              <a:spAutoFit/>
            </a:bodyPr>
            <a:lstStyle/>
            <a:p>
              <a:r>
                <a:rPr lang="en-US" sz="2400" dirty="0">
                  <a:solidFill>
                    <a:srgbClr val="323542"/>
                  </a:solidFill>
                </a:rPr>
                <a:t>Eight o’clock is the time at which the meeting for the Girl Scouts will begin to take place in the main room of Atkins Hall that is the auditorium of the building.</a:t>
              </a:r>
            </a:p>
          </p:txBody>
        </p:sp>
      </p:grpSp>
    </p:spTree>
    <p:extLst>
      <p:ext uri="{BB962C8B-B14F-4D97-AF65-F5344CB8AC3E}">
        <p14:creationId xmlns:p14="http://schemas.microsoft.com/office/powerpoint/2010/main" val="3571968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Concise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1905335"/>
              <a:ext cx="7807571" cy="561884"/>
            </a:xfrm>
            <a:prstGeom prst="rect">
              <a:avLst/>
            </a:prstGeom>
            <a:grpFill/>
          </p:spPr>
          <p:txBody>
            <a:bodyPr wrap="square" rtlCol="0" anchor="ctr">
              <a:spAutoFit/>
            </a:bodyPr>
            <a:lstStyle/>
            <a:p>
              <a:r>
                <a:rPr lang="en-US" sz="2400" strike="sngStrike" dirty="0">
                  <a:solidFill>
                    <a:srgbClr val="323542"/>
                  </a:solidFill>
                </a:rPr>
                <a:t>Eight o’clock is the time at which the meeting for the Girl Scouts will begin to take place in the main room of Atkins Hall that is the auditorium of the building.</a:t>
              </a:r>
            </a:p>
          </p:txBody>
        </p:sp>
      </p:grpSp>
      <p:grpSp>
        <p:nvGrpSpPr>
          <p:cNvPr id="11"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grpFill/>
          </p:spPr>
          <p:txBody>
            <a:bodyPr wrap="square" rtlCol="0" anchor="ctr">
              <a:spAutoFit/>
            </a:bodyPr>
            <a:lstStyle/>
            <a:p>
              <a:r>
                <a:rPr lang="en-US" sz="2400" dirty="0">
                  <a:solidFill>
                    <a:srgbClr val="323542"/>
                  </a:solidFill>
                </a:rPr>
                <a:t>The Girl Scouts’ meeting will begin at eight o’clock in the Atkins Hall auditorium.</a:t>
              </a:r>
            </a:p>
          </p:txBody>
        </p:sp>
      </p:grpSp>
    </p:spTree>
    <p:extLst>
      <p:ext uri="{BB962C8B-B14F-4D97-AF65-F5344CB8AC3E}">
        <p14:creationId xmlns:p14="http://schemas.microsoft.com/office/powerpoint/2010/main" val="331235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28800"/>
            <a:ext cx="8058154" cy="1482424"/>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5"/>
              <a:ext cx="7807571" cy="216109"/>
            </a:xfrm>
            <a:prstGeom prst="rect">
              <a:avLst/>
            </a:prstGeom>
            <a:grpFill/>
          </p:spPr>
          <p:txBody>
            <a:bodyPr wrap="square" rtlCol="0" anchor="ctr">
              <a:spAutoFit/>
            </a:bodyPr>
            <a:lstStyle/>
            <a:p>
              <a:r>
                <a:rPr lang="en-US" sz="2400" dirty="0">
                  <a:solidFill>
                    <a:srgbClr val="323542"/>
                  </a:solidFill>
                </a:rPr>
                <a:t>The dog ran after the cat.</a:t>
              </a:r>
            </a:p>
          </p:txBody>
        </p:sp>
      </p:grpSp>
    </p:spTree>
    <p:extLst>
      <p:ext uri="{BB962C8B-B14F-4D97-AF65-F5344CB8AC3E}">
        <p14:creationId xmlns:p14="http://schemas.microsoft.com/office/powerpoint/2010/main" val="41667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grp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grpFill/>
          </p:spPr>
          <p:txBody>
            <a:bodyPr wrap="square" rtlCol="0" anchor="ctr">
              <a:spAutoFit/>
            </a:bodyPr>
            <a:lstStyle/>
            <a:p>
              <a:r>
                <a:rPr lang="en-US" sz="2400" dirty="0">
                  <a:solidFill>
                    <a:srgbClr val="323542"/>
                  </a:solidFill>
                </a:rPr>
                <a:t>Milo’s feisty boxer puppy furiously raced after Fluffy, Angeline’s grouchy cat.</a:t>
              </a:r>
            </a:p>
          </p:txBody>
        </p:sp>
      </p:grpSp>
    </p:spTree>
    <p:extLst>
      <p:ext uri="{BB962C8B-B14F-4D97-AF65-F5344CB8AC3E}">
        <p14:creationId xmlns:p14="http://schemas.microsoft.com/office/powerpoint/2010/main" val="3504857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Vivid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prstClr val="white"/>
                  </a:solidFill>
                  <a:latin typeface="Century Gothic" panose="020B0502020202020204" pitchFamily="34" charset="0"/>
                </a:rPr>
                <a:t>HAWKES</a:t>
              </a:r>
              <a:r>
                <a:rPr lang="en-US" sz="2800">
                  <a:solidFill>
                    <a:prstClr val="white"/>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49761"/>
            <a:ext cx="8058154" cy="1482424"/>
            <a:chOff x="542923" y="1849761"/>
            <a:chExt cx="8058154" cy="693935"/>
          </a:xfrm>
          <a:solidFill>
            <a:srgbClr val="C7D4CB"/>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0" name="TextBox 9"/>
            <p:cNvSpPr txBox="1"/>
            <p:nvPr/>
          </p:nvSpPr>
          <p:spPr>
            <a:xfrm>
              <a:off x="633045" y="2078222"/>
              <a:ext cx="7807571" cy="216109"/>
            </a:xfrm>
            <a:prstGeom prst="rect">
              <a:avLst/>
            </a:prstGeom>
            <a:grpFill/>
          </p:spPr>
          <p:txBody>
            <a:bodyPr wrap="square" rtlCol="0" anchor="ctr">
              <a:spAutoFit/>
            </a:bodyPr>
            <a:lstStyle/>
            <a:p>
              <a:r>
                <a:rPr lang="en-US" sz="2400" strike="sngStrike" dirty="0">
                  <a:solidFill>
                    <a:srgbClr val="323542"/>
                  </a:solidFill>
                </a:rPr>
                <a:t>The dog ran after the cat.</a:t>
              </a:r>
            </a:p>
          </p:txBody>
        </p:sp>
      </p:grpSp>
      <p:grpSp>
        <p:nvGrpSpPr>
          <p:cNvPr id="11"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prstClr val="white"/>
                </a:solidFill>
              </a:endParaRPr>
            </a:p>
          </p:txBody>
        </p:sp>
        <p:sp>
          <p:nvSpPr>
            <p:cNvPr id="13" name="TextBox 12"/>
            <p:cNvSpPr txBox="1"/>
            <p:nvPr/>
          </p:nvSpPr>
          <p:spPr>
            <a:xfrm>
              <a:off x="633045" y="1991779"/>
              <a:ext cx="7807571" cy="388997"/>
            </a:xfrm>
            <a:prstGeom prst="rect">
              <a:avLst/>
            </a:prstGeom>
            <a:grpFill/>
          </p:spPr>
          <p:txBody>
            <a:bodyPr wrap="square" rtlCol="0" anchor="ctr">
              <a:spAutoFit/>
            </a:bodyPr>
            <a:lstStyle/>
            <a:p>
              <a:r>
                <a:rPr lang="en-US" sz="2400" dirty="0">
                  <a:solidFill>
                    <a:srgbClr val="323542"/>
                  </a:solidFill>
                </a:rPr>
                <a:t>Milo’s feisty boxer </a:t>
              </a:r>
              <a:r>
                <a:rPr lang="en-US" sz="2400" b="1" dirty="0">
                  <a:solidFill>
                    <a:srgbClr val="323542"/>
                  </a:solidFill>
                </a:rPr>
                <a:t>puppy</a:t>
              </a:r>
              <a:r>
                <a:rPr lang="en-US" sz="2400" dirty="0">
                  <a:solidFill>
                    <a:srgbClr val="323542"/>
                  </a:solidFill>
                </a:rPr>
                <a:t> furiously raced after Fluffy, Angeline’s grouchy cat.</a:t>
              </a:r>
            </a:p>
          </p:txBody>
        </p:sp>
      </p:grpSp>
    </p:spTree>
    <p:extLst>
      <p:ext uri="{BB962C8B-B14F-4D97-AF65-F5344CB8AC3E}">
        <p14:creationId xmlns:p14="http://schemas.microsoft.com/office/powerpoint/2010/main" val="501613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1084</TotalTime>
  <Words>333</Words>
  <Application>Microsoft Office PowerPoint</Application>
  <PresentationFormat>Widescreen</PresentationFormat>
  <Paragraphs>52</Paragraphs>
  <Slides>15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Pressimone Beckowski</dc:creator>
  <cp:lastModifiedBy>Sarah Quinn</cp:lastModifiedBy>
  <cp:revision>10</cp:revision>
  <dcterms:created xsi:type="dcterms:W3CDTF">2015-07-12T22:17:48Z</dcterms:created>
  <dcterms:modified xsi:type="dcterms:W3CDTF">2022-08-08T15:52:05Z</dcterms:modified>
</cp:coreProperties>
</file>