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351" r:id="rId5"/>
    <p:sldId id="258" r:id="rId6"/>
    <p:sldId id="285" r:id="rId7"/>
    <p:sldId id="352" r:id="rId8"/>
    <p:sldId id="282" r:id="rId9"/>
    <p:sldId id="329" r:id="rId10"/>
    <p:sldId id="286" r:id="rId11"/>
    <p:sldId id="284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546685"/>
    <a:srgbClr val="F1BA9F"/>
    <a:srgbClr val="F3E3D2"/>
    <a:srgbClr val="657D56"/>
    <a:srgbClr val="85A76F"/>
    <a:srgbClr val="6A81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27" autoAdjust="0"/>
    <p:restoredTop sz="94660"/>
  </p:normalViewPr>
  <p:slideViewPr>
    <p:cSldViewPr snapToGrid="0">
      <p:cViewPr varScale="1">
        <p:scale>
          <a:sx n="80" d="100"/>
          <a:sy n="80" d="100"/>
        </p:scale>
        <p:origin x="2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520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0807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855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22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218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942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71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927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640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573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81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81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23977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The </a:t>
            </a:r>
            <a:r>
              <a:rPr lang="en-US" sz="5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Process for Paragraphs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Pre-writing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Drafting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Revising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Editing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Submitting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FDA14A0-85DF-4BDE-A21E-DF145ED83B9C}"/>
              </a:ext>
            </a:extLst>
          </p:cNvPr>
          <p:cNvSpPr/>
          <p:nvPr/>
        </p:nvSpPr>
        <p:spPr>
          <a:xfrm>
            <a:off x="3326650" y="1536952"/>
            <a:ext cx="5443662" cy="90850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Making decisions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1880CE1-C58C-426A-BF97-BB16CD7F7387}"/>
              </a:ext>
            </a:extLst>
          </p:cNvPr>
          <p:cNvSpPr/>
          <p:nvPr/>
        </p:nvSpPr>
        <p:spPr>
          <a:xfrm>
            <a:off x="3326650" y="2712803"/>
            <a:ext cx="5443662" cy="90850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Planning ideas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8D6FDF4-6DF9-4490-88C9-578E5801CF4D}"/>
              </a:ext>
            </a:extLst>
          </p:cNvPr>
          <p:cNvSpPr/>
          <p:nvPr/>
        </p:nvSpPr>
        <p:spPr>
          <a:xfrm>
            <a:off x="3326650" y="3888654"/>
            <a:ext cx="5443662" cy="90850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Identifying guidelines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FDA14A0-85DF-4BDE-A21E-DF145ED83B9C}"/>
              </a:ext>
            </a:extLst>
          </p:cNvPr>
          <p:cNvSpPr/>
          <p:nvPr/>
        </p:nvSpPr>
        <p:spPr>
          <a:xfrm>
            <a:off x="3326650" y="1536952"/>
            <a:ext cx="5443662" cy="90850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What are the guidelines?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1880CE1-C58C-426A-BF97-BB16CD7F7387}"/>
              </a:ext>
            </a:extLst>
          </p:cNvPr>
          <p:cNvSpPr/>
          <p:nvPr/>
        </p:nvSpPr>
        <p:spPr>
          <a:xfrm>
            <a:off x="3326650" y="2712803"/>
            <a:ext cx="5443662" cy="90850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What is the purpose?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8D6FDF4-6DF9-4490-88C9-578E5801CF4D}"/>
              </a:ext>
            </a:extLst>
          </p:cNvPr>
          <p:cNvSpPr/>
          <p:nvPr/>
        </p:nvSpPr>
        <p:spPr>
          <a:xfrm>
            <a:off x="3326650" y="3888654"/>
            <a:ext cx="5443662" cy="90850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Who is my audience?</a:t>
            </a:r>
          </a:p>
        </p:txBody>
      </p:sp>
    </p:spTree>
    <p:extLst>
      <p:ext uri="{BB962C8B-B14F-4D97-AF65-F5344CB8AC3E}">
        <p14:creationId xmlns:p14="http://schemas.microsoft.com/office/powerpoint/2010/main" val="1848200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Drafting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6C14A53-B9F2-ABAF-5F03-89C3E6E3BF0A}"/>
              </a:ext>
            </a:extLst>
          </p:cNvPr>
          <p:cNvGrpSpPr/>
          <p:nvPr/>
        </p:nvGrpSpPr>
        <p:grpSpPr>
          <a:xfrm>
            <a:off x="2982537" y="1546477"/>
            <a:ext cx="6226925" cy="3260205"/>
            <a:chOff x="3174249" y="1536952"/>
            <a:chExt cx="6226925" cy="326020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FDA14A0-85DF-4BDE-A21E-DF145ED83B9C}"/>
                </a:ext>
              </a:extLst>
            </p:cNvPr>
            <p:cNvSpPr/>
            <p:nvPr/>
          </p:nvSpPr>
          <p:spPr>
            <a:xfrm>
              <a:off x="3174250" y="1536952"/>
              <a:ext cx="6226924" cy="90850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Start writing out ideas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1880CE1-C58C-426A-BF97-BB16CD7F7387}"/>
                </a:ext>
              </a:extLst>
            </p:cNvPr>
            <p:cNvSpPr/>
            <p:nvPr/>
          </p:nvSpPr>
          <p:spPr>
            <a:xfrm>
              <a:off x="3174249" y="2712803"/>
              <a:ext cx="6226925" cy="90850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Don’t worry about grammar/spelling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8D6FDF4-6DF9-4490-88C9-578E5801CF4D}"/>
                </a:ext>
              </a:extLst>
            </p:cNvPr>
            <p:cNvSpPr/>
            <p:nvPr/>
          </p:nvSpPr>
          <p:spPr>
            <a:xfrm>
              <a:off x="3174250" y="3888654"/>
              <a:ext cx="6226924" cy="90850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Get your ideas out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0506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Drafting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9477817-96A9-4B77-BC68-AEC41E3DC1E2}"/>
              </a:ext>
            </a:extLst>
          </p:cNvPr>
          <p:cNvSpPr/>
          <p:nvPr/>
        </p:nvSpPr>
        <p:spPr>
          <a:xfrm>
            <a:off x="2217654" y="2770451"/>
            <a:ext cx="2867891" cy="131709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Topic sentence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CF719CC-9F00-4ED3-9BF8-9B688F213CF8}"/>
              </a:ext>
            </a:extLst>
          </p:cNvPr>
          <p:cNvSpPr/>
          <p:nvPr/>
        </p:nvSpPr>
        <p:spPr>
          <a:xfrm>
            <a:off x="6749303" y="1622548"/>
            <a:ext cx="2867891" cy="131709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Supporting sentences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52CB960-825F-47FA-A55E-B5F5AC4C462B}"/>
              </a:ext>
            </a:extLst>
          </p:cNvPr>
          <p:cNvSpPr/>
          <p:nvPr/>
        </p:nvSpPr>
        <p:spPr>
          <a:xfrm>
            <a:off x="6749303" y="3920604"/>
            <a:ext cx="2867891" cy="131709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Concluding sentence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16E6508-FD73-4F27-9CE1-CA51E9A739B8}"/>
              </a:ext>
            </a:extLst>
          </p:cNvPr>
          <p:cNvCxnSpPr>
            <a:cxnSpLocks/>
            <a:stCxn id="8" idx="3"/>
            <a:endCxn id="17" idx="1"/>
          </p:cNvCxnSpPr>
          <p:nvPr/>
        </p:nvCxnSpPr>
        <p:spPr>
          <a:xfrm flipV="1">
            <a:off x="5085545" y="2281097"/>
            <a:ext cx="1663758" cy="1147903"/>
          </a:xfrm>
          <a:prstGeom prst="line">
            <a:avLst/>
          </a:prstGeom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ABE2E62-1AA7-4FC5-A9D5-EA4FC93BC96B}"/>
              </a:ext>
            </a:extLst>
          </p:cNvPr>
          <p:cNvCxnSpPr>
            <a:cxnSpLocks/>
            <a:stCxn id="8" idx="3"/>
            <a:endCxn id="20" idx="1"/>
          </p:cNvCxnSpPr>
          <p:nvPr/>
        </p:nvCxnSpPr>
        <p:spPr>
          <a:xfrm>
            <a:off x="5085545" y="3429000"/>
            <a:ext cx="1663758" cy="1150153"/>
          </a:xfrm>
          <a:prstGeom prst="line">
            <a:avLst/>
          </a:prstGeom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295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Revising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695450" y="1612190"/>
            <a:ext cx="8801099" cy="3493209"/>
            <a:chOff x="-296617" y="1821205"/>
            <a:chExt cx="9766479" cy="3543281"/>
          </a:xfrm>
          <a:solidFill>
            <a:srgbClr val="627981"/>
          </a:solidFill>
        </p:grpSpPr>
        <p:sp>
          <p:nvSpPr>
            <p:cNvPr id="16" name="Rectangle 15"/>
            <p:cNvSpPr/>
            <p:nvPr/>
          </p:nvSpPr>
          <p:spPr>
            <a:xfrm>
              <a:off x="-296617" y="1821206"/>
              <a:ext cx="4837489" cy="35432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821205"/>
              <a:ext cx="4837489" cy="354328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/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4210652" y="3293950"/>
              <a:ext cx="751943" cy="740213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&amp;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CF980EE-3141-6655-D9A6-A535BE7464CA}"/>
              </a:ext>
            </a:extLst>
          </p:cNvPr>
          <p:cNvSpPr txBox="1"/>
          <p:nvPr/>
        </p:nvSpPr>
        <p:spPr>
          <a:xfrm>
            <a:off x="2293833" y="1896846"/>
            <a:ext cx="31625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</a:rPr>
              <a:t>Revising for content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E866F0-8949-0FD1-844C-3781678C8784}"/>
              </a:ext>
            </a:extLst>
          </p:cNvPr>
          <p:cNvSpPr txBox="1"/>
          <p:nvPr/>
        </p:nvSpPr>
        <p:spPr>
          <a:xfrm>
            <a:off x="6358633" y="1896846"/>
            <a:ext cx="391650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</a:rPr>
              <a:t>Revising for organization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9063F1-C7DE-AB82-911E-F5E907A0D634}"/>
              </a:ext>
            </a:extLst>
          </p:cNvPr>
          <p:cNvSpPr txBox="1"/>
          <p:nvPr/>
        </p:nvSpPr>
        <p:spPr>
          <a:xfrm>
            <a:off x="3020356" y="2668142"/>
            <a:ext cx="17095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Add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Remove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C582F5-E73D-990A-910A-2FA1AC971D09}"/>
              </a:ext>
            </a:extLst>
          </p:cNvPr>
          <p:cNvSpPr txBox="1"/>
          <p:nvPr/>
        </p:nvSpPr>
        <p:spPr>
          <a:xfrm>
            <a:off x="7447954" y="2671684"/>
            <a:ext cx="17378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Sentences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Add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Delete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Rewrite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Move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Editing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6A7BE73-EDE8-5F09-0D9C-DCABB7A6638D}"/>
              </a:ext>
            </a:extLst>
          </p:cNvPr>
          <p:cNvSpPr/>
          <p:nvPr/>
        </p:nvSpPr>
        <p:spPr>
          <a:xfrm>
            <a:off x="2673291" y="1617739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Grammar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333075-A02C-26B0-42E2-E65509DB278D}"/>
              </a:ext>
            </a:extLst>
          </p:cNvPr>
          <p:cNvSpPr/>
          <p:nvPr/>
        </p:nvSpPr>
        <p:spPr>
          <a:xfrm>
            <a:off x="7438363" y="1612192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Spelling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245786-1900-9BE7-6C34-B6273F7659DB}"/>
              </a:ext>
            </a:extLst>
          </p:cNvPr>
          <p:cNvSpPr/>
          <p:nvPr/>
        </p:nvSpPr>
        <p:spPr>
          <a:xfrm>
            <a:off x="5055827" y="1612192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E925D9-B692-7966-F085-6D33D89E4B7A}"/>
              </a:ext>
            </a:extLst>
          </p:cNvPr>
          <p:cNvSpPr txBox="1"/>
          <p:nvPr/>
        </p:nvSpPr>
        <p:spPr>
          <a:xfrm>
            <a:off x="3246883" y="3715482"/>
            <a:ext cx="56982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Reread paragraph multiple times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Focus on a different error each time</a:t>
            </a:r>
          </a:p>
        </p:txBody>
      </p:sp>
    </p:spTree>
    <p:extLst>
      <p:ext uri="{BB962C8B-B14F-4D97-AF65-F5344CB8AC3E}">
        <p14:creationId xmlns:p14="http://schemas.microsoft.com/office/powerpoint/2010/main" val="3256800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Submitting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FBB7CEF-6EF7-4051-BF67-AE935A63722B}"/>
              </a:ext>
            </a:extLst>
          </p:cNvPr>
          <p:cNvSpPr/>
          <p:nvPr/>
        </p:nvSpPr>
        <p:spPr>
          <a:xfrm>
            <a:off x="1612775" y="1911676"/>
            <a:ext cx="3102265" cy="248219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Format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2F51E23-2303-4C4B-93FB-37B7A91A750A}"/>
              </a:ext>
            </a:extLst>
          </p:cNvPr>
          <p:cNvSpPr/>
          <p:nvPr/>
        </p:nvSpPr>
        <p:spPr>
          <a:xfrm>
            <a:off x="7476960" y="1911675"/>
            <a:ext cx="3102265" cy="2482197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Share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38560B5-BE21-498B-80D1-6A9FDACE12B8}"/>
              </a:ext>
            </a:extLst>
          </p:cNvPr>
          <p:cNvSpPr/>
          <p:nvPr/>
        </p:nvSpPr>
        <p:spPr>
          <a:xfrm>
            <a:off x="5125970" y="2368195"/>
            <a:ext cx="1940059" cy="1569155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625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97</Words>
  <Application>Microsoft Office PowerPoint</Application>
  <PresentationFormat>Widescreen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Edahl</cp:lastModifiedBy>
  <cp:revision>21</cp:revision>
  <dcterms:created xsi:type="dcterms:W3CDTF">2017-06-16T13:06:21Z</dcterms:created>
  <dcterms:modified xsi:type="dcterms:W3CDTF">2022-06-21T17:09:35Z</dcterms:modified>
</cp:coreProperties>
</file>