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sldIdLst>
    <p:sldId id="366" r:id="rId3"/>
    <p:sldId id="351" r:id="rId4"/>
    <p:sldId id="348" r:id="rId5"/>
    <p:sldId id="353" r:id="rId6"/>
    <p:sldId id="347" r:id="rId7"/>
    <p:sldId id="365" r:id="rId8"/>
    <p:sldId id="367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F3EDE7"/>
    <a:srgbClr val="314C57"/>
    <a:srgbClr val="386546"/>
    <a:srgbClr val="CCA49C"/>
    <a:srgbClr val="F2E2D2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3295" autoAdjust="0"/>
  </p:normalViewPr>
  <p:slideViewPr>
    <p:cSldViewPr snapToGrid="0">
      <p:cViewPr varScale="1">
        <p:scale>
          <a:sx n="102" d="100"/>
          <a:sy n="102" d="100"/>
        </p:scale>
        <p:origin x="24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371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26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06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287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7583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521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12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5288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9818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5587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6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100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39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13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29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23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721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36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1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044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16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026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pPr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1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07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Choosing a Topic and Scope for a Paragraph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5344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Review the assignment directions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Use brainstorming strategies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Think about purpose</a:t>
            </a:r>
            <a:r>
              <a:rPr lang="en-US" sz="2400"/>
              <a:t>, audience, </a:t>
            </a:r>
            <a:r>
              <a:rPr lang="en-US" sz="2400" dirty="0"/>
              <a:t>and constraints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01041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Step 3: Think about purpose, audience, and constraints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Step 2: Use brainstorming strategies to explore ideas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Step 1: Review the </a:t>
              </a:r>
              <a:r>
                <a:rPr lang="en-US" sz="2000"/>
                <a:t>assignment directions</a:t>
              </a:r>
              <a:endParaRPr lang="en-US" sz="2000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52400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Choosing a Topic and Narrowing Your Scope</a:t>
            </a: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 1: Review Assignment Instructions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23425" y="2341203"/>
              <a:ext cx="19444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Required topic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04436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Free topic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List of topics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 2: Use Brainstorming to Explore Ideas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1536952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Set a time limit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2281873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Write down topic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032690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Jot down everything that comes to mind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3765690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Write as much as possible, as quickly as possible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326650" y="4494297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Review list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01041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23425" y="2341203"/>
              <a:ext cx="19444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Purpose</a:t>
              </a:r>
            </a:p>
          </p:txBody>
        </p:sp>
      </p:grpSp>
      <p:grpSp>
        <p:nvGrpSpPr>
          <p:cNvPr id="5" name="Group 13"/>
          <p:cNvGrpSpPr/>
          <p:nvPr/>
        </p:nvGrpSpPr>
        <p:grpSpPr>
          <a:xfrm>
            <a:off x="504436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Constraints</a:t>
              </a:r>
            </a:p>
          </p:txBody>
        </p:sp>
      </p:grpSp>
      <p:grpSp>
        <p:nvGrpSpPr>
          <p:cNvPr id="6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Audience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524000" y="96716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Step 3: Think about Purpose, Audience, and Constraints</a:t>
            </a:r>
          </a:p>
        </p:txBody>
      </p: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4928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93&quot;/&gt;&lt;/object&gt;&lt;object type=&quot;3&quot; unique_id=&quot;10006&quot;&gt;&lt;property id=&quot;20148&quot; value=&quot;5&quot;/&gt;&lt;property id=&quot;20300&quot; value=&quot;Slide 4&quot;/&gt;&lt;property id=&quot;20307&quot; value=&quot;347&quot;/&gt;&lt;/object&gt;&lt;object type=&quot;3&quot; unique_id=&quot;10007&quot;&gt;&lt;property id=&quot;20148&quot; value=&quot;5&quot;/&gt;&lt;property id=&quot;20300&quot; value=&quot;Slide 7&quot;/&gt;&lt;property id=&quot;20307&quot; value=&quot;319&quot;/&gt;&lt;/object&gt;&lt;object type=&quot;3&quot; unique_id=&quot;10008&quot;&gt;&lt;property id=&quot;20148&quot; value=&quot;5&quot;/&gt;&lt;property id=&quot;20300&quot; value=&quot;Slide 8&quot;/&gt;&lt;property id=&quot;20307&quot; value=&quot;346&quot;/&gt;&lt;/object&gt;&lt;object type=&quot;3&quot; unique_id=&quot;10009&quot;&gt;&lt;property id=&quot;20148&quot; value=&quot;5&quot;/&gt;&lt;property id=&quot;20300&quot; value=&quot;Slide 9&quot;/&gt;&lt;property id=&quot;20307&quot; value=&quot;324&quot;/&gt;&lt;/object&gt;&lt;object type=&quot;3&quot; unique_id=&quot;10010&quot;&gt;&lt;property id=&quot;20148&quot; value=&quot;5&quot;/&gt;&lt;property id=&quot;20300&quot; value=&quot;Slide 2&quot;/&gt;&lt;property id=&quot;20307&quot; value=&quot;348&quot;/&gt;&lt;/object&gt;&lt;object type=&quot;3&quot; unique_id=&quot;10011&quot;&gt;&lt;property id=&quot;20148&quot; value=&quot;5&quot;/&gt;&lt;property id=&quot;20300&quot; value=&quot;Slide 10&quot;/&gt;&lt;property id=&quot;20307&quot; value=&quot;325&quot;/&gt;&lt;/object&gt;&lt;object type=&quot;3&quot; unique_id=&quot;10012&quot;&gt;&lt;property id=&quot;20148&quot; value=&quot;5&quot;/&gt;&lt;property id=&quot;20300&quot; value=&quot;Slide 11&quot;/&gt;&lt;property id=&quot;20307&quot; value=&quot;352&quot;/&gt;&lt;/object&gt;&lt;object type=&quot;3&quot; unique_id=&quot;10013&quot;&gt;&lt;property id=&quot;20148&quot; value=&quot;5&quot;/&gt;&lt;property id=&quot;20300&quot; value=&quot;Slide 3&quot;/&gt;&lt;property id=&quot;20307&quot; value=&quot;353&quot;/&gt;&lt;/object&gt;&lt;object type=&quot;3&quot; unique_id=&quot;10014&quot;&gt;&lt;property id=&quot;20148&quot; value=&quot;5&quot;/&gt;&lt;property id=&quot;20300&quot; value=&quot;Slide 12&quot;/&gt;&lt;property id=&quot;20307&quot; value=&quot;326&quot;/&gt;&lt;/object&gt;&lt;object type=&quot;3&quot; unique_id=&quot;10015&quot;&gt;&lt;property id=&quot;20148&quot; value=&quot;5&quot;/&gt;&lt;property id=&quot;20300&quot; value=&quot;Slide 13&quot;/&gt;&lt;property id=&quot;20307&quot; value=&quot;327&quot;/&gt;&lt;/object&gt;&lt;object type=&quot;3&quot; unique_id=&quot;10016&quot;&gt;&lt;property id=&quot;20148&quot; value=&quot;5&quot;/&gt;&lt;property id=&quot;20300&quot; value=&quot;Slide 14&quot;/&gt;&lt;property id=&quot;20307&quot; value=&quot;328&quot;/&gt;&lt;/object&gt;&lt;object type=&quot;3&quot; unique_id=&quot;10017&quot;&gt;&lt;property id=&quot;20148&quot; value=&quot;5&quot;/&gt;&lt;property id=&quot;20300&quot; value=&quot;Slide 15&quot;/&gt;&lt;property id=&quot;20307&quot; value=&quot;334&quot;/&gt;&lt;/object&gt;&lt;object type=&quot;3&quot; unique_id=&quot;10018&quot;&gt;&lt;property id=&quot;20148&quot; value=&quot;5&quot;/&gt;&lt;property id=&quot;20300&quot; value=&quot;Slide 16&quot;/&gt;&lt;property id=&quot;20307&quot; value=&quot;331&quot;/&gt;&lt;/object&gt;&lt;object type=&quot;3&quot; unique_id=&quot;10019&quot;&gt;&lt;property id=&quot;20148&quot; value=&quot;5&quot;/&gt;&lt;property id=&quot;20300&quot; value=&quot;Slide 17&quot;/&gt;&lt;property id=&quot;20307&quot; value=&quot;335&quot;/&gt;&lt;/object&gt;&lt;object type=&quot;3&quot; unique_id=&quot;10020&quot;&gt;&lt;property id=&quot;20148&quot; value=&quot;5&quot;/&gt;&lt;property id=&quot;20300&quot; value=&quot;Slide 18&quot;/&gt;&lt;property id=&quot;20307&quot; value=&quot;363&quot;/&gt;&lt;/object&gt;&lt;object type=&quot;3&quot; unique_id=&quot;10021&quot;&gt;&lt;property id=&quot;20148&quot; value=&quot;5&quot;/&gt;&lt;property id=&quot;20300&quot; value=&quot;Slide 19&quot;/&gt;&lt;property id=&quot;20307&quot; value=&quot;329&quot;/&gt;&lt;/object&gt;&lt;object type=&quot;3&quot; unique_id=&quot;10022&quot;&gt;&lt;property id=&quot;20148&quot; value=&quot;5&quot;/&gt;&lt;property id=&quot;20300&quot; value=&quot;Slide 20&quot;/&gt;&lt;property id=&quot;20307&quot; value=&quot;356&quot;/&gt;&lt;/object&gt;&lt;object type=&quot;3&quot; unique_id=&quot;10023&quot;&gt;&lt;property id=&quot;20148&quot; value=&quot;5&quot;/&gt;&lt;property id=&quot;20300&quot; value=&quot;Slide 21&quot;/&gt;&lt;property id=&quot;20307&quot; value=&quot;360&quot;/&gt;&lt;/object&gt;&lt;object type=&quot;3&quot; unique_id=&quot;10024&quot;&gt;&lt;property id=&quot;20148&quot; value=&quot;5&quot;/&gt;&lt;property id=&quot;20300&quot; value=&quot;Slide 22&quot;/&gt;&lt;property id=&quot;20307&quot; value=&quot;339&quot;/&gt;&lt;/object&gt;&lt;object type=&quot;3&quot; unique_id=&quot;10025&quot;&gt;&lt;property id=&quot;20148&quot; value=&quot;5&quot;/&gt;&lt;property id=&quot;20300&quot; value=&quot;Slide 23&quot;/&gt;&lt;property id=&quot;20307&quot; value=&quot;357&quot;/&gt;&lt;/object&gt;&lt;object type=&quot;3&quot; unique_id=&quot;10026&quot;&gt;&lt;property id=&quot;20148&quot; value=&quot;5&quot;/&gt;&lt;property id=&quot;20300&quot; value=&quot;Slide 6&quot;/&gt;&lt;property id=&quot;20307&quot; value=&quot;340&quot;/&gt;&lt;/object&gt;&lt;object type=&quot;3&quot; unique_id=&quot;10302&quot;&gt;&lt;property id=&quot;20148&quot; value=&quot;5&quot;/&gt;&lt;property id=&quot;20300&quot; value=&quot;Slide 5&quot;/&gt;&lt;property id=&quot;20307&quot; value=&quot;365&quot;/&gt;&lt;/object&gt;&lt;/object&gt;&lt;/object&gt;&lt;/database&gt;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1031</TotalTime>
  <Words>132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107</cp:revision>
  <dcterms:created xsi:type="dcterms:W3CDTF">2014-11-06T15:36:04Z</dcterms:created>
  <dcterms:modified xsi:type="dcterms:W3CDTF">2022-08-03T19:14:38Z</dcterms:modified>
</cp:coreProperties>
</file>