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  <p:sldMasterId id="2147483750" r:id="rId2"/>
  </p:sldMasterIdLst>
  <p:sldIdLst>
    <p:sldId id="380" r:id="rId3"/>
    <p:sldId id="381" r:id="rId4"/>
    <p:sldId id="351" r:id="rId5"/>
    <p:sldId id="364" r:id="rId6"/>
    <p:sldId id="377" r:id="rId7"/>
    <p:sldId id="376" r:id="rId8"/>
    <p:sldId id="375" r:id="rId9"/>
    <p:sldId id="378" r:id="rId10"/>
    <p:sldId id="365" r:id="rId11"/>
    <p:sldId id="346" r:id="rId12"/>
    <p:sldId id="366" r:id="rId13"/>
    <p:sldId id="37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627981"/>
    <a:srgbClr val="386546"/>
    <a:srgbClr val="C7D4CB"/>
    <a:srgbClr val="CCA49C"/>
    <a:srgbClr val="F3EDE7"/>
    <a:srgbClr val="F2E2D2"/>
    <a:srgbClr val="88564B"/>
    <a:srgbClr val="5A7E83"/>
    <a:srgbClr val="318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7" autoAdjust="0"/>
    <p:restoredTop sz="94821"/>
  </p:normalViewPr>
  <p:slideViewPr>
    <p:cSldViewPr snapToGrid="0">
      <p:cViewPr varScale="1">
        <p:scale>
          <a:sx n="10" d="100"/>
          <a:sy n="10" d="100"/>
        </p:scale>
        <p:origin x="-102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82F3F4-061D-C64E-847C-F2EB033D75EE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A6D27767-38A0-FC42-A052-F0281F99C911}" type="pres">
      <dgm:prSet presAssocID="{5C82F3F4-061D-C64E-847C-F2EB033D75EE}" presName="Name0" presStyleCnt="0">
        <dgm:presLayoutVars>
          <dgm:dir/>
          <dgm:resizeHandles val="exact"/>
        </dgm:presLayoutVars>
      </dgm:prSet>
      <dgm:spPr/>
    </dgm:pt>
  </dgm:ptLst>
  <dgm:cxnLst>
    <dgm:cxn modelId="{70EFB4E7-0976-E14E-B438-EB26E7C64B46}" type="presOf" srcId="{5C82F3F4-061D-C64E-847C-F2EB033D75EE}" destId="{A6D27767-38A0-FC42-A052-F0281F99C911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C18FDE-3C02-604C-AA04-528E6726C87A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75522198-8A78-9B44-B4B9-5D9E752C253E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/>
            <a:t>Topic</a:t>
          </a:r>
        </a:p>
      </dgm:t>
    </dgm:pt>
    <dgm:pt modelId="{A2BEEA53-1EBD-774C-885C-2C25902DB2DF}" type="parTrans" cxnId="{A3478207-227B-5847-A549-9525288898F8}">
      <dgm:prSet/>
      <dgm:spPr/>
      <dgm:t>
        <a:bodyPr/>
        <a:lstStyle/>
        <a:p>
          <a:endParaRPr lang="en-US"/>
        </a:p>
      </dgm:t>
    </dgm:pt>
    <dgm:pt modelId="{AC9F275B-937C-E440-8BCD-6FA0828D906A}" type="sibTrans" cxnId="{A3478207-227B-5847-A549-9525288898F8}">
      <dgm:prSet/>
      <dgm:spPr>
        <a:solidFill>
          <a:srgbClr val="314C57"/>
        </a:solidFill>
      </dgm:spPr>
      <dgm:t>
        <a:bodyPr/>
        <a:lstStyle/>
        <a:p>
          <a:endParaRPr lang="en-US"/>
        </a:p>
      </dgm:t>
    </dgm:pt>
    <dgm:pt modelId="{DAC34FE4-5351-CB47-8950-7FF4EB11A152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/>
            <a:t>Cause/Effect 1</a:t>
          </a:r>
        </a:p>
        <a:p>
          <a:r>
            <a:rPr lang="en-US" dirty="0"/>
            <a:t>Cause/Effect 2</a:t>
          </a:r>
        </a:p>
        <a:p>
          <a:r>
            <a:rPr lang="en-US" dirty="0"/>
            <a:t>Cause/Effect 3</a:t>
          </a:r>
        </a:p>
      </dgm:t>
    </dgm:pt>
    <dgm:pt modelId="{F0E95FAF-7E09-4845-8A58-E6592A0FDB85}" type="parTrans" cxnId="{FB9B94B0-C7DF-014A-999C-18CB3E455DFC}">
      <dgm:prSet/>
      <dgm:spPr/>
      <dgm:t>
        <a:bodyPr/>
        <a:lstStyle/>
        <a:p>
          <a:endParaRPr lang="en-US"/>
        </a:p>
      </dgm:t>
    </dgm:pt>
    <dgm:pt modelId="{382B4CFA-65EA-EC41-8F9C-9E2D6C5C689E}" type="sibTrans" cxnId="{FB9B94B0-C7DF-014A-999C-18CB3E455DFC}">
      <dgm:prSet/>
      <dgm:spPr>
        <a:solidFill>
          <a:srgbClr val="314C57"/>
        </a:solidFill>
      </dgm:spPr>
      <dgm:t>
        <a:bodyPr/>
        <a:lstStyle/>
        <a:p>
          <a:endParaRPr lang="en-US"/>
        </a:p>
      </dgm:t>
    </dgm:pt>
    <dgm:pt modelId="{010173A9-C3BC-8E43-98A7-330699B91BFB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/>
            <a:t>Conclusion</a:t>
          </a:r>
        </a:p>
      </dgm:t>
    </dgm:pt>
    <dgm:pt modelId="{B419A6D9-C7AD-E24F-93CD-738CAC1097F9}" type="parTrans" cxnId="{03CE2776-874E-9946-92EF-4B72168C5BA5}">
      <dgm:prSet/>
      <dgm:spPr/>
      <dgm:t>
        <a:bodyPr/>
        <a:lstStyle/>
        <a:p>
          <a:endParaRPr lang="en-US"/>
        </a:p>
      </dgm:t>
    </dgm:pt>
    <dgm:pt modelId="{CE5EA22A-3D3D-E145-9929-58A88EF8D3FF}" type="sibTrans" cxnId="{03CE2776-874E-9946-92EF-4B72168C5BA5}">
      <dgm:prSet/>
      <dgm:spPr/>
      <dgm:t>
        <a:bodyPr/>
        <a:lstStyle/>
        <a:p>
          <a:endParaRPr lang="en-US"/>
        </a:p>
      </dgm:t>
    </dgm:pt>
    <dgm:pt modelId="{98298FDB-E563-D84C-80E6-660AA18169AD}" type="pres">
      <dgm:prSet presAssocID="{EAC18FDE-3C02-604C-AA04-528E6726C87A}" presName="Name0" presStyleCnt="0">
        <dgm:presLayoutVars>
          <dgm:dir/>
          <dgm:resizeHandles val="exact"/>
        </dgm:presLayoutVars>
      </dgm:prSet>
      <dgm:spPr/>
    </dgm:pt>
    <dgm:pt modelId="{D6CC2282-55C4-4C40-A689-B057AA51A16B}" type="pres">
      <dgm:prSet presAssocID="{75522198-8A78-9B44-B4B9-5D9E752C253E}" presName="node" presStyleLbl="node1" presStyleIdx="0" presStyleCnt="3" custScaleX="101500" custScaleY="223553" custLinFactNeighborX="-146" custLinFactNeighborY="-206">
        <dgm:presLayoutVars>
          <dgm:bulletEnabled val="1"/>
        </dgm:presLayoutVars>
      </dgm:prSet>
      <dgm:spPr/>
    </dgm:pt>
    <dgm:pt modelId="{CF9C1909-4532-654B-888E-E15363A6BD95}" type="pres">
      <dgm:prSet presAssocID="{AC9F275B-937C-E440-8BCD-6FA0828D906A}" presName="sibTrans" presStyleLbl="sibTrans2D1" presStyleIdx="0" presStyleCnt="2"/>
      <dgm:spPr/>
    </dgm:pt>
    <dgm:pt modelId="{D45FE8D4-B430-204D-98B3-73ADC811BF1D}" type="pres">
      <dgm:prSet presAssocID="{AC9F275B-937C-E440-8BCD-6FA0828D906A}" presName="connectorText" presStyleLbl="sibTrans2D1" presStyleIdx="0" presStyleCnt="2"/>
      <dgm:spPr/>
    </dgm:pt>
    <dgm:pt modelId="{1A27DC2C-DF7B-2443-BD92-8A57D4DE4DDC}" type="pres">
      <dgm:prSet presAssocID="{DAC34FE4-5351-CB47-8950-7FF4EB11A152}" presName="node" presStyleLbl="node1" presStyleIdx="1" presStyleCnt="3" custScaleX="125420" custScaleY="223553" custLinFactNeighborX="-2230" custLinFactNeighborY="-206">
        <dgm:presLayoutVars>
          <dgm:bulletEnabled val="1"/>
        </dgm:presLayoutVars>
      </dgm:prSet>
      <dgm:spPr/>
    </dgm:pt>
    <dgm:pt modelId="{8CA6AB64-B763-D74D-ACD9-94E9CFE9E079}" type="pres">
      <dgm:prSet presAssocID="{382B4CFA-65EA-EC41-8F9C-9E2D6C5C689E}" presName="sibTrans" presStyleLbl="sibTrans2D1" presStyleIdx="1" presStyleCnt="2"/>
      <dgm:spPr/>
    </dgm:pt>
    <dgm:pt modelId="{A9060B68-5C71-2D4B-8F04-508D814FB051}" type="pres">
      <dgm:prSet presAssocID="{382B4CFA-65EA-EC41-8F9C-9E2D6C5C689E}" presName="connectorText" presStyleLbl="sibTrans2D1" presStyleIdx="1" presStyleCnt="2"/>
      <dgm:spPr/>
    </dgm:pt>
    <dgm:pt modelId="{4D2459FC-5E23-0545-B184-C7ECFD62169E}" type="pres">
      <dgm:prSet presAssocID="{010173A9-C3BC-8E43-98A7-330699B91BFB}" presName="node" presStyleLbl="node1" presStyleIdx="2" presStyleCnt="3" custScaleX="99716" custScaleY="223652" custLinFactNeighborX="146" custLinFactNeighborY="-206">
        <dgm:presLayoutVars>
          <dgm:bulletEnabled val="1"/>
        </dgm:presLayoutVars>
      </dgm:prSet>
      <dgm:spPr/>
    </dgm:pt>
  </dgm:ptLst>
  <dgm:cxnLst>
    <dgm:cxn modelId="{E39C8A01-0B12-6B4F-AA4B-AA7921FF9B4F}" type="presOf" srcId="{AC9F275B-937C-E440-8BCD-6FA0828D906A}" destId="{CF9C1909-4532-654B-888E-E15363A6BD95}" srcOrd="0" destOrd="0" presId="urn:microsoft.com/office/officeart/2005/8/layout/process1"/>
    <dgm:cxn modelId="{A3478207-227B-5847-A549-9525288898F8}" srcId="{EAC18FDE-3C02-604C-AA04-528E6726C87A}" destId="{75522198-8A78-9B44-B4B9-5D9E752C253E}" srcOrd="0" destOrd="0" parTransId="{A2BEEA53-1EBD-774C-885C-2C25902DB2DF}" sibTransId="{AC9F275B-937C-E440-8BCD-6FA0828D906A}"/>
    <dgm:cxn modelId="{44EAC307-EFD7-144A-A068-225C8558DF44}" type="presOf" srcId="{75522198-8A78-9B44-B4B9-5D9E752C253E}" destId="{D6CC2282-55C4-4C40-A689-B057AA51A16B}" srcOrd="0" destOrd="0" presId="urn:microsoft.com/office/officeart/2005/8/layout/process1"/>
    <dgm:cxn modelId="{B014813A-AF79-1143-A0C4-D0914D80BDCF}" type="presOf" srcId="{EAC18FDE-3C02-604C-AA04-528E6726C87A}" destId="{98298FDB-E563-D84C-80E6-660AA18169AD}" srcOrd="0" destOrd="0" presId="urn:microsoft.com/office/officeart/2005/8/layout/process1"/>
    <dgm:cxn modelId="{E372493C-E68B-E740-B344-896881754DEA}" type="presOf" srcId="{DAC34FE4-5351-CB47-8950-7FF4EB11A152}" destId="{1A27DC2C-DF7B-2443-BD92-8A57D4DE4DDC}" srcOrd="0" destOrd="0" presId="urn:microsoft.com/office/officeart/2005/8/layout/process1"/>
    <dgm:cxn modelId="{DB461960-1C4F-0F45-AF2E-FED5BEC40715}" type="presOf" srcId="{AC9F275B-937C-E440-8BCD-6FA0828D906A}" destId="{D45FE8D4-B430-204D-98B3-73ADC811BF1D}" srcOrd="1" destOrd="0" presId="urn:microsoft.com/office/officeart/2005/8/layout/process1"/>
    <dgm:cxn modelId="{155F1673-042C-6340-A3E3-CAD3A813FB7F}" type="presOf" srcId="{382B4CFA-65EA-EC41-8F9C-9E2D6C5C689E}" destId="{8CA6AB64-B763-D74D-ACD9-94E9CFE9E079}" srcOrd="0" destOrd="0" presId="urn:microsoft.com/office/officeart/2005/8/layout/process1"/>
    <dgm:cxn modelId="{03CE2776-874E-9946-92EF-4B72168C5BA5}" srcId="{EAC18FDE-3C02-604C-AA04-528E6726C87A}" destId="{010173A9-C3BC-8E43-98A7-330699B91BFB}" srcOrd="2" destOrd="0" parTransId="{B419A6D9-C7AD-E24F-93CD-738CAC1097F9}" sibTransId="{CE5EA22A-3D3D-E145-9929-58A88EF8D3FF}"/>
    <dgm:cxn modelId="{FB9B94B0-C7DF-014A-999C-18CB3E455DFC}" srcId="{EAC18FDE-3C02-604C-AA04-528E6726C87A}" destId="{DAC34FE4-5351-CB47-8950-7FF4EB11A152}" srcOrd="1" destOrd="0" parTransId="{F0E95FAF-7E09-4845-8A58-E6592A0FDB85}" sibTransId="{382B4CFA-65EA-EC41-8F9C-9E2D6C5C689E}"/>
    <dgm:cxn modelId="{AD5EDAD2-B134-6247-BED5-AC90AEE71465}" type="presOf" srcId="{382B4CFA-65EA-EC41-8F9C-9E2D6C5C689E}" destId="{A9060B68-5C71-2D4B-8F04-508D814FB051}" srcOrd="1" destOrd="0" presId="urn:microsoft.com/office/officeart/2005/8/layout/process1"/>
    <dgm:cxn modelId="{C95ACEE3-6E29-D643-9AF5-7383194B64E9}" type="presOf" srcId="{010173A9-C3BC-8E43-98A7-330699B91BFB}" destId="{4D2459FC-5E23-0545-B184-C7ECFD62169E}" srcOrd="0" destOrd="0" presId="urn:microsoft.com/office/officeart/2005/8/layout/process1"/>
    <dgm:cxn modelId="{9E49FDCB-DF34-F04E-9B67-0383A4539F12}" type="presParOf" srcId="{98298FDB-E563-D84C-80E6-660AA18169AD}" destId="{D6CC2282-55C4-4C40-A689-B057AA51A16B}" srcOrd="0" destOrd="0" presId="urn:microsoft.com/office/officeart/2005/8/layout/process1"/>
    <dgm:cxn modelId="{A1B12D7E-DB49-244C-A9F1-2FD5D9E41764}" type="presParOf" srcId="{98298FDB-E563-D84C-80E6-660AA18169AD}" destId="{CF9C1909-4532-654B-888E-E15363A6BD95}" srcOrd="1" destOrd="0" presId="urn:microsoft.com/office/officeart/2005/8/layout/process1"/>
    <dgm:cxn modelId="{B855C865-36C4-0947-A298-330E30B9A858}" type="presParOf" srcId="{CF9C1909-4532-654B-888E-E15363A6BD95}" destId="{D45FE8D4-B430-204D-98B3-73ADC811BF1D}" srcOrd="0" destOrd="0" presId="urn:microsoft.com/office/officeart/2005/8/layout/process1"/>
    <dgm:cxn modelId="{5F1292EB-987B-C44C-8EA0-0AA7688FDFC6}" type="presParOf" srcId="{98298FDB-E563-D84C-80E6-660AA18169AD}" destId="{1A27DC2C-DF7B-2443-BD92-8A57D4DE4DDC}" srcOrd="2" destOrd="0" presId="urn:microsoft.com/office/officeart/2005/8/layout/process1"/>
    <dgm:cxn modelId="{982799E2-94D9-B447-A24A-8705A705A036}" type="presParOf" srcId="{98298FDB-E563-D84C-80E6-660AA18169AD}" destId="{8CA6AB64-B763-D74D-ACD9-94E9CFE9E079}" srcOrd="3" destOrd="0" presId="urn:microsoft.com/office/officeart/2005/8/layout/process1"/>
    <dgm:cxn modelId="{8CC1FD61-9C6B-D141-A317-FB85AE3345FE}" type="presParOf" srcId="{8CA6AB64-B763-D74D-ACD9-94E9CFE9E079}" destId="{A9060B68-5C71-2D4B-8F04-508D814FB051}" srcOrd="0" destOrd="0" presId="urn:microsoft.com/office/officeart/2005/8/layout/process1"/>
    <dgm:cxn modelId="{C3B20858-5F93-AE42-BB28-42829D09CD1E}" type="presParOf" srcId="{98298FDB-E563-D84C-80E6-660AA18169AD}" destId="{4D2459FC-5E23-0545-B184-C7ECFD62169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B341A0-1E52-994B-8ECA-4E6C50B52A80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4D848D48-DA23-AE4C-8FBB-9011B06D8FAC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2400" dirty="0"/>
            <a:t>Topic sentence</a:t>
          </a:r>
        </a:p>
      </dgm:t>
    </dgm:pt>
    <dgm:pt modelId="{49690D47-2BE9-9943-8857-9502755C8B51}" type="parTrans" cxnId="{CC10CD9C-99A2-714C-BA70-03DE81E94D97}">
      <dgm:prSet/>
      <dgm:spPr/>
      <dgm:t>
        <a:bodyPr/>
        <a:lstStyle/>
        <a:p>
          <a:endParaRPr lang="en-US"/>
        </a:p>
      </dgm:t>
    </dgm:pt>
    <dgm:pt modelId="{722F4F4F-11BC-0E4E-A6A3-06915718CAC1}" type="sibTrans" cxnId="{CC10CD9C-99A2-714C-BA70-03DE81E94D97}">
      <dgm:prSet/>
      <dgm:spPr/>
      <dgm:t>
        <a:bodyPr/>
        <a:lstStyle/>
        <a:p>
          <a:endParaRPr lang="en-US"/>
        </a:p>
      </dgm:t>
    </dgm:pt>
    <dgm:pt modelId="{E24A483E-4129-BF4C-9C0D-A224187733B8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2400" dirty="0"/>
            <a:t>Event 1</a:t>
          </a:r>
        </a:p>
        <a:p>
          <a:r>
            <a:rPr lang="en-US" sz="2400" dirty="0"/>
            <a:t>Event</a:t>
          </a:r>
          <a:r>
            <a:rPr lang="en-US" sz="2400" baseline="0" dirty="0"/>
            <a:t> 2</a:t>
          </a:r>
        </a:p>
        <a:p>
          <a:r>
            <a:rPr lang="en-US" sz="2400" baseline="0" dirty="0"/>
            <a:t>Event 3</a:t>
          </a:r>
          <a:endParaRPr lang="en-US" sz="2400" dirty="0"/>
        </a:p>
      </dgm:t>
    </dgm:pt>
    <dgm:pt modelId="{325B5863-C450-CD4B-93E8-F41EF504F69E}" type="parTrans" cxnId="{9495EBB8-4192-EB44-9A07-AAAE916AB5FC}">
      <dgm:prSet/>
      <dgm:spPr/>
      <dgm:t>
        <a:bodyPr/>
        <a:lstStyle/>
        <a:p>
          <a:endParaRPr lang="en-US"/>
        </a:p>
      </dgm:t>
    </dgm:pt>
    <dgm:pt modelId="{253DAEFE-3E2E-7D44-8280-3B2D99C49B5C}" type="sibTrans" cxnId="{9495EBB8-4192-EB44-9A07-AAAE916AB5FC}">
      <dgm:prSet/>
      <dgm:spPr/>
      <dgm:t>
        <a:bodyPr/>
        <a:lstStyle/>
        <a:p>
          <a:endParaRPr lang="en-US"/>
        </a:p>
      </dgm:t>
    </dgm:pt>
    <dgm:pt modelId="{896FF342-C72E-3449-8937-D4146D974E27}">
      <dgm:prSet phldrT="[Text]" custT="1"/>
      <dgm:spPr>
        <a:solidFill>
          <a:srgbClr val="627981"/>
        </a:solidFill>
      </dgm:spPr>
      <dgm:t>
        <a:bodyPr lIns="0" tIns="0" rIns="0" bIns="0"/>
        <a:lstStyle/>
        <a:p>
          <a:r>
            <a:rPr lang="en-US" sz="2400" dirty="0"/>
            <a:t>Concluding sentence</a:t>
          </a:r>
        </a:p>
      </dgm:t>
    </dgm:pt>
    <dgm:pt modelId="{A695E0A3-B74D-3546-8AAD-E68B154C8174}" type="parTrans" cxnId="{1139AA26-7DC6-E94A-8027-1EECA08A54BB}">
      <dgm:prSet/>
      <dgm:spPr/>
      <dgm:t>
        <a:bodyPr/>
        <a:lstStyle/>
        <a:p>
          <a:endParaRPr lang="en-US"/>
        </a:p>
      </dgm:t>
    </dgm:pt>
    <dgm:pt modelId="{2BE54D5A-A808-F24C-890F-8208E7935716}" type="sibTrans" cxnId="{1139AA26-7DC6-E94A-8027-1EECA08A54BB}">
      <dgm:prSet/>
      <dgm:spPr/>
      <dgm:t>
        <a:bodyPr/>
        <a:lstStyle/>
        <a:p>
          <a:endParaRPr lang="en-US"/>
        </a:p>
      </dgm:t>
    </dgm:pt>
    <dgm:pt modelId="{E6606E63-ADBD-8943-B1C3-B617DCF77B0F}" type="pres">
      <dgm:prSet presAssocID="{59B341A0-1E52-994B-8ECA-4E6C50B52A80}" presName="Name0" presStyleCnt="0">
        <dgm:presLayoutVars>
          <dgm:dir/>
          <dgm:animLvl val="lvl"/>
          <dgm:resizeHandles val="exact"/>
        </dgm:presLayoutVars>
      </dgm:prSet>
      <dgm:spPr/>
    </dgm:pt>
    <dgm:pt modelId="{0CBE341F-A5CC-1048-8B93-D48A2F5235AA}" type="pres">
      <dgm:prSet presAssocID="{4D848D48-DA23-AE4C-8FBB-9011B06D8FAC}" presName="parTxOnly" presStyleLbl="node1" presStyleIdx="0" presStyleCnt="3" custScaleX="194245" custScaleY="229021">
        <dgm:presLayoutVars>
          <dgm:chMax val="0"/>
          <dgm:chPref val="0"/>
          <dgm:bulletEnabled val="1"/>
        </dgm:presLayoutVars>
      </dgm:prSet>
      <dgm:spPr/>
    </dgm:pt>
    <dgm:pt modelId="{622CE708-8461-834C-B809-C16871AA9382}" type="pres">
      <dgm:prSet presAssocID="{722F4F4F-11BC-0E4E-A6A3-06915718CAC1}" presName="parTxOnlySpace" presStyleCnt="0"/>
      <dgm:spPr/>
    </dgm:pt>
    <dgm:pt modelId="{9A49B5F0-43DB-414F-9E98-2C414DB3C5F8}" type="pres">
      <dgm:prSet presAssocID="{E24A483E-4129-BF4C-9C0D-A224187733B8}" presName="parTxOnly" presStyleLbl="node1" presStyleIdx="1" presStyleCnt="3" custScaleX="175505" custScaleY="229021">
        <dgm:presLayoutVars>
          <dgm:chMax val="0"/>
          <dgm:chPref val="0"/>
          <dgm:bulletEnabled val="1"/>
        </dgm:presLayoutVars>
      </dgm:prSet>
      <dgm:spPr/>
    </dgm:pt>
    <dgm:pt modelId="{6492FF7A-B79E-8D42-B520-E5FB6C74356E}" type="pres">
      <dgm:prSet presAssocID="{253DAEFE-3E2E-7D44-8280-3B2D99C49B5C}" presName="parTxOnlySpace" presStyleCnt="0"/>
      <dgm:spPr/>
    </dgm:pt>
    <dgm:pt modelId="{CDA39AE8-81D8-AA4E-AE73-36D2D906C7C1}" type="pres">
      <dgm:prSet presAssocID="{896FF342-C72E-3449-8937-D4146D974E27}" presName="parTxOnly" presStyleLbl="node1" presStyleIdx="2" presStyleCnt="3" custScaleX="177018" custScaleY="218636">
        <dgm:presLayoutVars>
          <dgm:chMax val="0"/>
          <dgm:chPref val="0"/>
          <dgm:bulletEnabled val="1"/>
        </dgm:presLayoutVars>
      </dgm:prSet>
      <dgm:spPr/>
    </dgm:pt>
  </dgm:ptLst>
  <dgm:cxnLst>
    <dgm:cxn modelId="{1139AA26-7DC6-E94A-8027-1EECA08A54BB}" srcId="{59B341A0-1E52-994B-8ECA-4E6C50B52A80}" destId="{896FF342-C72E-3449-8937-D4146D974E27}" srcOrd="2" destOrd="0" parTransId="{A695E0A3-B74D-3546-8AAD-E68B154C8174}" sibTransId="{2BE54D5A-A808-F24C-890F-8208E7935716}"/>
    <dgm:cxn modelId="{D1AB4151-3106-F142-9551-222040B69F97}" type="presOf" srcId="{4D848D48-DA23-AE4C-8FBB-9011B06D8FAC}" destId="{0CBE341F-A5CC-1048-8B93-D48A2F5235AA}" srcOrd="0" destOrd="0" presId="urn:microsoft.com/office/officeart/2005/8/layout/chevron1"/>
    <dgm:cxn modelId="{8F2D8C86-8C4C-5B46-8A9D-2CACEFEEFE63}" type="presOf" srcId="{896FF342-C72E-3449-8937-D4146D974E27}" destId="{CDA39AE8-81D8-AA4E-AE73-36D2D906C7C1}" srcOrd="0" destOrd="0" presId="urn:microsoft.com/office/officeart/2005/8/layout/chevron1"/>
    <dgm:cxn modelId="{CC10CD9C-99A2-714C-BA70-03DE81E94D97}" srcId="{59B341A0-1E52-994B-8ECA-4E6C50B52A80}" destId="{4D848D48-DA23-AE4C-8FBB-9011B06D8FAC}" srcOrd="0" destOrd="0" parTransId="{49690D47-2BE9-9943-8857-9502755C8B51}" sibTransId="{722F4F4F-11BC-0E4E-A6A3-06915718CAC1}"/>
    <dgm:cxn modelId="{9495EBB8-4192-EB44-9A07-AAAE916AB5FC}" srcId="{59B341A0-1E52-994B-8ECA-4E6C50B52A80}" destId="{E24A483E-4129-BF4C-9C0D-A224187733B8}" srcOrd="1" destOrd="0" parTransId="{325B5863-C450-CD4B-93E8-F41EF504F69E}" sibTransId="{253DAEFE-3E2E-7D44-8280-3B2D99C49B5C}"/>
    <dgm:cxn modelId="{9B6061DA-F43A-414E-8686-7A7520B936F9}" type="presOf" srcId="{59B341A0-1E52-994B-8ECA-4E6C50B52A80}" destId="{E6606E63-ADBD-8943-B1C3-B617DCF77B0F}" srcOrd="0" destOrd="0" presId="urn:microsoft.com/office/officeart/2005/8/layout/chevron1"/>
    <dgm:cxn modelId="{0A28F5E7-E0A2-3644-812D-C97989B4C0BD}" type="presOf" srcId="{E24A483E-4129-BF4C-9C0D-A224187733B8}" destId="{9A49B5F0-43DB-414F-9E98-2C414DB3C5F8}" srcOrd="0" destOrd="0" presId="urn:microsoft.com/office/officeart/2005/8/layout/chevron1"/>
    <dgm:cxn modelId="{53CC8682-2F54-E840-ABF5-E9B708FAD170}" type="presParOf" srcId="{E6606E63-ADBD-8943-B1C3-B617DCF77B0F}" destId="{0CBE341F-A5CC-1048-8B93-D48A2F5235AA}" srcOrd="0" destOrd="0" presId="urn:microsoft.com/office/officeart/2005/8/layout/chevron1"/>
    <dgm:cxn modelId="{5EDE74F7-0C0F-884B-BE62-12B039CD1E5D}" type="presParOf" srcId="{E6606E63-ADBD-8943-B1C3-B617DCF77B0F}" destId="{622CE708-8461-834C-B809-C16871AA9382}" srcOrd="1" destOrd="0" presId="urn:microsoft.com/office/officeart/2005/8/layout/chevron1"/>
    <dgm:cxn modelId="{6F0FBF1F-8C65-DB4D-B022-6FFA11A8E115}" type="presParOf" srcId="{E6606E63-ADBD-8943-B1C3-B617DCF77B0F}" destId="{9A49B5F0-43DB-414F-9E98-2C414DB3C5F8}" srcOrd="2" destOrd="0" presId="urn:microsoft.com/office/officeart/2005/8/layout/chevron1"/>
    <dgm:cxn modelId="{09F39CAC-DFBC-414D-8970-7974280401D0}" type="presParOf" srcId="{E6606E63-ADBD-8943-B1C3-B617DCF77B0F}" destId="{6492FF7A-B79E-8D42-B520-E5FB6C74356E}" srcOrd="3" destOrd="0" presId="urn:microsoft.com/office/officeart/2005/8/layout/chevron1"/>
    <dgm:cxn modelId="{F622A8A6-FCEF-B94D-B635-7C36D9B89D95}" type="presParOf" srcId="{E6606E63-ADBD-8943-B1C3-B617DCF77B0F}" destId="{CDA39AE8-81D8-AA4E-AE73-36D2D906C7C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9BF81F-12CF-B34F-B780-6E81D44690ED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C0C938F7-6DA9-8145-B70E-8D5640FE5FC6}">
      <dgm:prSet phldrT="[Text]"/>
      <dgm:spPr>
        <a:solidFill>
          <a:srgbClr val="627981">
            <a:alpha val="90000"/>
          </a:srgbClr>
        </a:solidFill>
        <a:ln>
          <a:solidFill>
            <a:srgbClr val="62798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Topic sentence</a:t>
          </a:r>
        </a:p>
      </dgm:t>
    </dgm:pt>
    <dgm:pt modelId="{6ABB0C0A-CBBB-6044-B6C7-7FC3F7A2CBB5}" type="parTrans" cxnId="{BA2EAD20-CE76-3247-A62C-FB4C27C4A8AB}">
      <dgm:prSet/>
      <dgm:spPr/>
      <dgm:t>
        <a:bodyPr/>
        <a:lstStyle/>
        <a:p>
          <a:endParaRPr lang="en-US"/>
        </a:p>
      </dgm:t>
    </dgm:pt>
    <dgm:pt modelId="{EB4BF2DA-609D-A94E-8A3D-6542A158DAB7}" type="sibTrans" cxnId="{BA2EAD20-CE76-3247-A62C-FB4C27C4A8AB}">
      <dgm:prSet/>
      <dgm:spPr/>
      <dgm:t>
        <a:bodyPr/>
        <a:lstStyle/>
        <a:p>
          <a:endParaRPr lang="en-US"/>
        </a:p>
      </dgm:t>
    </dgm:pt>
    <dgm:pt modelId="{BC6566FA-AB65-1047-B34D-2C527D9F6576}">
      <dgm:prSet phldrT="[Text]"/>
      <dgm:spPr>
        <a:solidFill>
          <a:srgbClr val="627981">
            <a:alpha val="90000"/>
          </a:srgbClr>
        </a:solidFill>
        <a:ln>
          <a:solidFill>
            <a:srgbClr val="62798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Most important point</a:t>
          </a:r>
        </a:p>
      </dgm:t>
    </dgm:pt>
    <dgm:pt modelId="{306F3ECF-37A4-6047-96A2-8C21FCB92EF8}" type="parTrans" cxnId="{359FC666-C5FA-B548-B32F-16EED21DC6AF}">
      <dgm:prSet/>
      <dgm:spPr/>
      <dgm:t>
        <a:bodyPr/>
        <a:lstStyle/>
        <a:p>
          <a:endParaRPr lang="en-US"/>
        </a:p>
      </dgm:t>
    </dgm:pt>
    <dgm:pt modelId="{C31CB052-2450-4A4E-B1E5-716141CBC957}" type="sibTrans" cxnId="{359FC666-C5FA-B548-B32F-16EED21DC6AF}">
      <dgm:prSet/>
      <dgm:spPr/>
      <dgm:t>
        <a:bodyPr/>
        <a:lstStyle/>
        <a:p>
          <a:endParaRPr lang="en-US"/>
        </a:p>
      </dgm:t>
    </dgm:pt>
    <dgm:pt modelId="{1067B072-BE5B-1A43-91AB-16EB59BFB8FB}">
      <dgm:prSet/>
      <dgm:spPr>
        <a:solidFill>
          <a:srgbClr val="627981">
            <a:alpha val="90000"/>
          </a:srgbClr>
        </a:solidFill>
        <a:ln>
          <a:solidFill>
            <a:srgbClr val="62798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Less important point</a:t>
          </a:r>
        </a:p>
      </dgm:t>
    </dgm:pt>
    <dgm:pt modelId="{CA218AD2-C2A5-644C-A8A0-7F859D7D0540}" type="parTrans" cxnId="{119AEBD2-C31F-284B-8769-C0E923A8ED20}">
      <dgm:prSet/>
      <dgm:spPr/>
      <dgm:t>
        <a:bodyPr/>
        <a:lstStyle/>
        <a:p>
          <a:endParaRPr lang="en-US"/>
        </a:p>
      </dgm:t>
    </dgm:pt>
    <dgm:pt modelId="{9523ADF7-5B58-EF42-88A8-180895F407CE}" type="sibTrans" cxnId="{119AEBD2-C31F-284B-8769-C0E923A8ED20}">
      <dgm:prSet/>
      <dgm:spPr/>
      <dgm:t>
        <a:bodyPr/>
        <a:lstStyle/>
        <a:p>
          <a:endParaRPr lang="en-US"/>
        </a:p>
      </dgm:t>
    </dgm:pt>
    <dgm:pt modelId="{7D1055A9-AEED-6540-A0E5-27764D1346C3}">
      <dgm:prSet/>
      <dgm:spPr>
        <a:solidFill>
          <a:srgbClr val="627981">
            <a:alpha val="90000"/>
          </a:srgbClr>
        </a:solidFill>
        <a:ln>
          <a:solidFill>
            <a:srgbClr val="62798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Least important point</a:t>
          </a:r>
        </a:p>
      </dgm:t>
    </dgm:pt>
    <dgm:pt modelId="{551639AA-C9D6-4043-97B7-D37D31FCE47A}" type="parTrans" cxnId="{A0267A4A-E946-5C42-8EDB-4AB9EE9FDA6E}">
      <dgm:prSet/>
      <dgm:spPr/>
      <dgm:t>
        <a:bodyPr/>
        <a:lstStyle/>
        <a:p>
          <a:endParaRPr lang="en-US"/>
        </a:p>
      </dgm:t>
    </dgm:pt>
    <dgm:pt modelId="{748E0118-3E85-5643-9CD3-5D2C4EF5EF00}" type="sibTrans" cxnId="{A0267A4A-E946-5C42-8EDB-4AB9EE9FDA6E}">
      <dgm:prSet/>
      <dgm:spPr/>
      <dgm:t>
        <a:bodyPr/>
        <a:lstStyle/>
        <a:p>
          <a:endParaRPr lang="en-US"/>
        </a:p>
      </dgm:t>
    </dgm:pt>
    <dgm:pt modelId="{37639359-F0F3-0148-AD69-7227D7B66549}">
      <dgm:prSet/>
      <dgm:spPr>
        <a:solidFill>
          <a:srgbClr val="627981">
            <a:alpha val="90000"/>
          </a:srgbClr>
        </a:solidFill>
        <a:ln>
          <a:solidFill>
            <a:srgbClr val="62798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Concluding</a:t>
          </a:r>
          <a:r>
            <a:rPr lang="en-US" baseline="0" dirty="0">
              <a:solidFill>
                <a:schemeClr val="bg1"/>
              </a:solidFill>
            </a:rPr>
            <a:t> sentence</a:t>
          </a:r>
          <a:endParaRPr lang="en-US" dirty="0">
            <a:solidFill>
              <a:schemeClr val="bg1"/>
            </a:solidFill>
          </a:endParaRPr>
        </a:p>
      </dgm:t>
    </dgm:pt>
    <dgm:pt modelId="{4DB805B5-57AD-374C-AEF4-0FB13559433B}" type="parTrans" cxnId="{A67E99BB-A08E-CE4D-B324-805DF0D0FBDC}">
      <dgm:prSet/>
      <dgm:spPr/>
      <dgm:t>
        <a:bodyPr/>
        <a:lstStyle/>
        <a:p>
          <a:endParaRPr lang="en-US"/>
        </a:p>
      </dgm:t>
    </dgm:pt>
    <dgm:pt modelId="{42979969-5D16-D745-AF85-0EC3FB3EAF10}" type="sibTrans" cxnId="{A67E99BB-A08E-CE4D-B324-805DF0D0FBDC}">
      <dgm:prSet/>
      <dgm:spPr/>
      <dgm:t>
        <a:bodyPr/>
        <a:lstStyle/>
        <a:p>
          <a:endParaRPr lang="en-US"/>
        </a:p>
      </dgm:t>
    </dgm:pt>
    <dgm:pt modelId="{CF044C4E-C8E8-0946-9FD3-26934EEAD11D}" type="pres">
      <dgm:prSet presAssocID="{499BF81F-12CF-B34F-B780-6E81D44690ED}" presName="compositeShape" presStyleCnt="0">
        <dgm:presLayoutVars>
          <dgm:dir/>
          <dgm:resizeHandles/>
        </dgm:presLayoutVars>
      </dgm:prSet>
      <dgm:spPr/>
    </dgm:pt>
    <dgm:pt modelId="{3E9A4AEE-C65F-0C4E-9465-44B3B1B0FF27}" type="pres">
      <dgm:prSet presAssocID="{499BF81F-12CF-B34F-B780-6E81D44690ED}" presName="pyramid" presStyleLbl="node1" presStyleIdx="0" presStyleCnt="1"/>
      <dgm:spPr>
        <a:solidFill>
          <a:srgbClr val="314C57"/>
        </a:solidFill>
      </dgm:spPr>
    </dgm:pt>
    <dgm:pt modelId="{F539851B-1994-3045-BDEB-3BA99269A461}" type="pres">
      <dgm:prSet presAssocID="{499BF81F-12CF-B34F-B780-6E81D44690ED}" presName="theList" presStyleCnt="0"/>
      <dgm:spPr/>
    </dgm:pt>
    <dgm:pt modelId="{452C7588-8D72-704F-802E-13545C6E9586}" type="pres">
      <dgm:prSet presAssocID="{C0C938F7-6DA9-8145-B70E-8D5640FE5FC6}" presName="aNode" presStyleLbl="fgAcc1" presStyleIdx="0" presStyleCnt="5">
        <dgm:presLayoutVars>
          <dgm:bulletEnabled val="1"/>
        </dgm:presLayoutVars>
      </dgm:prSet>
      <dgm:spPr/>
    </dgm:pt>
    <dgm:pt modelId="{426131BB-08D3-5D49-A362-CF3EA4B965D5}" type="pres">
      <dgm:prSet presAssocID="{C0C938F7-6DA9-8145-B70E-8D5640FE5FC6}" presName="aSpace" presStyleCnt="0"/>
      <dgm:spPr/>
    </dgm:pt>
    <dgm:pt modelId="{9C47D15D-EB3F-B44B-9D82-D22AF2A233FD}" type="pres">
      <dgm:prSet presAssocID="{BC6566FA-AB65-1047-B34D-2C527D9F6576}" presName="aNode" presStyleLbl="fgAcc1" presStyleIdx="1" presStyleCnt="5">
        <dgm:presLayoutVars>
          <dgm:bulletEnabled val="1"/>
        </dgm:presLayoutVars>
      </dgm:prSet>
      <dgm:spPr/>
    </dgm:pt>
    <dgm:pt modelId="{C1502915-F201-4F4B-ACB4-9256D863ACFD}" type="pres">
      <dgm:prSet presAssocID="{BC6566FA-AB65-1047-B34D-2C527D9F6576}" presName="aSpace" presStyleCnt="0"/>
      <dgm:spPr/>
    </dgm:pt>
    <dgm:pt modelId="{A9BFD754-3246-B04C-8AD4-A32599ED2999}" type="pres">
      <dgm:prSet presAssocID="{1067B072-BE5B-1A43-91AB-16EB59BFB8FB}" presName="aNode" presStyleLbl="fgAcc1" presStyleIdx="2" presStyleCnt="5">
        <dgm:presLayoutVars>
          <dgm:bulletEnabled val="1"/>
        </dgm:presLayoutVars>
      </dgm:prSet>
      <dgm:spPr/>
    </dgm:pt>
    <dgm:pt modelId="{1C9256AE-EB08-6943-AD5F-4CFB3FED8B8B}" type="pres">
      <dgm:prSet presAssocID="{1067B072-BE5B-1A43-91AB-16EB59BFB8FB}" presName="aSpace" presStyleCnt="0"/>
      <dgm:spPr/>
    </dgm:pt>
    <dgm:pt modelId="{A98FEA5A-6F6B-D14D-B0C9-33CAEC77F699}" type="pres">
      <dgm:prSet presAssocID="{7D1055A9-AEED-6540-A0E5-27764D1346C3}" presName="aNode" presStyleLbl="fgAcc1" presStyleIdx="3" presStyleCnt="5">
        <dgm:presLayoutVars>
          <dgm:bulletEnabled val="1"/>
        </dgm:presLayoutVars>
      </dgm:prSet>
      <dgm:spPr/>
    </dgm:pt>
    <dgm:pt modelId="{0C3FEC2D-02D7-7E4F-9C23-893BD17EEEB1}" type="pres">
      <dgm:prSet presAssocID="{7D1055A9-AEED-6540-A0E5-27764D1346C3}" presName="aSpace" presStyleCnt="0"/>
      <dgm:spPr/>
    </dgm:pt>
    <dgm:pt modelId="{D603E634-62B0-434C-A07F-5DE57463D1F4}" type="pres">
      <dgm:prSet presAssocID="{37639359-F0F3-0148-AD69-7227D7B66549}" presName="aNode" presStyleLbl="fgAcc1" presStyleIdx="4" presStyleCnt="5">
        <dgm:presLayoutVars>
          <dgm:bulletEnabled val="1"/>
        </dgm:presLayoutVars>
      </dgm:prSet>
      <dgm:spPr/>
    </dgm:pt>
    <dgm:pt modelId="{154A5119-2E7D-D944-8E41-F64589DC0E64}" type="pres">
      <dgm:prSet presAssocID="{37639359-F0F3-0148-AD69-7227D7B66549}" presName="aSpace" presStyleCnt="0"/>
      <dgm:spPr/>
    </dgm:pt>
  </dgm:ptLst>
  <dgm:cxnLst>
    <dgm:cxn modelId="{BA2EAD20-CE76-3247-A62C-FB4C27C4A8AB}" srcId="{499BF81F-12CF-B34F-B780-6E81D44690ED}" destId="{C0C938F7-6DA9-8145-B70E-8D5640FE5FC6}" srcOrd="0" destOrd="0" parTransId="{6ABB0C0A-CBBB-6044-B6C7-7FC3F7A2CBB5}" sibTransId="{EB4BF2DA-609D-A94E-8A3D-6542A158DAB7}"/>
    <dgm:cxn modelId="{52666525-2960-894F-AED3-807C61B2F8CF}" type="presOf" srcId="{37639359-F0F3-0148-AD69-7227D7B66549}" destId="{D603E634-62B0-434C-A07F-5DE57463D1F4}" srcOrd="0" destOrd="0" presId="urn:microsoft.com/office/officeart/2005/8/layout/pyramid2"/>
    <dgm:cxn modelId="{B15C2726-864D-244A-91B7-E1BDA96C051E}" type="presOf" srcId="{7D1055A9-AEED-6540-A0E5-27764D1346C3}" destId="{A98FEA5A-6F6B-D14D-B0C9-33CAEC77F699}" srcOrd="0" destOrd="0" presId="urn:microsoft.com/office/officeart/2005/8/layout/pyramid2"/>
    <dgm:cxn modelId="{359FC666-C5FA-B548-B32F-16EED21DC6AF}" srcId="{499BF81F-12CF-B34F-B780-6E81D44690ED}" destId="{BC6566FA-AB65-1047-B34D-2C527D9F6576}" srcOrd="1" destOrd="0" parTransId="{306F3ECF-37A4-6047-96A2-8C21FCB92EF8}" sibTransId="{C31CB052-2450-4A4E-B1E5-716141CBC957}"/>
    <dgm:cxn modelId="{A0267A4A-E946-5C42-8EDB-4AB9EE9FDA6E}" srcId="{499BF81F-12CF-B34F-B780-6E81D44690ED}" destId="{7D1055A9-AEED-6540-A0E5-27764D1346C3}" srcOrd="3" destOrd="0" parTransId="{551639AA-C9D6-4043-97B7-D37D31FCE47A}" sibTransId="{748E0118-3E85-5643-9CD3-5D2C4EF5EF00}"/>
    <dgm:cxn modelId="{C2ED6EA8-FF5D-8344-B96A-7A33303F745D}" type="presOf" srcId="{499BF81F-12CF-B34F-B780-6E81D44690ED}" destId="{CF044C4E-C8E8-0946-9FD3-26934EEAD11D}" srcOrd="0" destOrd="0" presId="urn:microsoft.com/office/officeart/2005/8/layout/pyramid2"/>
    <dgm:cxn modelId="{60EF2CAB-AEF1-B848-A3CA-C0C2F6C72E0D}" type="presOf" srcId="{BC6566FA-AB65-1047-B34D-2C527D9F6576}" destId="{9C47D15D-EB3F-B44B-9D82-D22AF2A233FD}" srcOrd="0" destOrd="0" presId="urn:microsoft.com/office/officeart/2005/8/layout/pyramid2"/>
    <dgm:cxn modelId="{A67E99BB-A08E-CE4D-B324-805DF0D0FBDC}" srcId="{499BF81F-12CF-B34F-B780-6E81D44690ED}" destId="{37639359-F0F3-0148-AD69-7227D7B66549}" srcOrd="4" destOrd="0" parTransId="{4DB805B5-57AD-374C-AEF4-0FB13559433B}" sibTransId="{42979969-5D16-D745-AF85-0EC3FB3EAF10}"/>
    <dgm:cxn modelId="{F1E4CFD1-E590-264F-BE5C-9ABF57DB5058}" type="presOf" srcId="{C0C938F7-6DA9-8145-B70E-8D5640FE5FC6}" destId="{452C7588-8D72-704F-802E-13545C6E9586}" srcOrd="0" destOrd="0" presId="urn:microsoft.com/office/officeart/2005/8/layout/pyramid2"/>
    <dgm:cxn modelId="{965F4BD2-3BD8-8042-ACEC-84B0955DB052}" type="presOf" srcId="{1067B072-BE5B-1A43-91AB-16EB59BFB8FB}" destId="{A9BFD754-3246-B04C-8AD4-A32599ED2999}" srcOrd="0" destOrd="0" presId="urn:microsoft.com/office/officeart/2005/8/layout/pyramid2"/>
    <dgm:cxn modelId="{119AEBD2-C31F-284B-8769-C0E923A8ED20}" srcId="{499BF81F-12CF-B34F-B780-6E81D44690ED}" destId="{1067B072-BE5B-1A43-91AB-16EB59BFB8FB}" srcOrd="2" destOrd="0" parTransId="{CA218AD2-C2A5-644C-A8A0-7F859D7D0540}" sibTransId="{9523ADF7-5B58-EF42-88A8-180895F407CE}"/>
    <dgm:cxn modelId="{E9926CDF-D43D-4D48-BB66-B9CBEE48B2CB}" type="presParOf" srcId="{CF044C4E-C8E8-0946-9FD3-26934EEAD11D}" destId="{3E9A4AEE-C65F-0C4E-9465-44B3B1B0FF27}" srcOrd="0" destOrd="0" presId="urn:microsoft.com/office/officeart/2005/8/layout/pyramid2"/>
    <dgm:cxn modelId="{57381C47-6A37-F94E-80BB-16E3713D6D3F}" type="presParOf" srcId="{CF044C4E-C8E8-0946-9FD3-26934EEAD11D}" destId="{F539851B-1994-3045-BDEB-3BA99269A461}" srcOrd="1" destOrd="0" presId="urn:microsoft.com/office/officeart/2005/8/layout/pyramid2"/>
    <dgm:cxn modelId="{AF5A5985-0983-014C-9EA8-9C7D83C8B409}" type="presParOf" srcId="{F539851B-1994-3045-BDEB-3BA99269A461}" destId="{452C7588-8D72-704F-802E-13545C6E9586}" srcOrd="0" destOrd="0" presId="urn:microsoft.com/office/officeart/2005/8/layout/pyramid2"/>
    <dgm:cxn modelId="{0FED59B1-0210-A743-A8F5-8189AA657F43}" type="presParOf" srcId="{F539851B-1994-3045-BDEB-3BA99269A461}" destId="{426131BB-08D3-5D49-A362-CF3EA4B965D5}" srcOrd="1" destOrd="0" presId="urn:microsoft.com/office/officeart/2005/8/layout/pyramid2"/>
    <dgm:cxn modelId="{E77DE361-EC3F-1D4E-81A9-06ABB495B112}" type="presParOf" srcId="{F539851B-1994-3045-BDEB-3BA99269A461}" destId="{9C47D15D-EB3F-B44B-9D82-D22AF2A233FD}" srcOrd="2" destOrd="0" presId="urn:microsoft.com/office/officeart/2005/8/layout/pyramid2"/>
    <dgm:cxn modelId="{D13D6174-1F02-DD49-85F6-382973ECDBC7}" type="presParOf" srcId="{F539851B-1994-3045-BDEB-3BA99269A461}" destId="{C1502915-F201-4F4B-ACB4-9256D863ACFD}" srcOrd="3" destOrd="0" presId="urn:microsoft.com/office/officeart/2005/8/layout/pyramid2"/>
    <dgm:cxn modelId="{549CFF2E-A6CC-A144-9685-F677C1DD56E4}" type="presParOf" srcId="{F539851B-1994-3045-BDEB-3BA99269A461}" destId="{A9BFD754-3246-B04C-8AD4-A32599ED2999}" srcOrd="4" destOrd="0" presId="urn:microsoft.com/office/officeart/2005/8/layout/pyramid2"/>
    <dgm:cxn modelId="{AFCA0F26-7893-FC41-8FA8-4A49EA33970B}" type="presParOf" srcId="{F539851B-1994-3045-BDEB-3BA99269A461}" destId="{1C9256AE-EB08-6943-AD5F-4CFB3FED8B8B}" srcOrd="5" destOrd="0" presId="urn:microsoft.com/office/officeart/2005/8/layout/pyramid2"/>
    <dgm:cxn modelId="{9B4C92D6-CC24-994B-9780-C0C856431FA8}" type="presParOf" srcId="{F539851B-1994-3045-BDEB-3BA99269A461}" destId="{A98FEA5A-6F6B-D14D-B0C9-33CAEC77F699}" srcOrd="6" destOrd="0" presId="urn:microsoft.com/office/officeart/2005/8/layout/pyramid2"/>
    <dgm:cxn modelId="{97C0FFBA-DF72-1846-B89D-9FA6A5F120B8}" type="presParOf" srcId="{F539851B-1994-3045-BDEB-3BA99269A461}" destId="{0C3FEC2D-02D7-7E4F-9C23-893BD17EEEB1}" srcOrd="7" destOrd="0" presId="urn:microsoft.com/office/officeart/2005/8/layout/pyramid2"/>
    <dgm:cxn modelId="{0096364F-BF5B-384F-B044-7684A13AE5C8}" type="presParOf" srcId="{F539851B-1994-3045-BDEB-3BA99269A461}" destId="{D603E634-62B0-434C-A07F-5DE57463D1F4}" srcOrd="8" destOrd="0" presId="urn:microsoft.com/office/officeart/2005/8/layout/pyramid2"/>
    <dgm:cxn modelId="{4AF2B160-71E5-4344-8FB7-9DBA24F27280}" type="presParOf" srcId="{F539851B-1994-3045-BDEB-3BA99269A461}" destId="{154A5119-2E7D-D944-8E41-F64589DC0E64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C82F3F4-061D-C64E-847C-F2EB033D75EE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AAC4A4C2-B029-2C42-9CC8-7D23B9871A67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3200" dirty="0">
              <a:solidFill>
                <a:schemeClr val="bg1"/>
              </a:solidFill>
            </a:rPr>
            <a:t>Topic sentence</a:t>
          </a:r>
        </a:p>
      </dgm:t>
    </dgm:pt>
    <dgm:pt modelId="{4AB71A86-34DE-A944-896B-9B74BB61DA09}" type="parTrans" cxnId="{29231CDA-F28E-E040-B1F1-1DD7235BC580}">
      <dgm:prSet/>
      <dgm:spPr/>
      <dgm:t>
        <a:bodyPr/>
        <a:lstStyle/>
        <a:p>
          <a:endParaRPr lang="en-US"/>
        </a:p>
      </dgm:t>
    </dgm:pt>
    <dgm:pt modelId="{6E823142-5231-ED4D-B15E-923ED7B67250}" type="sibTrans" cxnId="{29231CDA-F28E-E040-B1F1-1DD7235BC580}">
      <dgm:prSet/>
      <dgm:spPr>
        <a:solidFill>
          <a:srgbClr val="314C57"/>
        </a:solidFill>
      </dgm:spPr>
      <dgm:t>
        <a:bodyPr/>
        <a:lstStyle/>
        <a:p>
          <a:endParaRPr lang="en-US"/>
        </a:p>
      </dgm:t>
    </dgm:pt>
    <dgm:pt modelId="{627AABC9-23D6-AA46-B647-8177DF795BB9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3200" dirty="0">
              <a:solidFill>
                <a:schemeClr val="bg1"/>
              </a:solidFill>
            </a:rPr>
            <a:t>Topic</a:t>
          </a:r>
          <a:r>
            <a:rPr lang="en-US" sz="3200" baseline="0" dirty="0">
              <a:solidFill>
                <a:schemeClr val="bg1"/>
              </a:solidFill>
            </a:rPr>
            <a:t> 1</a:t>
          </a:r>
        </a:p>
        <a:p>
          <a:r>
            <a:rPr lang="en-US" sz="3200" baseline="0" dirty="0">
              <a:solidFill>
                <a:schemeClr val="bg1"/>
              </a:solidFill>
            </a:rPr>
            <a:t>Topic 2</a:t>
          </a:r>
        </a:p>
        <a:p>
          <a:r>
            <a:rPr lang="en-US" sz="3200" baseline="0" dirty="0">
              <a:solidFill>
                <a:schemeClr val="bg1"/>
              </a:solidFill>
            </a:rPr>
            <a:t>Topic 3</a:t>
          </a:r>
          <a:endParaRPr lang="en-US" sz="3200" dirty="0">
            <a:solidFill>
              <a:schemeClr val="bg1"/>
            </a:solidFill>
          </a:endParaRPr>
        </a:p>
      </dgm:t>
    </dgm:pt>
    <dgm:pt modelId="{B669253D-9353-144E-80D2-C4F3FA226050}" type="parTrans" cxnId="{7CEF4A3F-EBB9-3F49-947A-FC4B9D1D0012}">
      <dgm:prSet/>
      <dgm:spPr/>
      <dgm:t>
        <a:bodyPr/>
        <a:lstStyle/>
        <a:p>
          <a:endParaRPr lang="en-US"/>
        </a:p>
      </dgm:t>
    </dgm:pt>
    <dgm:pt modelId="{B428A89B-F706-2F43-A509-11D5DC64F513}" type="sibTrans" cxnId="{7CEF4A3F-EBB9-3F49-947A-FC4B9D1D0012}">
      <dgm:prSet/>
      <dgm:spPr>
        <a:solidFill>
          <a:srgbClr val="314C57"/>
        </a:solidFill>
      </dgm:spPr>
      <dgm:t>
        <a:bodyPr/>
        <a:lstStyle/>
        <a:p>
          <a:endParaRPr lang="en-US"/>
        </a:p>
      </dgm:t>
    </dgm:pt>
    <dgm:pt modelId="{6B39ADBD-E7BC-B54E-B890-52AF149135A5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3200" dirty="0">
              <a:solidFill>
                <a:schemeClr val="bg1"/>
              </a:solidFill>
            </a:rPr>
            <a:t>Concluding sentence</a:t>
          </a:r>
        </a:p>
      </dgm:t>
    </dgm:pt>
    <dgm:pt modelId="{2777F935-D99D-604C-BD3A-F0D6646E258A}" type="parTrans" cxnId="{C00971DC-7CC1-5F46-BC27-5B3B190B3F90}">
      <dgm:prSet/>
      <dgm:spPr/>
      <dgm:t>
        <a:bodyPr/>
        <a:lstStyle/>
        <a:p>
          <a:endParaRPr lang="en-US"/>
        </a:p>
      </dgm:t>
    </dgm:pt>
    <dgm:pt modelId="{CDECA345-D5AF-374C-B3DD-07822D5C0FCE}" type="sibTrans" cxnId="{C00971DC-7CC1-5F46-BC27-5B3B190B3F90}">
      <dgm:prSet/>
      <dgm:spPr/>
      <dgm:t>
        <a:bodyPr/>
        <a:lstStyle/>
        <a:p>
          <a:endParaRPr lang="en-US"/>
        </a:p>
      </dgm:t>
    </dgm:pt>
    <dgm:pt modelId="{A6D27767-38A0-FC42-A052-F0281F99C911}" type="pres">
      <dgm:prSet presAssocID="{5C82F3F4-061D-C64E-847C-F2EB033D75EE}" presName="Name0" presStyleCnt="0">
        <dgm:presLayoutVars>
          <dgm:dir/>
          <dgm:resizeHandles val="exact"/>
        </dgm:presLayoutVars>
      </dgm:prSet>
      <dgm:spPr/>
    </dgm:pt>
    <dgm:pt modelId="{088BC709-4DC9-4944-B00C-E5D66C4AB7BD}" type="pres">
      <dgm:prSet presAssocID="{AAC4A4C2-B029-2C42-9CC8-7D23B9871A67}" presName="node" presStyleLbl="node1" presStyleIdx="0" presStyleCnt="3" custScaleY="114960">
        <dgm:presLayoutVars>
          <dgm:bulletEnabled val="1"/>
        </dgm:presLayoutVars>
      </dgm:prSet>
      <dgm:spPr/>
    </dgm:pt>
    <dgm:pt modelId="{157B6245-F996-7049-8B79-9F8EF18CC15E}" type="pres">
      <dgm:prSet presAssocID="{6E823142-5231-ED4D-B15E-923ED7B67250}" presName="sibTrans" presStyleLbl="sibTrans2D1" presStyleIdx="0" presStyleCnt="2"/>
      <dgm:spPr/>
    </dgm:pt>
    <dgm:pt modelId="{4B269AF4-BD7C-DB43-8FF2-3B5EA801BD43}" type="pres">
      <dgm:prSet presAssocID="{6E823142-5231-ED4D-B15E-923ED7B67250}" presName="connectorText" presStyleLbl="sibTrans2D1" presStyleIdx="0" presStyleCnt="2"/>
      <dgm:spPr/>
    </dgm:pt>
    <dgm:pt modelId="{1B183796-BF21-E340-9C7F-AA1B723599C9}" type="pres">
      <dgm:prSet presAssocID="{627AABC9-23D6-AA46-B647-8177DF795BB9}" presName="node" presStyleLbl="node1" presStyleIdx="1" presStyleCnt="3" custScaleY="115005">
        <dgm:presLayoutVars>
          <dgm:bulletEnabled val="1"/>
        </dgm:presLayoutVars>
      </dgm:prSet>
      <dgm:spPr/>
    </dgm:pt>
    <dgm:pt modelId="{3D071DEA-2575-0546-A1F6-ED83832723B4}" type="pres">
      <dgm:prSet presAssocID="{B428A89B-F706-2F43-A509-11D5DC64F513}" presName="sibTrans" presStyleLbl="sibTrans2D1" presStyleIdx="1" presStyleCnt="2"/>
      <dgm:spPr/>
    </dgm:pt>
    <dgm:pt modelId="{3E09CC18-76F9-8C4B-AE9E-9ABCB9C9A5EF}" type="pres">
      <dgm:prSet presAssocID="{B428A89B-F706-2F43-A509-11D5DC64F513}" presName="connectorText" presStyleLbl="sibTrans2D1" presStyleIdx="1" presStyleCnt="2"/>
      <dgm:spPr/>
    </dgm:pt>
    <dgm:pt modelId="{8DDA3726-EC3D-1945-B568-FDF426877C6C}" type="pres">
      <dgm:prSet presAssocID="{6B39ADBD-E7BC-B54E-B890-52AF149135A5}" presName="node" presStyleLbl="node1" presStyleIdx="2" presStyleCnt="3" custScaleY="114960">
        <dgm:presLayoutVars>
          <dgm:bulletEnabled val="1"/>
        </dgm:presLayoutVars>
      </dgm:prSet>
      <dgm:spPr/>
    </dgm:pt>
  </dgm:ptLst>
  <dgm:cxnLst>
    <dgm:cxn modelId="{7CEF4A3F-EBB9-3F49-947A-FC4B9D1D0012}" srcId="{5C82F3F4-061D-C64E-847C-F2EB033D75EE}" destId="{627AABC9-23D6-AA46-B647-8177DF795BB9}" srcOrd="1" destOrd="0" parTransId="{B669253D-9353-144E-80D2-C4F3FA226050}" sibTransId="{B428A89B-F706-2F43-A509-11D5DC64F513}"/>
    <dgm:cxn modelId="{FA6F945C-B615-194A-908C-28E8653319DA}" type="presOf" srcId="{5C82F3F4-061D-C64E-847C-F2EB033D75EE}" destId="{A6D27767-38A0-FC42-A052-F0281F99C911}" srcOrd="0" destOrd="0" presId="urn:microsoft.com/office/officeart/2005/8/layout/process1"/>
    <dgm:cxn modelId="{02D14A56-8DAE-4B44-946C-B14827A196AD}" type="presOf" srcId="{AAC4A4C2-B029-2C42-9CC8-7D23B9871A67}" destId="{088BC709-4DC9-4944-B00C-E5D66C4AB7BD}" srcOrd="0" destOrd="0" presId="urn:microsoft.com/office/officeart/2005/8/layout/process1"/>
    <dgm:cxn modelId="{654EBB59-5D27-6940-B567-5C5AD25EBECB}" type="presOf" srcId="{B428A89B-F706-2F43-A509-11D5DC64F513}" destId="{3D071DEA-2575-0546-A1F6-ED83832723B4}" srcOrd="0" destOrd="0" presId="urn:microsoft.com/office/officeart/2005/8/layout/process1"/>
    <dgm:cxn modelId="{9024B6C4-D911-3B4F-A7E1-3CC97193577E}" type="presOf" srcId="{6E823142-5231-ED4D-B15E-923ED7B67250}" destId="{4B269AF4-BD7C-DB43-8FF2-3B5EA801BD43}" srcOrd="1" destOrd="0" presId="urn:microsoft.com/office/officeart/2005/8/layout/process1"/>
    <dgm:cxn modelId="{CBE9FAD4-91CF-674D-8194-14A9A918EC00}" type="presOf" srcId="{627AABC9-23D6-AA46-B647-8177DF795BB9}" destId="{1B183796-BF21-E340-9C7F-AA1B723599C9}" srcOrd="0" destOrd="0" presId="urn:microsoft.com/office/officeart/2005/8/layout/process1"/>
    <dgm:cxn modelId="{F80CBBD8-2207-694C-8A25-B7782575DE44}" type="presOf" srcId="{6B39ADBD-E7BC-B54E-B890-52AF149135A5}" destId="{8DDA3726-EC3D-1945-B568-FDF426877C6C}" srcOrd="0" destOrd="0" presId="urn:microsoft.com/office/officeart/2005/8/layout/process1"/>
    <dgm:cxn modelId="{29231CDA-F28E-E040-B1F1-1DD7235BC580}" srcId="{5C82F3F4-061D-C64E-847C-F2EB033D75EE}" destId="{AAC4A4C2-B029-2C42-9CC8-7D23B9871A67}" srcOrd="0" destOrd="0" parTransId="{4AB71A86-34DE-A944-896B-9B74BB61DA09}" sibTransId="{6E823142-5231-ED4D-B15E-923ED7B67250}"/>
    <dgm:cxn modelId="{C00971DC-7CC1-5F46-BC27-5B3B190B3F90}" srcId="{5C82F3F4-061D-C64E-847C-F2EB033D75EE}" destId="{6B39ADBD-E7BC-B54E-B890-52AF149135A5}" srcOrd="2" destOrd="0" parTransId="{2777F935-D99D-604C-BD3A-F0D6646E258A}" sibTransId="{CDECA345-D5AF-374C-B3DD-07822D5C0FCE}"/>
    <dgm:cxn modelId="{02FCF2E3-B829-7C41-B7FA-B967F5C57710}" type="presOf" srcId="{B428A89B-F706-2F43-A509-11D5DC64F513}" destId="{3E09CC18-76F9-8C4B-AE9E-9ABCB9C9A5EF}" srcOrd="1" destOrd="0" presId="urn:microsoft.com/office/officeart/2005/8/layout/process1"/>
    <dgm:cxn modelId="{5BFF9FEA-BF08-6B42-8AB5-57447D0A7C13}" type="presOf" srcId="{6E823142-5231-ED4D-B15E-923ED7B67250}" destId="{157B6245-F996-7049-8B79-9F8EF18CC15E}" srcOrd="0" destOrd="0" presId="urn:microsoft.com/office/officeart/2005/8/layout/process1"/>
    <dgm:cxn modelId="{199B89EF-AC64-0C4F-8B7C-D51AC6F645C4}" type="presParOf" srcId="{A6D27767-38A0-FC42-A052-F0281F99C911}" destId="{088BC709-4DC9-4944-B00C-E5D66C4AB7BD}" srcOrd="0" destOrd="0" presId="urn:microsoft.com/office/officeart/2005/8/layout/process1"/>
    <dgm:cxn modelId="{807DB2C9-168F-784C-811A-72CB368F8C9E}" type="presParOf" srcId="{A6D27767-38A0-FC42-A052-F0281F99C911}" destId="{157B6245-F996-7049-8B79-9F8EF18CC15E}" srcOrd="1" destOrd="0" presId="urn:microsoft.com/office/officeart/2005/8/layout/process1"/>
    <dgm:cxn modelId="{6017A5FA-EAD0-D149-88CD-EFF89AEE73E7}" type="presParOf" srcId="{157B6245-F996-7049-8B79-9F8EF18CC15E}" destId="{4B269AF4-BD7C-DB43-8FF2-3B5EA801BD43}" srcOrd="0" destOrd="0" presId="urn:microsoft.com/office/officeart/2005/8/layout/process1"/>
    <dgm:cxn modelId="{D70AD741-8D23-8D4D-BCF0-F72279345C57}" type="presParOf" srcId="{A6D27767-38A0-FC42-A052-F0281F99C911}" destId="{1B183796-BF21-E340-9C7F-AA1B723599C9}" srcOrd="2" destOrd="0" presId="urn:microsoft.com/office/officeart/2005/8/layout/process1"/>
    <dgm:cxn modelId="{7896908B-E2B0-FB41-A07F-FD899BBB8F29}" type="presParOf" srcId="{A6D27767-38A0-FC42-A052-F0281F99C911}" destId="{3D071DEA-2575-0546-A1F6-ED83832723B4}" srcOrd="3" destOrd="0" presId="urn:microsoft.com/office/officeart/2005/8/layout/process1"/>
    <dgm:cxn modelId="{89E82F37-F43C-A742-9DD0-AE0752C1B670}" type="presParOf" srcId="{3D071DEA-2575-0546-A1F6-ED83832723B4}" destId="{3E09CC18-76F9-8C4B-AE9E-9ABCB9C9A5EF}" srcOrd="0" destOrd="0" presId="urn:microsoft.com/office/officeart/2005/8/layout/process1"/>
    <dgm:cxn modelId="{6259B4ED-B288-DF44-8031-55C82F8494FF}" type="presParOf" srcId="{A6D27767-38A0-FC42-A052-F0281F99C911}" destId="{8DDA3726-EC3D-1945-B568-FDF426877C6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C2282-55C4-4C40-A689-B057AA51A16B}">
      <dsp:nvSpPr>
        <dsp:cNvPr id="0" name=""/>
        <dsp:cNvSpPr/>
      </dsp:nvSpPr>
      <dsp:spPr>
        <a:xfrm>
          <a:off x="0" y="769097"/>
          <a:ext cx="2103506" cy="2779774"/>
        </a:xfrm>
        <a:prstGeom prst="roundRect">
          <a:avLst>
            <a:gd name="adj" fmla="val 1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Topic</a:t>
          </a:r>
        </a:p>
      </dsp:txBody>
      <dsp:txXfrm>
        <a:off x="61610" y="830707"/>
        <a:ext cx="1980286" cy="2656554"/>
      </dsp:txXfrm>
    </dsp:sp>
    <dsp:sp modelId="{CF9C1909-4532-654B-888E-E15363A6BD95}">
      <dsp:nvSpPr>
        <dsp:cNvPr id="0" name=""/>
        <dsp:cNvSpPr/>
      </dsp:nvSpPr>
      <dsp:spPr>
        <a:xfrm>
          <a:off x="2306429" y="1902004"/>
          <a:ext cx="430196" cy="513960"/>
        </a:xfrm>
        <a:prstGeom prst="rightArrow">
          <a:avLst>
            <a:gd name="adj1" fmla="val 60000"/>
            <a:gd name="adj2" fmla="val 5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2306429" y="2004796"/>
        <a:ext cx="301137" cy="308376"/>
      </dsp:txXfrm>
    </dsp:sp>
    <dsp:sp modelId="{1A27DC2C-DF7B-2443-BD92-8A57D4DE4DDC}">
      <dsp:nvSpPr>
        <dsp:cNvPr id="0" name=""/>
        <dsp:cNvSpPr/>
      </dsp:nvSpPr>
      <dsp:spPr>
        <a:xfrm>
          <a:off x="2915197" y="769097"/>
          <a:ext cx="2599229" cy="2779774"/>
        </a:xfrm>
        <a:prstGeom prst="roundRect">
          <a:avLst>
            <a:gd name="adj" fmla="val 1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Cause/Effect 1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Cause/Effect 2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Cause/Effect 3</a:t>
          </a:r>
        </a:p>
      </dsp:txBody>
      <dsp:txXfrm>
        <a:off x="2991326" y="845226"/>
        <a:ext cx="2446971" cy="2627516"/>
      </dsp:txXfrm>
    </dsp:sp>
    <dsp:sp modelId="{8CA6AB64-B763-D74D-ACD9-94E9CFE9E079}">
      <dsp:nvSpPr>
        <dsp:cNvPr id="0" name=""/>
        <dsp:cNvSpPr/>
      </dsp:nvSpPr>
      <dsp:spPr>
        <a:xfrm>
          <a:off x="5726592" y="1902004"/>
          <a:ext cx="449791" cy="513960"/>
        </a:xfrm>
        <a:prstGeom prst="rightArrow">
          <a:avLst>
            <a:gd name="adj1" fmla="val 60000"/>
            <a:gd name="adj2" fmla="val 5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726592" y="2004796"/>
        <a:ext cx="314854" cy="308376"/>
      </dsp:txXfrm>
    </dsp:sp>
    <dsp:sp modelId="{4D2459FC-5E23-0545-B184-C7ECFD62169E}">
      <dsp:nvSpPr>
        <dsp:cNvPr id="0" name=""/>
        <dsp:cNvSpPr/>
      </dsp:nvSpPr>
      <dsp:spPr>
        <a:xfrm>
          <a:off x="6363090" y="768481"/>
          <a:ext cx="2066534" cy="2781005"/>
        </a:xfrm>
        <a:prstGeom prst="roundRect">
          <a:avLst>
            <a:gd name="adj" fmla="val 1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Conclusion</a:t>
          </a:r>
        </a:p>
      </dsp:txBody>
      <dsp:txXfrm>
        <a:off x="6423617" y="829008"/>
        <a:ext cx="1945480" cy="26599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BE341F-A5CC-1048-8B93-D48A2F5235AA}">
      <dsp:nvSpPr>
        <dsp:cNvPr id="0" name=""/>
        <dsp:cNvSpPr/>
      </dsp:nvSpPr>
      <dsp:spPr>
        <a:xfrm>
          <a:off x="3100" y="1429101"/>
          <a:ext cx="3106126" cy="1464888"/>
        </a:xfrm>
        <a:prstGeom prst="chevron">
          <a:avLst/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Topic sentence</a:t>
          </a:r>
        </a:p>
      </dsp:txBody>
      <dsp:txXfrm>
        <a:off x="735544" y="1429101"/>
        <a:ext cx="1641238" cy="1464888"/>
      </dsp:txXfrm>
    </dsp:sp>
    <dsp:sp modelId="{9A49B5F0-43DB-414F-9E98-2C414DB3C5F8}">
      <dsp:nvSpPr>
        <dsp:cNvPr id="0" name=""/>
        <dsp:cNvSpPr/>
      </dsp:nvSpPr>
      <dsp:spPr>
        <a:xfrm>
          <a:off x="2949319" y="1429101"/>
          <a:ext cx="2806459" cy="1464888"/>
        </a:xfrm>
        <a:prstGeom prst="chevron">
          <a:avLst/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Event 1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Event</a:t>
          </a:r>
          <a:r>
            <a:rPr lang="en-US" sz="2400" kern="1200" baseline="0" dirty="0"/>
            <a:t> 2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baseline="0" dirty="0"/>
            <a:t>Event 3</a:t>
          </a:r>
          <a:endParaRPr lang="en-US" sz="2400" kern="1200" dirty="0"/>
        </a:p>
      </dsp:txBody>
      <dsp:txXfrm>
        <a:off x="3681763" y="1429101"/>
        <a:ext cx="1341571" cy="1464888"/>
      </dsp:txXfrm>
    </dsp:sp>
    <dsp:sp modelId="{CDA39AE8-81D8-AA4E-AE73-36D2D906C7C1}">
      <dsp:nvSpPr>
        <dsp:cNvPr id="0" name=""/>
        <dsp:cNvSpPr/>
      </dsp:nvSpPr>
      <dsp:spPr>
        <a:xfrm>
          <a:off x="5595871" y="1462314"/>
          <a:ext cx="2830653" cy="1398463"/>
        </a:xfrm>
        <a:prstGeom prst="chevron">
          <a:avLst/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Concluding sentence</a:t>
          </a:r>
        </a:p>
      </dsp:txBody>
      <dsp:txXfrm>
        <a:off x="6295103" y="1462314"/>
        <a:ext cx="1432190" cy="13984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9A4AEE-C65F-0C4E-9465-44B3B1B0FF27}">
      <dsp:nvSpPr>
        <dsp:cNvPr id="0" name=""/>
        <dsp:cNvSpPr/>
      </dsp:nvSpPr>
      <dsp:spPr>
        <a:xfrm>
          <a:off x="1860604" y="0"/>
          <a:ext cx="4094275" cy="4094275"/>
        </a:xfrm>
        <a:prstGeom prst="triangle">
          <a:avLst/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2C7588-8D72-704F-802E-13545C6E9586}">
      <dsp:nvSpPr>
        <dsp:cNvPr id="0" name=""/>
        <dsp:cNvSpPr/>
      </dsp:nvSpPr>
      <dsp:spPr>
        <a:xfrm>
          <a:off x="3907741" y="409827"/>
          <a:ext cx="2661278" cy="582154"/>
        </a:xfrm>
        <a:prstGeom prst="roundRect">
          <a:avLst/>
        </a:prstGeom>
        <a:solidFill>
          <a:srgbClr val="627981">
            <a:alpha val="90000"/>
          </a:srgbClr>
        </a:solidFill>
        <a:ln w="635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Topic sentence</a:t>
          </a:r>
        </a:p>
      </dsp:txBody>
      <dsp:txXfrm>
        <a:off x="3936159" y="438245"/>
        <a:ext cx="2604442" cy="525318"/>
      </dsp:txXfrm>
    </dsp:sp>
    <dsp:sp modelId="{9C47D15D-EB3F-B44B-9D82-D22AF2A233FD}">
      <dsp:nvSpPr>
        <dsp:cNvPr id="0" name=""/>
        <dsp:cNvSpPr/>
      </dsp:nvSpPr>
      <dsp:spPr>
        <a:xfrm>
          <a:off x="3907741" y="1064751"/>
          <a:ext cx="2661278" cy="582154"/>
        </a:xfrm>
        <a:prstGeom prst="roundRect">
          <a:avLst/>
        </a:prstGeom>
        <a:solidFill>
          <a:srgbClr val="627981">
            <a:alpha val="90000"/>
          </a:srgbClr>
        </a:solidFill>
        <a:ln w="635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Most important point</a:t>
          </a:r>
        </a:p>
      </dsp:txBody>
      <dsp:txXfrm>
        <a:off x="3936159" y="1093169"/>
        <a:ext cx="2604442" cy="525318"/>
      </dsp:txXfrm>
    </dsp:sp>
    <dsp:sp modelId="{A9BFD754-3246-B04C-8AD4-A32599ED2999}">
      <dsp:nvSpPr>
        <dsp:cNvPr id="0" name=""/>
        <dsp:cNvSpPr/>
      </dsp:nvSpPr>
      <dsp:spPr>
        <a:xfrm>
          <a:off x="3907741" y="1719675"/>
          <a:ext cx="2661278" cy="582154"/>
        </a:xfrm>
        <a:prstGeom prst="roundRect">
          <a:avLst/>
        </a:prstGeom>
        <a:solidFill>
          <a:srgbClr val="627981">
            <a:alpha val="90000"/>
          </a:srgbClr>
        </a:solidFill>
        <a:ln w="635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Less important point</a:t>
          </a:r>
        </a:p>
      </dsp:txBody>
      <dsp:txXfrm>
        <a:off x="3936159" y="1748093"/>
        <a:ext cx="2604442" cy="525318"/>
      </dsp:txXfrm>
    </dsp:sp>
    <dsp:sp modelId="{A98FEA5A-6F6B-D14D-B0C9-33CAEC77F699}">
      <dsp:nvSpPr>
        <dsp:cNvPr id="0" name=""/>
        <dsp:cNvSpPr/>
      </dsp:nvSpPr>
      <dsp:spPr>
        <a:xfrm>
          <a:off x="3907741" y="2374599"/>
          <a:ext cx="2661278" cy="582154"/>
        </a:xfrm>
        <a:prstGeom prst="roundRect">
          <a:avLst/>
        </a:prstGeom>
        <a:solidFill>
          <a:srgbClr val="627981">
            <a:alpha val="90000"/>
          </a:srgbClr>
        </a:solidFill>
        <a:ln w="635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Least important point</a:t>
          </a:r>
        </a:p>
      </dsp:txBody>
      <dsp:txXfrm>
        <a:off x="3936159" y="2403017"/>
        <a:ext cx="2604442" cy="525318"/>
      </dsp:txXfrm>
    </dsp:sp>
    <dsp:sp modelId="{D603E634-62B0-434C-A07F-5DE57463D1F4}">
      <dsp:nvSpPr>
        <dsp:cNvPr id="0" name=""/>
        <dsp:cNvSpPr/>
      </dsp:nvSpPr>
      <dsp:spPr>
        <a:xfrm>
          <a:off x="3907741" y="3029523"/>
          <a:ext cx="2661278" cy="582154"/>
        </a:xfrm>
        <a:prstGeom prst="roundRect">
          <a:avLst/>
        </a:prstGeom>
        <a:solidFill>
          <a:srgbClr val="627981">
            <a:alpha val="90000"/>
          </a:srgbClr>
        </a:solidFill>
        <a:ln w="635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Concluding</a:t>
          </a:r>
          <a:r>
            <a:rPr lang="en-US" sz="2100" kern="1200" baseline="0" dirty="0">
              <a:solidFill>
                <a:schemeClr val="bg1"/>
              </a:solidFill>
            </a:rPr>
            <a:t> sentence</a:t>
          </a:r>
          <a:endParaRPr lang="en-US" sz="2100" kern="1200" dirty="0">
            <a:solidFill>
              <a:schemeClr val="bg1"/>
            </a:solidFill>
          </a:endParaRPr>
        </a:p>
      </dsp:txBody>
      <dsp:txXfrm>
        <a:off x="3936159" y="3057941"/>
        <a:ext cx="2604442" cy="5253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8BC709-4DC9-4944-B00C-E5D66C4AB7BD}">
      <dsp:nvSpPr>
        <dsp:cNvPr id="0" name=""/>
        <dsp:cNvSpPr/>
      </dsp:nvSpPr>
      <dsp:spPr>
        <a:xfrm>
          <a:off x="7408" y="965682"/>
          <a:ext cx="2214422" cy="2386594"/>
        </a:xfrm>
        <a:prstGeom prst="roundRect">
          <a:avLst>
            <a:gd name="adj" fmla="val 1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</a:rPr>
            <a:t>Topic sentence</a:t>
          </a:r>
        </a:p>
      </dsp:txBody>
      <dsp:txXfrm>
        <a:off x="72266" y="1030540"/>
        <a:ext cx="2084706" cy="2256878"/>
      </dsp:txXfrm>
    </dsp:sp>
    <dsp:sp modelId="{157B6245-F996-7049-8B79-9F8EF18CC15E}">
      <dsp:nvSpPr>
        <dsp:cNvPr id="0" name=""/>
        <dsp:cNvSpPr/>
      </dsp:nvSpPr>
      <dsp:spPr>
        <a:xfrm>
          <a:off x="2443274" y="1884391"/>
          <a:ext cx="469457" cy="549176"/>
        </a:xfrm>
        <a:prstGeom prst="rightArrow">
          <a:avLst>
            <a:gd name="adj1" fmla="val 60000"/>
            <a:gd name="adj2" fmla="val 5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2443274" y="1994226"/>
        <a:ext cx="328620" cy="329506"/>
      </dsp:txXfrm>
    </dsp:sp>
    <dsp:sp modelId="{1B183796-BF21-E340-9C7F-AA1B723599C9}">
      <dsp:nvSpPr>
        <dsp:cNvPr id="0" name=""/>
        <dsp:cNvSpPr/>
      </dsp:nvSpPr>
      <dsp:spPr>
        <a:xfrm>
          <a:off x="3107601" y="965215"/>
          <a:ext cx="2214422" cy="2387528"/>
        </a:xfrm>
        <a:prstGeom prst="roundRect">
          <a:avLst>
            <a:gd name="adj" fmla="val 1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</a:rPr>
            <a:t>Topic</a:t>
          </a:r>
          <a:r>
            <a:rPr lang="en-US" sz="3200" kern="1200" baseline="0" dirty="0">
              <a:solidFill>
                <a:schemeClr val="bg1"/>
              </a:solidFill>
            </a:rPr>
            <a:t> 1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bg1"/>
              </a:solidFill>
            </a:rPr>
            <a:t>Topic 2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bg1"/>
              </a:solidFill>
            </a:rPr>
            <a:t>Topic 3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3172459" y="1030073"/>
        <a:ext cx="2084706" cy="2257812"/>
      </dsp:txXfrm>
    </dsp:sp>
    <dsp:sp modelId="{3D071DEA-2575-0546-A1F6-ED83832723B4}">
      <dsp:nvSpPr>
        <dsp:cNvPr id="0" name=""/>
        <dsp:cNvSpPr/>
      </dsp:nvSpPr>
      <dsp:spPr>
        <a:xfrm>
          <a:off x="5543466" y="1884391"/>
          <a:ext cx="469457" cy="549176"/>
        </a:xfrm>
        <a:prstGeom prst="rightArrow">
          <a:avLst>
            <a:gd name="adj1" fmla="val 60000"/>
            <a:gd name="adj2" fmla="val 5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5543466" y="1994226"/>
        <a:ext cx="328620" cy="329506"/>
      </dsp:txXfrm>
    </dsp:sp>
    <dsp:sp modelId="{8DDA3726-EC3D-1945-B568-FDF426877C6C}">
      <dsp:nvSpPr>
        <dsp:cNvPr id="0" name=""/>
        <dsp:cNvSpPr/>
      </dsp:nvSpPr>
      <dsp:spPr>
        <a:xfrm>
          <a:off x="6207793" y="965682"/>
          <a:ext cx="2214422" cy="2386594"/>
        </a:xfrm>
        <a:prstGeom prst="roundRect">
          <a:avLst>
            <a:gd name="adj" fmla="val 1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</a:rPr>
            <a:t>Concluding sentence</a:t>
          </a:r>
        </a:p>
      </dsp:txBody>
      <dsp:txXfrm>
        <a:off x="6272651" y="1030540"/>
        <a:ext cx="2084706" cy="2256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85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37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808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492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22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929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180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371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421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80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290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5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800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310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01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13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82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98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5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3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5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Choosing an Organizational Pattern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722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Spatial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74168" y="1314751"/>
            <a:ext cx="5443662" cy="90327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35467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Topic sentence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387410" y="2321950"/>
            <a:ext cx="544366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Physical characteristic 1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387410" y="3004254"/>
            <a:ext cx="5443662" cy="693935"/>
            <a:chOff x="1906953" y="3449317"/>
            <a:chExt cx="5443662" cy="693935"/>
          </a:xfrm>
          <a:solidFill>
            <a:srgbClr val="627981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03106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Physical characteristic 2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387410" y="3665653"/>
            <a:ext cx="5443662" cy="693935"/>
            <a:chOff x="1906953" y="4260384"/>
            <a:chExt cx="5443662" cy="693935"/>
          </a:xfrm>
          <a:solidFill>
            <a:srgbClr val="627981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91593" y="4272473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Physical characteristic 3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387410" y="4457522"/>
            <a:ext cx="5443662" cy="887707"/>
            <a:chOff x="1906953" y="5090779"/>
            <a:chExt cx="5443662" cy="693935"/>
          </a:xfrm>
          <a:solidFill>
            <a:srgbClr val="627981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5" y="5227239"/>
              <a:ext cx="5274381" cy="36089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Concluding sentence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Down Arrow 2"/>
          <p:cNvSpPr/>
          <p:nvPr/>
        </p:nvSpPr>
        <p:spPr>
          <a:xfrm>
            <a:off x="5783659" y="2055289"/>
            <a:ext cx="651164" cy="450303"/>
          </a:xfrm>
          <a:prstGeom prst="downArrow">
            <a:avLst/>
          </a:prstGeom>
          <a:solidFill>
            <a:schemeClr val="bg1"/>
          </a:solidFill>
          <a:ln w="508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5783659" y="4201721"/>
            <a:ext cx="651164" cy="450303"/>
          </a:xfrm>
          <a:prstGeom prst="downArrow">
            <a:avLst/>
          </a:prstGeom>
          <a:solidFill>
            <a:schemeClr val="bg1"/>
          </a:solidFill>
          <a:ln w="508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Topical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875729384"/>
              </p:ext>
            </p:extLst>
          </p:nvPr>
        </p:nvGraphicFramePr>
        <p:xfrm>
          <a:off x="1881188" y="1137909"/>
          <a:ext cx="8429625" cy="4317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239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2918378" y="2904545"/>
            <a:ext cx="6322219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667000" y="1914920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0"/>
            <a:r>
              <a:rPr lang="en-US" sz="54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54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4831" y="3145433"/>
            <a:ext cx="457200" cy="457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634" y="3145433"/>
            <a:ext cx="457200" cy="457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6842" y="3145433"/>
            <a:ext cx="457200" cy="457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0049" y="3145433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556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Cause and effect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Chronological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Compare and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contrast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Order of importance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Spatial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Topical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7557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Cause and Effect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75977882"/>
              </p:ext>
            </p:extLst>
          </p:nvPr>
        </p:nvGraphicFramePr>
        <p:xfrm>
          <a:off x="1881188" y="1137909"/>
          <a:ext cx="8429625" cy="4317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189470116"/>
              </p:ext>
            </p:extLst>
          </p:nvPr>
        </p:nvGraphicFramePr>
        <p:xfrm>
          <a:off x="1881188" y="1137908"/>
          <a:ext cx="8429625" cy="43230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Chronological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1987401"/>
              </p:ext>
            </p:extLst>
          </p:nvPr>
        </p:nvGraphicFramePr>
        <p:xfrm>
          <a:off x="1881188" y="1137908"/>
          <a:ext cx="8429625" cy="43230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112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4384765" y="1390686"/>
            <a:ext cx="3422471" cy="3953022"/>
            <a:chOff x="2860764" y="1390686"/>
            <a:chExt cx="3422471" cy="3953022"/>
          </a:xfrm>
          <a:solidFill>
            <a:srgbClr val="627981"/>
          </a:solidFill>
        </p:grpSpPr>
        <p:grpSp>
          <p:nvGrpSpPr>
            <p:cNvPr id="10" name="Group 9"/>
            <p:cNvGrpSpPr/>
            <p:nvPr/>
          </p:nvGrpSpPr>
          <p:grpSpPr>
            <a:xfrm>
              <a:off x="2860764" y="1390686"/>
              <a:ext cx="3422471" cy="3279583"/>
              <a:chOff x="2934785" y="1410553"/>
              <a:chExt cx="3422471" cy="3279583"/>
            </a:xfrm>
            <a:grpFill/>
          </p:grpSpPr>
          <p:grpSp>
            <p:nvGrpSpPr>
              <p:cNvPr id="9" name="Group 8"/>
              <p:cNvGrpSpPr/>
              <p:nvPr/>
            </p:nvGrpSpPr>
            <p:grpSpPr>
              <a:xfrm>
                <a:off x="2934786" y="1410553"/>
                <a:ext cx="3422468" cy="574047"/>
                <a:chOff x="2934789" y="1366725"/>
                <a:chExt cx="3422468" cy="574047"/>
              </a:xfrm>
              <a:grpFill/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Topic</a:t>
                  </a:r>
                </a:p>
              </p:txBody>
            </p:sp>
          </p:grpSp>
          <p:sp>
            <p:nvSpPr>
              <p:cNvPr id="23" name="Rectangle 22"/>
              <p:cNvSpPr/>
              <p:nvPr/>
            </p:nvSpPr>
            <p:spPr>
              <a:xfrm>
                <a:off x="2934787" y="2088087"/>
                <a:ext cx="3422468" cy="57404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934787" y="2763321"/>
                <a:ext cx="3422468" cy="57404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934788" y="3440855"/>
                <a:ext cx="3422468" cy="57404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934785" y="4116089"/>
                <a:ext cx="3422468" cy="57404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Rectangle 34"/>
            <p:cNvSpPr/>
            <p:nvPr/>
          </p:nvSpPr>
          <p:spPr>
            <a:xfrm>
              <a:off x="2860764" y="4769661"/>
              <a:ext cx="3422468" cy="5740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48826" y="4855433"/>
              <a:ext cx="1828213" cy="40011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4341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4384765" y="1390686"/>
            <a:ext cx="3422471" cy="3953022"/>
            <a:chOff x="2860764" y="1390686"/>
            <a:chExt cx="3422471" cy="3953022"/>
          </a:xfrm>
        </p:grpSpPr>
        <p:grpSp>
          <p:nvGrpSpPr>
            <p:cNvPr id="10" name="Group 9"/>
            <p:cNvGrpSpPr/>
            <p:nvPr/>
          </p:nvGrpSpPr>
          <p:grpSpPr>
            <a:xfrm>
              <a:off x="2860764" y="1390686"/>
              <a:ext cx="3422471" cy="3279583"/>
              <a:chOff x="2934785" y="1410553"/>
              <a:chExt cx="3422471" cy="3279583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2934786" y="1410553"/>
                <a:ext cx="3422468" cy="574047"/>
                <a:chOff x="2934789" y="1366725"/>
                <a:chExt cx="3422468" cy="574047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Topic</a:t>
                  </a:r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2934787" y="2088087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Similarity 1</a:t>
                  </a:r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2934787" y="2763321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Similarity 2</a:t>
                  </a:r>
                </a:p>
              </p:txBody>
            </p:sp>
          </p:grpSp>
          <p:sp>
            <p:nvSpPr>
              <p:cNvPr id="30" name="Rectangle 29"/>
              <p:cNvSpPr/>
              <p:nvPr/>
            </p:nvSpPr>
            <p:spPr>
              <a:xfrm>
                <a:off x="2934788" y="3440855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934785" y="4116089"/>
                <a:ext cx="3422468" cy="574047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Rectangle 34"/>
            <p:cNvSpPr/>
            <p:nvPr/>
          </p:nvSpPr>
          <p:spPr>
            <a:xfrm>
              <a:off x="2860764" y="4769661"/>
              <a:ext cx="3422468" cy="57404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48826" y="4855433"/>
              <a:ext cx="1828213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2961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4384765" y="1390686"/>
            <a:ext cx="3422471" cy="3953022"/>
            <a:chOff x="2860764" y="1390686"/>
            <a:chExt cx="3422471" cy="3953022"/>
          </a:xfrm>
        </p:grpSpPr>
        <p:grpSp>
          <p:nvGrpSpPr>
            <p:cNvPr id="10" name="Group 9"/>
            <p:cNvGrpSpPr/>
            <p:nvPr/>
          </p:nvGrpSpPr>
          <p:grpSpPr>
            <a:xfrm>
              <a:off x="2860764" y="1390686"/>
              <a:ext cx="3422471" cy="3279583"/>
              <a:chOff x="2934785" y="1410553"/>
              <a:chExt cx="3422471" cy="3279583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2934786" y="1410553"/>
                <a:ext cx="3422468" cy="574047"/>
                <a:chOff x="2934789" y="1366725"/>
                <a:chExt cx="3422468" cy="574047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Topic</a:t>
                  </a:r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2934787" y="2088087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Similarity 1</a:t>
                  </a:r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2934787" y="2763321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Similarity 2</a:t>
                  </a:r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>
                <a:off x="2934788" y="3440855"/>
                <a:ext cx="3422468" cy="574047"/>
                <a:chOff x="2934789" y="1366725"/>
                <a:chExt cx="3422468" cy="574047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Difference 1</a:t>
                  </a:r>
                </a:p>
              </p:txBody>
            </p:sp>
          </p:grpSp>
          <p:grpSp>
            <p:nvGrpSpPr>
              <p:cNvPr id="32" name="Group 31"/>
              <p:cNvGrpSpPr/>
              <p:nvPr/>
            </p:nvGrpSpPr>
            <p:grpSpPr>
              <a:xfrm>
                <a:off x="2934785" y="4116089"/>
                <a:ext cx="3422468" cy="574047"/>
                <a:chOff x="2934789" y="1366725"/>
                <a:chExt cx="3422468" cy="574047"/>
              </a:xfrm>
            </p:grpSpPr>
            <p:sp>
              <p:nvSpPr>
                <p:cNvPr id="33" name="Rectangle 32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3722852" y="1452796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Difference 2</a:t>
                  </a:r>
                </a:p>
              </p:txBody>
            </p:sp>
          </p:grpSp>
        </p:grpSp>
        <p:sp>
          <p:nvSpPr>
            <p:cNvPr id="35" name="Rectangle 34"/>
            <p:cNvSpPr/>
            <p:nvPr/>
          </p:nvSpPr>
          <p:spPr>
            <a:xfrm>
              <a:off x="2860764" y="4769661"/>
              <a:ext cx="3422468" cy="57404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48826" y="4855433"/>
              <a:ext cx="1828213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5930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4384765" y="1390686"/>
            <a:ext cx="3422471" cy="3953022"/>
            <a:chOff x="2860764" y="1390686"/>
            <a:chExt cx="3422471" cy="3953022"/>
          </a:xfrm>
        </p:grpSpPr>
        <p:grpSp>
          <p:nvGrpSpPr>
            <p:cNvPr id="10" name="Group 9"/>
            <p:cNvGrpSpPr/>
            <p:nvPr/>
          </p:nvGrpSpPr>
          <p:grpSpPr>
            <a:xfrm>
              <a:off x="2860764" y="1390686"/>
              <a:ext cx="3422471" cy="3279583"/>
              <a:chOff x="2934785" y="1410553"/>
              <a:chExt cx="3422471" cy="3279583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2934786" y="1410553"/>
                <a:ext cx="3422468" cy="574047"/>
                <a:chOff x="2934789" y="1366725"/>
                <a:chExt cx="3422468" cy="574047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Topic</a:t>
                  </a:r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2934787" y="2088087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Similarity 1</a:t>
                  </a:r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2934787" y="2763321"/>
                <a:ext cx="3422468" cy="574047"/>
                <a:chOff x="2934789" y="1366725"/>
                <a:chExt cx="3422468" cy="574047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Difference 1</a:t>
                  </a:r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>
                <a:off x="2934788" y="3440855"/>
                <a:ext cx="3422468" cy="574047"/>
                <a:chOff x="2934789" y="1366725"/>
                <a:chExt cx="3422468" cy="574047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3731916" y="1453693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Similarity 2</a:t>
                  </a:r>
                </a:p>
              </p:txBody>
            </p:sp>
          </p:grpSp>
          <p:grpSp>
            <p:nvGrpSpPr>
              <p:cNvPr id="32" name="Group 31"/>
              <p:cNvGrpSpPr/>
              <p:nvPr/>
            </p:nvGrpSpPr>
            <p:grpSpPr>
              <a:xfrm>
                <a:off x="2934785" y="4116089"/>
                <a:ext cx="3422468" cy="574047"/>
                <a:chOff x="2934789" y="1366725"/>
                <a:chExt cx="3422468" cy="574047"/>
              </a:xfrm>
            </p:grpSpPr>
            <p:sp>
              <p:nvSpPr>
                <p:cNvPr id="33" name="Rectangle 32"/>
                <p:cNvSpPr/>
                <p:nvPr/>
              </p:nvSpPr>
              <p:spPr>
                <a:xfrm>
                  <a:off x="2934789" y="1366725"/>
                  <a:ext cx="3422468" cy="574047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3722852" y="1452796"/>
                  <a:ext cx="1828213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>
                      <a:solidFill>
                        <a:schemeClr val="bg1"/>
                      </a:solidFill>
                    </a:rPr>
                    <a:t>Difference 2</a:t>
                  </a:r>
                </a:p>
              </p:txBody>
            </p:sp>
          </p:grpSp>
        </p:grpSp>
        <p:sp>
          <p:nvSpPr>
            <p:cNvPr id="35" name="Rectangle 34"/>
            <p:cNvSpPr/>
            <p:nvPr/>
          </p:nvSpPr>
          <p:spPr>
            <a:xfrm>
              <a:off x="2860764" y="4769661"/>
              <a:ext cx="3422468" cy="57404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48826" y="4855433"/>
              <a:ext cx="1828213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53667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Order of Importance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792981168"/>
              </p:ext>
            </p:extLst>
          </p:nvPr>
        </p:nvGraphicFramePr>
        <p:xfrm>
          <a:off x="1881188" y="1366726"/>
          <a:ext cx="8429625" cy="409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596937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1517</TotalTime>
  <Words>149</Words>
  <Application>Microsoft Office PowerPoint</Application>
  <PresentationFormat>Widescreen</PresentationFormat>
  <Paragraphs>71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120</cp:revision>
  <dcterms:created xsi:type="dcterms:W3CDTF">2014-11-06T15:36:04Z</dcterms:created>
  <dcterms:modified xsi:type="dcterms:W3CDTF">2022-08-10T19:11:53Z</dcterms:modified>
</cp:coreProperties>
</file>