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sldIdLst>
    <p:sldId id="370" r:id="rId3"/>
    <p:sldId id="371" r:id="rId4"/>
    <p:sldId id="364" r:id="rId5"/>
    <p:sldId id="365" r:id="rId6"/>
    <p:sldId id="324" r:id="rId7"/>
    <p:sldId id="372" r:id="rId8"/>
    <p:sldId id="366" r:id="rId9"/>
    <p:sldId id="373" r:id="rId10"/>
    <p:sldId id="367" r:id="rId11"/>
    <p:sldId id="368" r:id="rId12"/>
    <p:sldId id="34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386546"/>
    <a:srgbClr val="314C57"/>
    <a:srgbClr val="88564B"/>
    <a:srgbClr val="5A7E83"/>
    <a:srgbClr val="F3EDE7"/>
    <a:srgbClr val="F2E2D2"/>
    <a:srgbClr val="C7D4CB"/>
    <a:srgbClr val="CCA49C"/>
    <a:srgbClr val="318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8" autoAdjust="0"/>
    <p:restoredTop sz="94821"/>
  </p:normalViewPr>
  <p:slideViewPr>
    <p:cSldViewPr snapToGrid="0">
      <p:cViewPr varScale="1">
        <p:scale>
          <a:sx n="76" d="100"/>
          <a:sy n="76" d="100"/>
        </p:scale>
        <p:origin x="97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6BB2DF-BB9D-E64A-88B1-1D38AB6153A5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7A261A-CEAB-9346-9F6D-7B87FEC71FE2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Transitions</a:t>
          </a:r>
        </a:p>
      </dgm:t>
    </dgm:pt>
    <dgm:pt modelId="{76DC00FE-00DB-8540-BF62-E6F523B78EF8}" type="parTrans" cxnId="{82CFC51C-18EC-7947-A210-989E54A01DF0}">
      <dgm:prSet/>
      <dgm:spPr/>
      <dgm:t>
        <a:bodyPr/>
        <a:lstStyle/>
        <a:p>
          <a:endParaRPr lang="en-US"/>
        </a:p>
      </dgm:t>
    </dgm:pt>
    <dgm:pt modelId="{B54F254E-276D-2D4F-8D6A-D4B9CAC5F015}" type="sibTrans" cxnId="{82CFC51C-18EC-7947-A210-989E54A01DF0}">
      <dgm:prSet/>
      <dgm:spPr/>
      <dgm:t>
        <a:bodyPr/>
        <a:lstStyle/>
        <a:p>
          <a:endParaRPr lang="en-US"/>
        </a:p>
      </dgm:t>
    </dgm:pt>
    <dgm:pt modelId="{585035DD-7BAD-5A46-923F-1A1148A8CBF9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Order</a:t>
          </a:r>
        </a:p>
      </dgm:t>
    </dgm:pt>
    <dgm:pt modelId="{C3EB2B89-30E1-A64B-BC0C-6CC8DEA52218}" type="parTrans" cxnId="{331C6923-4514-6440-AB58-BA8413DC34F7}">
      <dgm:prSet/>
      <dgm:spPr>
        <a:ln>
          <a:solidFill>
            <a:srgbClr val="627981"/>
          </a:solidFill>
        </a:ln>
      </dgm:spPr>
      <dgm:t>
        <a:bodyPr/>
        <a:lstStyle/>
        <a:p>
          <a:endParaRPr lang="en-US"/>
        </a:p>
      </dgm:t>
    </dgm:pt>
    <dgm:pt modelId="{5BE51FB7-6A6A-AB40-92A2-5BFF9F0FB06D}" type="sibTrans" cxnId="{331C6923-4514-6440-AB58-BA8413DC34F7}">
      <dgm:prSet/>
      <dgm:spPr/>
      <dgm:t>
        <a:bodyPr/>
        <a:lstStyle/>
        <a:p>
          <a:endParaRPr lang="en-US"/>
        </a:p>
      </dgm:t>
    </dgm:pt>
    <dgm:pt modelId="{4ACBE0D3-1BF8-CC4F-A7C9-733AF8FEBED0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Connections</a:t>
          </a:r>
        </a:p>
      </dgm:t>
    </dgm:pt>
    <dgm:pt modelId="{5CB3B353-C049-5647-8DB4-C99DF9F4B3B3}" type="parTrans" cxnId="{0547E9E9-99EE-2B47-8E7E-02FC7FDDD52E}">
      <dgm:prSet/>
      <dgm:spPr>
        <a:ln>
          <a:solidFill>
            <a:srgbClr val="627981"/>
          </a:solidFill>
        </a:ln>
      </dgm:spPr>
      <dgm:t>
        <a:bodyPr/>
        <a:lstStyle/>
        <a:p>
          <a:endParaRPr lang="en-US"/>
        </a:p>
      </dgm:t>
    </dgm:pt>
    <dgm:pt modelId="{592A7ECB-3A62-1C42-B5F6-2816D000DBAA}" type="sibTrans" cxnId="{0547E9E9-99EE-2B47-8E7E-02FC7FDDD52E}">
      <dgm:prSet/>
      <dgm:spPr/>
      <dgm:t>
        <a:bodyPr/>
        <a:lstStyle/>
        <a:p>
          <a:endParaRPr lang="en-US"/>
        </a:p>
      </dgm:t>
    </dgm:pt>
    <dgm:pt modelId="{1B6FEDEF-25FF-6944-B84A-065D263ACFCC}" type="pres">
      <dgm:prSet presAssocID="{156BB2DF-BB9D-E64A-88B1-1D38AB6153A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1FCC2D8-BAFE-374E-9B01-79F22FCB84CE}" type="pres">
      <dgm:prSet presAssocID="{9A7A261A-CEAB-9346-9F6D-7B87FEC71FE2}" presName="root1" presStyleCnt="0"/>
      <dgm:spPr/>
    </dgm:pt>
    <dgm:pt modelId="{A0F8E7CC-F67B-2C42-8E40-3B13F6B7B87D}" type="pres">
      <dgm:prSet presAssocID="{9A7A261A-CEAB-9346-9F6D-7B87FEC71FE2}" presName="LevelOneTextNode" presStyleLbl="node0" presStyleIdx="0" presStyleCnt="1" custScaleY="164250" custLinFactNeighborX="2251" custLinFactNeighborY="0">
        <dgm:presLayoutVars>
          <dgm:chPref val="3"/>
        </dgm:presLayoutVars>
      </dgm:prSet>
      <dgm:spPr/>
    </dgm:pt>
    <dgm:pt modelId="{CDD179DC-A635-7041-A50B-F4DA0A168439}" type="pres">
      <dgm:prSet presAssocID="{9A7A261A-CEAB-9346-9F6D-7B87FEC71FE2}" presName="level2hierChild" presStyleCnt="0"/>
      <dgm:spPr/>
    </dgm:pt>
    <dgm:pt modelId="{6221F03D-7C47-5D49-A41C-BB39DA5200CC}" type="pres">
      <dgm:prSet presAssocID="{C3EB2B89-30E1-A64B-BC0C-6CC8DEA52218}" presName="conn2-1" presStyleLbl="parChTrans1D2" presStyleIdx="0" presStyleCnt="2"/>
      <dgm:spPr/>
    </dgm:pt>
    <dgm:pt modelId="{C38DBABC-4F1A-4E4B-AC04-C648229A2EF0}" type="pres">
      <dgm:prSet presAssocID="{C3EB2B89-30E1-A64B-BC0C-6CC8DEA52218}" presName="connTx" presStyleLbl="parChTrans1D2" presStyleIdx="0" presStyleCnt="2"/>
      <dgm:spPr/>
    </dgm:pt>
    <dgm:pt modelId="{573BFDEE-54D4-9649-971D-921AD630A7E0}" type="pres">
      <dgm:prSet presAssocID="{585035DD-7BAD-5A46-923F-1A1148A8CBF9}" presName="root2" presStyleCnt="0"/>
      <dgm:spPr/>
    </dgm:pt>
    <dgm:pt modelId="{A47CD100-F7C7-F942-BB34-85329A24100D}" type="pres">
      <dgm:prSet presAssocID="{585035DD-7BAD-5A46-923F-1A1148A8CBF9}" presName="LevelTwoTextNode" presStyleLbl="node2" presStyleIdx="0" presStyleCnt="2" custLinFactNeighborX="639" custLinFactNeighborY="-32601">
        <dgm:presLayoutVars>
          <dgm:chPref val="3"/>
        </dgm:presLayoutVars>
      </dgm:prSet>
      <dgm:spPr/>
    </dgm:pt>
    <dgm:pt modelId="{6D683B6F-E6D7-CC41-AE8F-5A207006252C}" type="pres">
      <dgm:prSet presAssocID="{585035DD-7BAD-5A46-923F-1A1148A8CBF9}" presName="level3hierChild" presStyleCnt="0"/>
      <dgm:spPr/>
    </dgm:pt>
    <dgm:pt modelId="{B202EEDA-17C9-DD43-9114-874E34D64189}" type="pres">
      <dgm:prSet presAssocID="{5CB3B353-C049-5647-8DB4-C99DF9F4B3B3}" presName="conn2-1" presStyleLbl="parChTrans1D2" presStyleIdx="1" presStyleCnt="2"/>
      <dgm:spPr/>
    </dgm:pt>
    <dgm:pt modelId="{89D1EA05-1CF5-B042-A1EB-CBC14ADE2A14}" type="pres">
      <dgm:prSet presAssocID="{5CB3B353-C049-5647-8DB4-C99DF9F4B3B3}" presName="connTx" presStyleLbl="parChTrans1D2" presStyleIdx="1" presStyleCnt="2"/>
      <dgm:spPr/>
    </dgm:pt>
    <dgm:pt modelId="{139C0A5E-ACB9-514D-9A19-843BB05EDC46}" type="pres">
      <dgm:prSet presAssocID="{4ACBE0D3-1BF8-CC4F-A7C9-733AF8FEBED0}" presName="root2" presStyleCnt="0"/>
      <dgm:spPr/>
    </dgm:pt>
    <dgm:pt modelId="{E8C782B8-3497-DA41-9751-9D81868D2717}" type="pres">
      <dgm:prSet presAssocID="{4ACBE0D3-1BF8-CC4F-A7C9-733AF8FEBED0}" presName="LevelTwoTextNode" presStyleLbl="node2" presStyleIdx="1" presStyleCnt="2" custLinFactNeighborX="-487" custLinFactNeighborY="27397">
        <dgm:presLayoutVars>
          <dgm:chPref val="3"/>
        </dgm:presLayoutVars>
      </dgm:prSet>
      <dgm:spPr/>
    </dgm:pt>
    <dgm:pt modelId="{6C6861BF-385C-1844-8187-5FB448C4B0D8}" type="pres">
      <dgm:prSet presAssocID="{4ACBE0D3-1BF8-CC4F-A7C9-733AF8FEBED0}" presName="level3hierChild" presStyleCnt="0"/>
      <dgm:spPr/>
    </dgm:pt>
  </dgm:ptLst>
  <dgm:cxnLst>
    <dgm:cxn modelId="{4726F20A-F671-4A44-9646-40950B85D3E4}" type="presOf" srcId="{5CB3B353-C049-5647-8DB4-C99DF9F4B3B3}" destId="{89D1EA05-1CF5-B042-A1EB-CBC14ADE2A14}" srcOrd="1" destOrd="0" presId="urn:microsoft.com/office/officeart/2005/8/layout/hierarchy2"/>
    <dgm:cxn modelId="{82CFC51C-18EC-7947-A210-989E54A01DF0}" srcId="{156BB2DF-BB9D-E64A-88B1-1D38AB6153A5}" destId="{9A7A261A-CEAB-9346-9F6D-7B87FEC71FE2}" srcOrd="0" destOrd="0" parTransId="{76DC00FE-00DB-8540-BF62-E6F523B78EF8}" sibTransId="{B54F254E-276D-2D4F-8D6A-D4B9CAC5F015}"/>
    <dgm:cxn modelId="{331C6923-4514-6440-AB58-BA8413DC34F7}" srcId="{9A7A261A-CEAB-9346-9F6D-7B87FEC71FE2}" destId="{585035DD-7BAD-5A46-923F-1A1148A8CBF9}" srcOrd="0" destOrd="0" parTransId="{C3EB2B89-30E1-A64B-BC0C-6CC8DEA52218}" sibTransId="{5BE51FB7-6A6A-AB40-92A2-5BFF9F0FB06D}"/>
    <dgm:cxn modelId="{72714A3D-4893-2C4A-9F40-D8B2447A1AD4}" type="presOf" srcId="{4ACBE0D3-1BF8-CC4F-A7C9-733AF8FEBED0}" destId="{E8C782B8-3497-DA41-9751-9D81868D2717}" srcOrd="0" destOrd="0" presId="urn:microsoft.com/office/officeart/2005/8/layout/hierarchy2"/>
    <dgm:cxn modelId="{8DE97370-1B55-8A4E-AD3D-88A1930AEFFD}" type="presOf" srcId="{585035DD-7BAD-5A46-923F-1A1148A8CBF9}" destId="{A47CD100-F7C7-F942-BB34-85329A24100D}" srcOrd="0" destOrd="0" presId="urn:microsoft.com/office/officeart/2005/8/layout/hierarchy2"/>
    <dgm:cxn modelId="{78018F93-C908-1A42-9446-895E35B0755B}" type="presOf" srcId="{9A7A261A-CEAB-9346-9F6D-7B87FEC71FE2}" destId="{A0F8E7CC-F67B-2C42-8E40-3B13F6B7B87D}" srcOrd="0" destOrd="0" presId="urn:microsoft.com/office/officeart/2005/8/layout/hierarchy2"/>
    <dgm:cxn modelId="{159DF894-D36D-0E4D-9843-16A6DBDC662A}" type="presOf" srcId="{156BB2DF-BB9D-E64A-88B1-1D38AB6153A5}" destId="{1B6FEDEF-25FF-6944-B84A-065D263ACFCC}" srcOrd="0" destOrd="0" presId="urn:microsoft.com/office/officeart/2005/8/layout/hierarchy2"/>
    <dgm:cxn modelId="{0CCA1BAA-0B7D-9944-83C7-698C4FB15E64}" type="presOf" srcId="{5CB3B353-C049-5647-8DB4-C99DF9F4B3B3}" destId="{B202EEDA-17C9-DD43-9114-874E34D64189}" srcOrd="0" destOrd="0" presId="urn:microsoft.com/office/officeart/2005/8/layout/hierarchy2"/>
    <dgm:cxn modelId="{21F7A0AD-136F-994C-8761-0BA1EEE1A3F0}" type="presOf" srcId="{C3EB2B89-30E1-A64B-BC0C-6CC8DEA52218}" destId="{6221F03D-7C47-5D49-A41C-BB39DA5200CC}" srcOrd="0" destOrd="0" presId="urn:microsoft.com/office/officeart/2005/8/layout/hierarchy2"/>
    <dgm:cxn modelId="{58BBEBE2-5182-F844-BB56-95875B6340F3}" type="presOf" srcId="{C3EB2B89-30E1-A64B-BC0C-6CC8DEA52218}" destId="{C38DBABC-4F1A-4E4B-AC04-C648229A2EF0}" srcOrd="1" destOrd="0" presId="urn:microsoft.com/office/officeart/2005/8/layout/hierarchy2"/>
    <dgm:cxn modelId="{0547E9E9-99EE-2B47-8E7E-02FC7FDDD52E}" srcId="{9A7A261A-CEAB-9346-9F6D-7B87FEC71FE2}" destId="{4ACBE0D3-1BF8-CC4F-A7C9-733AF8FEBED0}" srcOrd="1" destOrd="0" parTransId="{5CB3B353-C049-5647-8DB4-C99DF9F4B3B3}" sibTransId="{592A7ECB-3A62-1C42-B5F6-2816D000DBAA}"/>
    <dgm:cxn modelId="{1858DFAA-750B-DB40-9844-1CC53343C1BD}" type="presParOf" srcId="{1B6FEDEF-25FF-6944-B84A-065D263ACFCC}" destId="{C1FCC2D8-BAFE-374E-9B01-79F22FCB84CE}" srcOrd="0" destOrd="0" presId="urn:microsoft.com/office/officeart/2005/8/layout/hierarchy2"/>
    <dgm:cxn modelId="{ADD2538C-1123-D541-B57D-66BF805ADF1D}" type="presParOf" srcId="{C1FCC2D8-BAFE-374E-9B01-79F22FCB84CE}" destId="{A0F8E7CC-F67B-2C42-8E40-3B13F6B7B87D}" srcOrd="0" destOrd="0" presId="urn:microsoft.com/office/officeart/2005/8/layout/hierarchy2"/>
    <dgm:cxn modelId="{820FC17C-1D60-AC41-AB27-209B3867E43F}" type="presParOf" srcId="{C1FCC2D8-BAFE-374E-9B01-79F22FCB84CE}" destId="{CDD179DC-A635-7041-A50B-F4DA0A168439}" srcOrd="1" destOrd="0" presId="urn:microsoft.com/office/officeart/2005/8/layout/hierarchy2"/>
    <dgm:cxn modelId="{A3CC1DE7-5A5D-3A46-A189-16C69B6FDBB5}" type="presParOf" srcId="{CDD179DC-A635-7041-A50B-F4DA0A168439}" destId="{6221F03D-7C47-5D49-A41C-BB39DA5200CC}" srcOrd="0" destOrd="0" presId="urn:microsoft.com/office/officeart/2005/8/layout/hierarchy2"/>
    <dgm:cxn modelId="{65A217E6-E31F-A244-A99D-A2E41D1D8B91}" type="presParOf" srcId="{6221F03D-7C47-5D49-A41C-BB39DA5200CC}" destId="{C38DBABC-4F1A-4E4B-AC04-C648229A2EF0}" srcOrd="0" destOrd="0" presId="urn:microsoft.com/office/officeart/2005/8/layout/hierarchy2"/>
    <dgm:cxn modelId="{DE4D992C-5392-4245-86F7-27C97E111360}" type="presParOf" srcId="{CDD179DC-A635-7041-A50B-F4DA0A168439}" destId="{573BFDEE-54D4-9649-971D-921AD630A7E0}" srcOrd="1" destOrd="0" presId="urn:microsoft.com/office/officeart/2005/8/layout/hierarchy2"/>
    <dgm:cxn modelId="{616FBD2F-EEE0-4946-86A4-749344E7AB91}" type="presParOf" srcId="{573BFDEE-54D4-9649-971D-921AD630A7E0}" destId="{A47CD100-F7C7-F942-BB34-85329A24100D}" srcOrd="0" destOrd="0" presId="urn:microsoft.com/office/officeart/2005/8/layout/hierarchy2"/>
    <dgm:cxn modelId="{3A0B26AE-C1B9-8740-A724-4F6E3027780D}" type="presParOf" srcId="{573BFDEE-54D4-9649-971D-921AD630A7E0}" destId="{6D683B6F-E6D7-CC41-AE8F-5A207006252C}" srcOrd="1" destOrd="0" presId="urn:microsoft.com/office/officeart/2005/8/layout/hierarchy2"/>
    <dgm:cxn modelId="{EFF49C98-2A6A-B84C-AFC1-6AF80A6483F5}" type="presParOf" srcId="{CDD179DC-A635-7041-A50B-F4DA0A168439}" destId="{B202EEDA-17C9-DD43-9114-874E34D64189}" srcOrd="2" destOrd="0" presId="urn:microsoft.com/office/officeart/2005/8/layout/hierarchy2"/>
    <dgm:cxn modelId="{70659650-6E78-074C-8D80-BF120ECAC11C}" type="presParOf" srcId="{B202EEDA-17C9-DD43-9114-874E34D64189}" destId="{89D1EA05-1CF5-B042-A1EB-CBC14ADE2A14}" srcOrd="0" destOrd="0" presId="urn:microsoft.com/office/officeart/2005/8/layout/hierarchy2"/>
    <dgm:cxn modelId="{76B99FDE-46F1-2B47-87C7-7495D7F71A67}" type="presParOf" srcId="{CDD179DC-A635-7041-A50B-F4DA0A168439}" destId="{139C0A5E-ACB9-514D-9A19-843BB05EDC46}" srcOrd="3" destOrd="0" presId="urn:microsoft.com/office/officeart/2005/8/layout/hierarchy2"/>
    <dgm:cxn modelId="{F3A96AC1-D81E-9940-83B3-3569EEFF4DB1}" type="presParOf" srcId="{139C0A5E-ACB9-514D-9A19-843BB05EDC46}" destId="{E8C782B8-3497-DA41-9751-9D81868D2717}" srcOrd="0" destOrd="0" presId="urn:microsoft.com/office/officeart/2005/8/layout/hierarchy2"/>
    <dgm:cxn modelId="{1CFA817F-3F6A-F547-BF57-73286C6E4030}" type="presParOf" srcId="{139C0A5E-ACB9-514D-9A19-843BB05EDC46}" destId="{6C6861BF-385C-1844-8187-5FB448C4B0D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F8E7CC-F67B-2C42-8E40-3B13F6B7B87D}">
      <dsp:nvSpPr>
        <dsp:cNvPr id="0" name=""/>
        <dsp:cNvSpPr/>
      </dsp:nvSpPr>
      <dsp:spPr>
        <a:xfrm>
          <a:off x="59062" y="1210113"/>
          <a:ext cx="2538397" cy="2084658"/>
        </a:xfrm>
        <a:prstGeom prst="roundRect">
          <a:avLst>
            <a:gd name="adj" fmla="val 1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Transitions</a:t>
          </a:r>
        </a:p>
      </dsp:txBody>
      <dsp:txXfrm>
        <a:off x="120120" y="1271171"/>
        <a:ext cx="2416281" cy="1962542"/>
      </dsp:txXfrm>
    </dsp:sp>
    <dsp:sp modelId="{6221F03D-7C47-5D49-A41C-BB39DA5200CC}">
      <dsp:nvSpPr>
        <dsp:cNvPr id="0" name=""/>
        <dsp:cNvSpPr/>
      </dsp:nvSpPr>
      <dsp:spPr>
        <a:xfrm rot="18601026">
          <a:off x="2330938" y="1655305"/>
          <a:ext cx="1493186" cy="50712"/>
        </a:xfrm>
        <a:custGeom>
          <a:avLst/>
          <a:gdLst/>
          <a:ahLst/>
          <a:cxnLst/>
          <a:rect l="0" t="0" r="0" b="0"/>
          <a:pathLst>
            <a:path>
              <a:moveTo>
                <a:pt x="0" y="25356"/>
              </a:moveTo>
              <a:lnTo>
                <a:pt x="1493186" y="25356"/>
              </a:lnTo>
            </a:path>
          </a:pathLst>
        </a:custGeom>
        <a:noFill/>
        <a:ln w="635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40201" y="1643332"/>
        <a:ext cx="74659" cy="74659"/>
      </dsp:txXfrm>
    </dsp:sp>
    <dsp:sp modelId="{A47CD100-F7C7-F942-BB34-85329A24100D}">
      <dsp:nvSpPr>
        <dsp:cNvPr id="0" name=""/>
        <dsp:cNvSpPr/>
      </dsp:nvSpPr>
      <dsp:spPr>
        <a:xfrm>
          <a:off x="3557602" y="474282"/>
          <a:ext cx="2538397" cy="1269198"/>
        </a:xfrm>
        <a:prstGeom prst="roundRect">
          <a:avLst>
            <a:gd name="adj" fmla="val 1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Order</a:t>
          </a:r>
        </a:p>
      </dsp:txBody>
      <dsp:txXfrm>
        <a:off x="3594776" y="511456"/>
        <a:ext cx="2464049" cy="1194850"/>
      </dsp:txXfrm>
    </dsp:sp>
    <dsp:sp modelId="{B202EEDA-17C9-DD43-9114-874E34D64189}">
      <dsp:nvSpPr>
        <dsp:cNvPr id="0" name=""/>
        <dsp:cNvSpPr/>
      </dsp:nvSpPr>
      <dsp:spPr>
        <a:xfrm rot="2923368">
          <a:off x="2353506" y="2765841"/>
          <a:ext cx="1433763" cy="50712"/>
        </a:xfrm>
        <a:custGeom>
          <a:avLst/>
          <a:gdLst/>
          <a:ahLst/>
          <a:cxnLst/>
          <a:rect l="0" t="0" r="0" b="0"/>
          <a:pathLst>
            <a:path>
              <a:moveTo>
                <a:pt x="0" y="25356"/>
              </a:moveTo>
              <a:lnTo>
                <a:pt x="1433763" y="25356"/>
              </a:lnTo>
            </a:path>
          </a:pathLst>
        </a:custGeom>
        <a:noFill/>
        <a:ln w="635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34544" y="2755354"/>
        <a:ext cx="71688" cy="71688"/>
      </dsp:txXfrm>
    </dsp:sp>
    <dsp:sp modelId="{E8C782B8-3497-DA41-9751-9D81868D2717}">
      <dsp:nvSpPr>
        <dsp:cNvPr id="0" name=""/>
        <dsp:cNvSpPr/>
      </dsp:nvSpPr>
      <dsp:spPr>
        <a:xfrm>
          <a:off x="3543317" y="2695354"/>
          <a:ext cx="2538397" cy="1269198"/>
        </a:xfrm>
        <a:prstGeom prst="roundRect">
          <a:avLst>
            <a:gd name="adj" fmla="val 10000"/>
          </a:avLst>
        </a:prstGeom>
        <a:solidFill>
          <a:srgbClr val="62798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Connections</a:t>
          </a:r>
        </a:p>
      </dsp:txBody>
      <dsp:txXfrm>
        <a:off x="3580491" y="2732528"/>
        <a:ext cx="2464049" cy="11948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4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65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26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9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20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55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571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48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6529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69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12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795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5747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44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2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28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70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3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25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1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11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7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644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Drafting a Paragraph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702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Transitions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078803"/>
              </p:ext>
            </p:extLst>
          </p:nvPr>
        </p:nvGraphicFramePr>
        <p:xfrm>
          <a:off x="3062287" y="1612192"/>
          <a:ext cx="6096000" cy="3377273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667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Order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</a:rPr>
                        <a:t>Connections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68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finally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also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68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next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because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68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in conclusion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similarly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8156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Support Sentences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Concluding Sentences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Transitions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067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Support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20CDA69-09FA-726C-2F1D-DE1F09526911}"/>
              </a:ext>
            </a:extLst>
          </p:cNvPr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Explain and support main idea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635995-46D3-F30C-8C78-77AD9EC51BDB}"/>
              </a:ext>
            </a:extLst>
          </p:cNvPr>
          <p:cNvSpPr/>
          <p:nvPr/>
        </p:nvSpPr>
        <p:spPr>
          <a:xfrm>
            <a:off x="2066922" y="2472264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Main points that support topic sentence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25AFC6C-F8A9-0578-A294-A2714A4234F3}"/>
              </a:ext>
            </a:extLst>
          </p:cNvPr>
          <p:cNvSpPr/>
          <p:nvPr/>
        </p:nvSpPr>
        <p:spPr>
          <a:xfrm>
            <a:off x="2066922" y="3361170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Explanations &amp; supporting details that expand on main points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8BFA9F-AE42-A4C9-890B-A3D7E065AFCF}"/>
              </a:ext>
            </a:extLst>
          </p:cNvPr>
          <p:cNvSpPr/>
          <p:nvPr/>
        </p:nvSpPr>
        <p:spPr>
          <a:xfrm>
            <a:off x="2066922" y="4250116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Organizational pattern determines arrangement</a:t>
            </a:r>
          </a:p>
        </p:txBody>
      </p:sp>
    </p:spTree>
    <p:extLst>
      <p:ext uri="{BB962C8B-B14F-4D97-AF65-F5344CB8AC3E}">
        <p14:creationId xmlns:p14="http://schemas.microsoft.com/office/powerpoint/2010/main" val="1214555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Support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535CFE80-0903-013A-EBF2-25A30EB3CE07}"/>
              </a:ext>
            </a:extLst>
          </p:cNvPr>
          <p:cNvGrpSpPr/>
          <p:nvPr/>
        </p:nvGrpSpPr>
        <p:grpSpPr>
          <a:xfrm>
            <a:off x="2673293" y="3461657"/>
            <a:ext cx="6845413" cy="1625475"/>
            <a:chOff x="2673290" y="3480015"/>
            <a:chExt cx="6845413" cy="162547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B1CE502-5C15-A969-7A96-DE5CA1B51666}"/>
                </a:ext>
              </a:extLst>
            </p:cNvPr>
            <p:cNvSpPr/>
            <p:nvPr/>
          </p:nvSpPr>
          <p:spPr>
            <a:xfrm>
              <a:off x="2673290" y="3482030"/>
              <a:ext cx="2080340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Expert</a:t>
              </a:r>
            </a:p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analysis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0652E5B-D035-3B34-7CAA-D6F4AE1F2A84}"/>
                </a:ext>
              </a:extLst>
            </p:cNvPr>
            <p:cNvSpPr/>
            <p:nvPr/>
          </p:nvSpPr>
          <p:spPr>
            <a:xfrm>
              <a:off x="5055827" y="3480015"/>
              <a:ext cx="2080340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Facts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531E7F5-597B-E4C4-ADCB-19D91600453C}"/>
                </a:ext>
              </a:extLst>
            </p:cNvPr>
            <p:cNvSpPr/>
            <p:nvPr/>
          </p:nvSpPr>
          <p:spPr>
            <a:xfrm>
              <a:off x="7438363" y="3487577"/>
              <a:ext cx="2080340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Reflections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FB0FBB89-6100-F26C-8CAB-C57DEAE6CC99}"/>
              </a:ext>
            </a:extLst>
          </p:cNvPr>
          <p:cNvGrpSpPr/>
          <p:nvPr/>
        </p:nvGrpSpPr>
        <p:grpSpPr>
          <a:xfrm>
            <a:off x="1482026" y="1574704"/>
            <a:ext cx="9227948" cy="1623460"/>
            <a:chOff x="2482373" y="1611089"/>
            <a:chExt cx="9227948" cy="162346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D63C1E3-5B29-C563-6F94-961C870E443B}"/>
                </a:ext>
              </a:extLst>
            </p:cNvPr>
            <p:cNvSpPr/>
            <p:nvPr/>
          </p:nvSpPr>
          <p:spPr>
            <a:xfrm>
              <a:off x="2482373" y="1616636"/>
              <a:ext cx="2080340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Anecdotes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71A2BF6-4EA9-F757-E074-BAF76D68A1F1}"/>
                </a:ext>
              </a:extLst>
            </p:cNvPr>
            <p:cNvSpPr/>
            <p:nvPr/>
          </p:nvSpPr>
          <p:spPr>
            <a:xfrm>
              <a:off x="7247445" y="1611089"/>
              <a:ext cx="2080340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Examples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FAAA68B-E55C-E751-4F60-6B2B1643F634}"/>
                </a:ext>
              </a:extLst>
            </p:cNvPr>
            <p:cNvSpPr/>
            <p:nvPr/>
          </p:nvSpPr>
          <p:spPr>
            <a:xfrm>
              <a:off x="4864909" y="1611089"/>
              <a:ext cx="2080340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Descriptions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BEACA0C-5AA1-7DD6-3B9E-2AB879A8DAFC}"/>
                </a:ext>
              </a:extLst>
            </p:cNvPr>
            <p:cNvSpPr/>
            <p:nvPr/>
          </p:nvSpPr>
          <p:spPr>
            <a:xfrm>
              <a:off x="9629981" y="1611089"/>
              <a:ext cx="2080340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Statistics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64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Slide Title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615440" y="1383374"/>
            <a:ext cx="8961120" cy="91440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Anecdotes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Long examples told as stories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15440" y="2406187"/>
            <a:ext cx="8961120" cy="91440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Descriptions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Explain appearance of with words that appeal to senses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615440" y="3429000"/>
            <a:ext cx="8961120" cy="91440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Examples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Specific instances or illustrations that demonstrate a point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615440" y="4451813"/>
            <a:ext cx="8961120" cy="91440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Expert analysis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Opinion or statement shared by someone knowledgeable about topic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Slide Title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615440" y="1462973"/>
            <a:ext cx="8961120" cy="91440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Facts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Pieces of information that most people generally agree to be true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615440" y="2497251"/>
            <a:ext cx="8961120" cy="91440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Reflections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Thoughts and feelings of author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615440" y="3531530"/>
            <a:ext cx="8961120" cy="91440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Statistics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n-US" sz="2400" dirty="0">
                <a:solidFill>
                  <a:prstClr val="white"/>
                </a:solidFill>
                <a:latin typeface="Calibri" panose="020F0502020204030204"/>
              </a:rPr>
              <a:t>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umbers or percentages that represent research data</a:t>
            </a:r>
          </a:p>
        </p:txBody>
      </p:sp>
    </p:spTree>
    <p:extLst>
      <p:ext uri="{BB962C8B-B14F-4D97-AF65-F5344CB8AC3E}">
        <p14:creationId xmlns:p14="http://schemas.microsoft.com/office/powerpoint/2010/main" val="2704370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Concluding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94E47474-217B-33A1-4DC5-A1BC42372CA1}"/>
              </a:ext>
            </a:extLst>
          </p:cNvPr>
          <p:cNvSpPr/>
          <p:nvPr/>
        </p:nvSpPr>
        <p:spPr>
          <a:xfrm>
            <a:off x="2066923" y="1383374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End of the paragraph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B3D9BF-E814-75DB-D3FF-0B915B152560}"/>
              </a:ext>
            </a:extLst>
          </p:cNvPr>
          <p:cNvSpPr/>
          <p:nvPr/>
        </p:nvSpPr>
        <p:spPr>
          <a:xfrm>
            <a:off x="2066923" y="2274726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Ties together the ideas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7AC34EF-D339-FED2-46F7-41AC5EB014DE}"/>
              </a:ext>
            </a:extLst>
          </p:cNvPr>
          <p:cNvSpPr/>
          <p:nvPr/>
        </p:nvSpPr>
        <p:spPr>
          <a:xfrm>
            <a:off x="2066923" y="3163632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Writing purpose influences type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C2DE7D-D0A9-15C4-6FBB-3273A5315F4C}"/>
              </a:ext>
            </a:extLst>
          </p:cNvPr>
          <p:cNvSpPr txBox="1"/>
          <p:nvPr/>
        </p:nvSpPr>
        <p:spPr>
          <a:xfrm>
            <a:off x="3302788" y="4331226"/>
            <a:ext cx="1047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Inform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21FCD87-8C7A-79F0-F016-5730FEA921E5}"/>
              </a:ext>
            </a:extLst>
          </p:cNvPr>
          <p:cNvSpPr txBox="1"/>
          <p:nvPr/>
        </p:nvSpPr>
        <p:spPr>
          <a:xfrm>
            <a:off x="4925367" y="4331225"/>
            <a:ext cx="3378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Straightforward summary</a:t>
            </a:r>
          </a:p>
        </p:txBody>
      </p:sp>
      <p:sp>
        <p:nvSpPr>
          <p:cNvPr id="5" name="Arrow: Bent-Up 4">
            <a:extLst>
              <a:ext uri="{FF2B5EF4-FFF2-40B4-BE49-F238E27FC236}">
                <a16:creationId xmlns:a16="http://schemas.microsoft.com/office/drawing/2014/main" id="{0625202A-BCFC-9D31-418C-702D822D0EB4}"/>
              </a:ext>
            </a:extLst>
          </p:cNvPr>
          <p:cNvSpPr/>
          <p:nvPr/>
        </p:nvSpPr>
        <p:spPr>
          <a:xfrm rot="5400000">
            <a:off x="2508483" y="4016289"/>
            <a:ext cx="720429" cy="731520"/>
          </a:xfrm>
          <a:prstGeom prst="bentUp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19C100F-B81B-14CF-B4A6-0D765510FA22}"/>
              </a:ext>
            </a:extLst>
          </p:cNvPr>
          <p:cNvCxnSpPr>
            <a:cxnSpLocks/>
            <a:stCxn id="3" idx="3"/>
            <a:endCxn id="20" idx="1"/>
          </p:cNvCxnSpPr>
          <p:nvPr/>
        </p:nvCxnSpPr>
        <p:spPr>
          <a:xfrm flipV="1">
            <a:off x="4349934" y="4562058"/>
            <a:ext cx="575433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4297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Concluding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94E47474-217B-33A1-4DC5-A1BC42372CA1}"/>
              </a:ext>
            </a:extLst>
          </p:cNvPr>
          <p:cNvSpPr/>
          <p:nvPr/>
        </p:nvSpPr>
        <p:spPr>
          <a:xfrm>
            <a:off x="2066923" y="1383374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How do I want my reader to respond?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B3D9BF-E814-75DB-D3FF-0B915B152560}"/>
              </a:ext>
            </a:extLst>
          </p:cNvPr>
          <p:cNvSpPr/>
          <p:nvPr/>
        </p:nvSpPr>
        <p:spPr>
          <a:xfrm>
            <a:off x="2066923" y="2417089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Why should my reader care?</a:t>
            </a:r>
          </a:p>
        </p:txBody>
      </p:sp>
    </p:spTree>
    <p:extLst>
      <p:ext uri="{BB962C8B-B14F-4D97-AF65-F5344CB8AC3E}">
        <p14:creationId xmlns:p14="http://schemas.microsoft.com/office/powerpoint/2010/main" val="112875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Transitions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255158756"/>
              </p:ext>
            </p:extLst>
          </p:nvPr>
        </p:nvGraphicFramePr>
        <p:xfrm>
          <a:off x="3048000" y="1137908"/>
          <a:ext cx="6096000" cy="4504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8792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1181</TotalTime>
  <Words>179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106</cp:revision>
  <dcterms:created xsi:type="dcterms:W3CDTF">2014-11-06T15:36:04Z</dcterms:created>
  <dcterms:modified xsi:type="dcterms:W3CDTF">2022-06-22T19:46:51Z</dcterms:modified>
</cp:coreProperties>
</file>