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  <p:sldMasterId id="2147483738" r:id="rId2"/>
  </p:sldMasterIdLst>
  <p:notesMasterIdLst>
    <p:notesMasterId r:id="rId13"/>
  </p:notesMasterIdLst>
  <p:sldIdLst>
    <p:sldId id="369" r:id="rId3"/>
    <p:sldId id="370" r:id="rId4"/>
    <p:sldId id="371" r:id="rId5"/>
    <p:sldId id="365" r:id="rId6"/>
    <p:sldId id="366" r:id="rId7"/>
    <p:sldId id="351" r:id="rId8"/>
    <p:sldId id="367" r:id="rId9"/>
    <p:sldId id="324" r:id="rId10"/>
    <p:sldId id="373" r:id="rId11"/>
    <p:sldId id="372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4C57"/>
    <a:srgbClr val="627981"/>
    <a:srgbClr val="C7D4CB"/>
    <a:srgbClr val="F2E2D2"/>
    <a:srgbClr val="386546"/>
    <a:srgbClr val="5A7E83"/>
    <a:srgbClr val="CCA49C"/>
    <a:srgbClr val="F3EDE7"/>
    <a:srgbClr val="318295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33" autoAdjust="0"/>
    <p:restoredTop sz="94821"/>
  </p:normalViewPr>
  <p:slideViewPr>
    <p:cSldViewPr snapToGrid="0">
      <p:cViewPr varScale="1">
        <p:scale>
          <a:sx n="104" d="100"/>
          <a:sy n="104" d="100"/>
        </p:scale>
        <p:origin x="2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627981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Purpose</a:t>
          </a: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627981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Main idea</a:t>
          </a: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627981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Topic sentence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627981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Concluding sentence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314C57">
            <a:alpha val="40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7542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3C499102-1788-BC41-AEA3-39D2C57A9A3B}" type="presOf" srcId="{18D5A2C3-9009-0940-B865-D7D1F547F766}" destId="{1D1A55DF-18EF-7141-A5E1-014193F5AB6F}" srcOrd="0" destOrd="0" presId="urn:microsoft.com/office/officeart/2005/8/layout/matrix3"/>
    <dgm:cxn modelId="{D056D525-9266-6441-BD49-28A345A7A874}" type="presOf" srcId="{FFBAB5D5-67A5-F340-9211-FDC14077147D}" destId="{208391F4-AFC5-1A4C-887B-FBCDE3B8A5A5}" srcOrd="0" destOrd="0" presId="urn:microsoft.com/office/officeart/2005/8/layout/matrix3"/>
    <dgm:cxn modelId="{309EF12C-2251-1F42-9004-1EBB3A1F588F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93158D6-5E34-8D46-A492-C5E838CABCCB}" type="presOf" srcId="{4B8D9B55-23C7-F940-9849-EA57758BE05E}" destId="{177F79CE-2C1B-754F-BD8B-6E14ACDB1B01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7F42BEE4-4167-5C40-B2C6-7F0111E4C386}" type="presOf" srcId="{7A9EBDCF-D982-A24B-9C3E-579F52B5565C}" destId="{0864A199-CD00-8A47-B775-20230474E543}" srcOrd="0" destOrd="0" presId="urn:microsoft.com/office/officeart/2005/8/layout/matrix3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D20A7B2A-E548-D341-A1D6-5DF6BED5DD79}" type="presParOf" srcId="{1D1A55DF-18EF-7141-A5E1-014193F5AB6F}" destId="{47BF79E6-4CCF-7F4F-B69E-13A8A756B4AB}" srcOrd="0" destOrd="0" presId="urn:microsoft.com/office/officeart/2005/8/layout/matrix3"/>
    <dgm:cxn modelId="{A5B10BB4-E2AD-794D-8D06-CC32B7ACE408}" type="presParOf" srcId="{1D1A55DF-18EF-7141-A5E1-014193F5AB6F}" destId="{177F79CE-2C1B-754F-BD8B-6E14ACDB1B01}" srcOrd="1" destOrd="0" presId="urn:microsoft.com/office/officeart/2005/8/layout/matrix3"/>
    <dgm:cxn modelId="{93170F87-9E3C-894D-9A3B-3BC6A6846222}" type="presParOf" srcId="{1D1A55DF-18EF-7141-A5E1-014193F5AB6F}" destId="{208391F4-AFC5-1A4C-887B-FBCDE3B8A5A5}" srcOrd="2" destOrd="0" presId="urn:microsoft.com/office/officeart/2005/8/layout/matrix3"/>
    <dgm:cxn modelId="{324EB0BA-B267-5F4D-AAEB-9D9345F26990}" type="presParOf" srcId="{1D1A55DF-18EF-7141-A5E1-014193F5AB6F}" destId="{DF8F782E-DA35-8C48-8E84-231E1E3BCDF9}" srcOrd="3" destOrd="0" presId="urn:microsoft.com/office/officeart/2005/8/layout/matrix3"/>
    <dgm:cxn modelId="{07F3C476-8D52-9448-B09B-5E2B8A3EA439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8D5A2C3-9009-0940-B865-D7D1F547F766}" type="doc">
      <dgm:prSet loTypeId="urn:microsoft.com/office/officeart/2005/8/layout/matrix3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B8D9B55-23C7-F940-9849-EA57758BE05E}">
      <dgm:prSet phldrT="[Text]"/>
      <dgm:spPr>
        <a:solidFill>
          <a:srgbClr val="314C57">
            <a:alpha val="82000"/>
          </a:srgbClr>
        </a:solidFill>
      </dgm:spPr>
      <dgm:t>
        <a:bodyPr/>
        <a:lstStyle/>
        <a:p>
          <a:r>
            <a:rPr lang="en-US" baseline="0" dirty="0">
              <a:solidFill>
                <a:schemeClr val="bg1"/>
              </a:solidFill>
            </a:rPr>
            <a:t>Topic</a:t>
          </a:r>
          <a:endParaRPr lang="en-US" dirty="0">
            <a:solidFill>
              <a:schemeClr val="bg1"/>
            </a:solidFill>
          </a:endParaRPr>
        </a:p>
      </dgm:t>
    </dgm:pt>
    <dgm:pt modelId="{175EF684-D343-B942-8387-C670AEAA92DD}" type="parTrans" cxnId="{550908F9-B3F8-F149-AE30-3D387B22598A}">
      <dgm:prSet/>
      <dgm:spPr/>
      <dgm:t>
        <a:bodyPr/>
        <a:lstStyle/>
        <a:p>
          <a:endParaRPr lang="en-US"/>
        </a:p>
      </dgm:t>
    </dgm:pt>
    <dgm:pt modelId="{1A043025-140B-CE4F-94EC-C46A22097BB8}" type="sibTrans" cxnId="{550908F9-B3F8-F149-AE30-3D387B22598A}">
      <dgm:prSet/>
      <dgm:spPr/>
      <dgm:t>
        <a:bodyPr/>
        <a:lstStyle/>
        <a:p>
          <a:endParaRPr lang="en-US"/>
        </a:p>
      </dgm:t>
    </dgm:pt>
    <dgm:pt modelId="{FFBAB5D5-67A5-F340-9211-FDC14077147D}">
      <dgm:prSet phldrT="[Text]"/>
      <dgm:spPr>
        <a:solidFill>
          <a:srgbClr val="314C57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Organizational</a:t>
          </a:r>
          <a:r>
            <a:rPr lang="en-US" baseline="0" dirty="0">
              <a:solidFill>
                <a:schemeClr val="bg1"/>
              </a:solidFill>
            </a:rPr>
            <a:t> pattern</a:t>
          </a:r>
          <a:endParaRPr lang="en-US" dirty="0">
            <a:solidFill>
              <a:schemeClr val="bg1"/>
            </a:solidFill>
          </a:endParaRPr>
        </a:p>
      </dgm:t>
    </dgm:pt>
    <dgm:pt modelId="{4253BF1A-12C2-EA46-9E6D-5DD1E6CF67C8}" type="parTrans" cxnId="{933918DC-BF96-8848-9F60-1DB1602BE323}">
      <dgm:prSet/>
      <dgm:spPr/>
      <dgm:t>
        <a:bodyPr/>
        <a:lstStyle/>
        <a:p>
          <a:endParaRPr lang="en-US"/>
        </a:p>
      </dgm:t>
    </dgm:pt>
    <dgm:pt modelId="{4CAE65FA-3240-CC46-B94D-F952E6B1B299}" type="sibTrans" cxnId="{933918DC-BF96-8848-9F60-1DB1602BE323}">
      <dgm:prSet/>
      <dgm:spPr/>
      <dgm:t>
        <a:bodyPr/>
        <a:lstStyle/>
        <a:p>
          <a:endParaRPr lang="en-US"/>
        </a:p>
      </dgm:t>
    </dgm:pt>
    <dgm:pt modelId="{8F8F0E9D-D15A-B54B-95F4-CA0F265BBE4C}">
      <dgm:prSet phldrT="[Text]"/>
      <dgm:spPr>
        <a:solidFill>
          <a:srgbClr val="314C57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Transitions</a:t>
          </a:r>
        </a:p>
      </dgm:t>
    </dgm:pt>
    <dgm:pt modelId="{AAB4431A-CD8C-AD49-B22A-046196D1BA24}" type="parTrans" cxnId="{C0F65640-5513-A44A-860F-1A7D07A7670E}">
      <dgm:prSet/>
      <dgm:spPr/>
      <dgm:t>
        <a:bodyPr/>
        <a:lstStyle/>
        <a:p>
          <a:endParaRPr lang="en-US"/>
        </a:p>
      </dgm:t>
    </dgm:pt>
    <dgm:pt modelId="{9672C253-187E-8842-8EAB-EC32B7822F9F}" type="sibTrans" cxnId="{C0F65640-5513-A44A-860F-1A7D07A7670E}">
      <dgm:prSet/>
      <dgm:spPr/>
      <dgm:t>
        <a:bodyPr/>
        <a:lstStyle/>
        <a:p>
          <a:endParaRPr lang="en-US"/>
        </a:p>
      </dgm:t>
    </dgm:pt>
    <dgm:pt modelId="{7A9EBDCF-D982-A24B-9C3E-579F52B5565C}">
      <dgm:prSet phldrT="[Text]"/>
      <dgm:spPr>
        <a:solidFill>
          <a:srgbClr val="314C57">
            <a:alpha val="82000"/>
          </a:srgbClr>
        </a:solidFill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Supporting details</a:t>
          </a:r>
        </a:p>
      </dgm:t>
    </dgm:pt>
    <dgm:pt modelId="{A1F14237-A7CC-824B-B729-7B9FEF550180}" type="parTrans" cxnId="{4DB6ADFA-CF0F-FB4F-8D51-617224726ABE}">
      <dgm:prSet/>
      <dgm:spPr/>
      <dgm:t>
        <a:bodyPr/>
        <a:lstStyle/>
        <a:p>
          <a:endParaRPr lang="en-US"/>
        </a:p>
      </dgm:t>
    </dgm:pt>
    <dgm:pt modelId="{B26E3F8B-7B5E-BF4E-8853-7FC2914E0918}" type="sibTrans" cxnId="{4DB6ADFA-CF0F-FB4F-8D51-617224726ABE}">
      <dgm:prSet/>
      <dgm:spPr/>
      <dgm:t>
        <a:bodyPr/>
        <a:lstStyle/>
        <a:p>
          <a:endParaRPr lang="en-US"/>
        </a:p>
      </dgm:t>
    </dgm:pt>
    <dgm:pt modelId="{1D1A55DF-18EF-7141-A5E1-014193F5AB6F}" type="pres">
      <dgm:prSet presAssocID="{18D5A2C3-9009-0940-B865-D7D1F547F766}" presName="matrix" presStyleCnt="0">
        <dgm:presLayoutVars>
          <dgm:chMax val="1"/>
          <dgm:dir/>
          <dgm:resizeHandles val="exact"/>
        </dgm:presLayoutVars>
      </dgm:prSet>
      <dgm:spPr/>
    </dgm:pt>
    <dgm:pt modelId="{47BF79E6-4CCF-7F4F-B69E-13A8A756B4AB}" type="pres">
      <dgm:prSet presAssocID="{18D5A2C3-9009-0940-B865-D7D1F547F766}" presName="diamond" presStyleLbl="bgShp" presStyleIdx="0" presStyleCnt="1"/>
      <dgm:spPr>
        <a:solidFill>
          <a:srgbClr val="314C57">
            <a:alpha val="25000"/>
          </a:srgbClr>
        </a:solidFill>
      </dgm:spPr>
    </dgm:pt>
    <dgm:pt modelId="{177F79CE-2C1B-754F-BD8B-6E14ACDB1B01}" type="pres">
      <dgm:prSet presAssocID="{18D5A2C3-9009-0940-B865-D7D1F547F766}" presName="quad1" presStyleLbl="node1" presStyleIdx="0" presStyleCnt="4" custScaleX="138114" custScaleY="108743" custLinFactNeighborX="-65633" custLinFactNeighborY="-7511">
        <dgm:presLayoutVars>
          <dgm:chMax val="0"/>
          <dgm:chPref val="0"/>
          <dgm:bulletEnabled val="1"/>
        </dgm:presLayoutVars>
      </dgm:prSet>
      <dgm:spPr/>
    </dgm:pt>
    <dgm:pt modelId="{208391F4-AFC5-1A4C-887B-FBCDE3B8A5A5}" type="pres">
      <dgm:prSet presAssocID="{18D5A2C3-9009-0940-B865-D7D1F547F766}" presName="quad2" presStyleLbl="node1" presStyleIdx="1" presStyleCnt="4" custScaleX="138010" custScaleY="108805" custLinFactNeighborX="66672" custLinFactNeighborY="-5985">
        <dgm:presLayoutVars>
          <dgm:chMax val="0"/>
          <dgm:chPref val="0"/>
          <dgm:bulletEnabled val="1"/>
        </dgm:presLayoutVars>
      </dgm:prSet>
      <dgm:spPr/>
    </dgm:pt>
    <dgm:pt modelId="{DF8F782E-DA35-8C48-8E84-231E1E3BCDF9}" type="pres">
      <dgm:prSet presAssocID="{18D5A2C3-9009-0940-B865-D7D1F547F766}" presName="quad3" presStyleLbl="node1" presStyleIdx="2" presStyleCnt="4" custScaleX="138010" custScaleY="108805" custLinFactNeighborX="-64009" custLinFactNeighborY="5985">
        <dgm:presLayoutVars>
          <dgm:chMax val="0"/>
          <dgm:chPref val="0"/>
          <dgm:bulletEnabled val="1"/>
        </dgm:presLayoutVars>
      </dgm:prSet>
      <dgm:spPr/>
    </dgm:pt>
    <dgm:pt modelId="{0864A199-CD00-8A47-B775-20230474E543}" type="pres">
      <dgm:prSet presAssocID="{18D5A2C3-9009-0940-B865-D7D1F547F766}" presName="quad4" presStyleLbl="node1" presStyleIdx="3" presStyleCnt="4" custScaleX="138010" custScaleY="108805" custLinFactNeighborX="66672" custLinFactNeighborY="5111">
        <dgm:presLayoutVars>
          <dgm:chMax val="0"/>
          <dgm:chPref val="0"/>
          <dgm:bulletEnabled val="1"/>
        </dgm:presLayoutVars>
      </dgm:prSet>
      <dgm:spPr/>
    </dgm:pt>
  </dgm:ptLst>
  <dgm:cxnLst>
    <dgm:cxn modelId="{6983B716-7086-5742-80AE-03657566F3DA}" type="presOf" srcId="{FFBAB5D5-67A5-F340-9211-FDC14077147D}" destId="{208391F4-AFC5-1A4C-887B-FBCDE3B8A5A5}" srcOrd="0" destOrd="0" presId="urn:microsoft.com/office/officeart/2005/8/layout/matrix3"/>
    <dgm:cxn modelId="{BBCACB16-1476-934D-827C-92BE50EE7134}" type="presOf" srcId="{7A9EBDCF-D982-A24B-9C3E-579F52B5565C}" destId="{0864A199-CD00-8A47-B775-20230474E543}" srcOrd="0" destOrd="0" presId="urn:microsoft.com/office/officeart/2005/8/layout/matrix3"/>
    <dgm:cxn modelId="{741C8D3E-81CA-A84F-9E5F-076EDABFE4F5}" type="presOf" srcId="{8F8F0E9D-D15A-B54B-95F4-CA0F265BBE4C}" destId="{DF8F782E-DA35-8C48-8E84-231E1E3BCDF9}" srcOrd="0" destOrd="0" presId="urn:microsoft.com/office/officeart/2005/8/layout/matrix3"/>
    <dgm:cxn modelId="{C0F65640-5513-A44A-860F-1A7D07A7670E}" srcId="{18D5A2C3-9009-0940-B865-D7D1F547F766}" destId="{8F8F0E9D-D15A-B54B-95F4-CA0F265BBE4C}" srcOrd="2" destOrd="0" parTransId="{AAB4431A-CD8C-AD49-B22A-046196D1BA24}" sibTransId="{9672C253-187E-8842-8EAB-EC32B7822F9F}"/>
    <dgm:cxn modelId="{2F0BBEA5-CA89-7A44-8273-2464705D9EE8}" type="presOf" srcId="{4B8D9B55-23C7-F940-9849-EA57758BE05E}" destId="{177F79CE-2C1B-754F-BD8B-6E14ACDB1B01}" srcOrd="0" destOrd="0" presId="urn:microsoft.com/office/officeart/2005/8/layout/matrix3"/>
    <dgm:cxn modelId="{B502A4BA-D6F2-1443-B4DF-006D5EEF4FBE}" type="presOf" srcId="{18D5A2C3-9009-0940-B865-D7D1F547F766}" destId="{1D1A55DF-18EF-7141-A5E1-014193F5AB6F}" srcOrd="0" destOrd="0" presId="urn:microsoft.com/office/officeart/2005/8/layout/matrix3"/>
    <dgm:cxn modelId="{933918DC-BF96-8848-9F60-1DB1602BE323}" srcId="{18D5A2C3-9009-0940-B865-D7D1F547F766}" destId="{FFBAB5D5-67A5-F340-9211-FDC14077147D}" srcOrd="1" destOrd="0" parTransId="{4253BF1A-12C2-EA46-9E6D-5DD1E6CF67C8}" sibTransId="{4CAE65FA-3240-CC46-B94D-F952E6B1B299}"/>
    <dgm:cxn modelId="{550908F9-B3F8-F149-AE30-3D387B22598A}" srcId="{18D5A2C3-9009-0940-B865-D7D1F547F766}" destId="{4B8D9B55-23C7-F940-9849-EA57758BE05E}" srcOrd="0" destOrd="0" parTransId="{175EF684-D343-B942-8387-C670AEAA92DD}" sibTransId="{1A043025-140B-CE4F-94EC-C46A22097BB8}"/>
    <dgm:cxn modelId="{4DB6ADFA-CF0F-FB4F-8D51-617224726ABE}" srcId="{18D5A2C3-9009-0940-B865-D7D1F547F766}" destId="{7A9EBDCF-D982-A24B-9C3E-579F52B5565C}" srcOrd="3" destOrd="0" parTransId="{A1F14237-A7CC-824B-B729-7B9FEF550180}" sibTransId="{B26E3F8B-7B5E-BF4E-8853-7FC2914E0918}"/>
    <dgm:cxn modelId="{7D04D6E4-55E9-8A44-8D66-CC6091D4A4E1}" type="presParOf" srcId="{1D1A55DF-18EF-7141-A5E1-014193F5AB6F}" destId="{47BF79E6-4CCF-7F4F-B69E-13A8A756B4AB}" srcOrd="0" destOrd="0" presId="urn:microsoft.com/office/officeart/2005/8/layout/matrix3"/>
    <dgm:cxn modelId="{51D105F6-3814-C744-8F4A-7DE6C24A8C10}" type="presParOf" srcId="{1D1A55DF-18EF-7141-A5E1-014193F5AB6F}" destId="{177F79CE-2C1B-754F-BD8B-6E14ACDB1B01}" srcOrd="1" destOrd="0" presId="urn:microsoft.com/office/officeart/2005/8/layout/matrix3"/>
    <dgm:cxn modelId="{D06C18AA-C0C2-1C48-B3D1-F4D511CE8854}" type="presParOf" srcId="{1D1A55DF-18EF-7141-A5E1-014193F5AB6F}" destId="{208391F4-AFC5-1A4C-887B-FBCDE3B8A5A5}" srcOrd="2" destOrd="0" presId="urn:microsoft.com/office/officeart/2005/8/layout/matrix3"/>
    <dgm:cxn modelId="{C76AE69A-87D6-A140-9ACF-0F1A0345F72D}" type="presParOf" srcId="{1D1A55DF-18EF-7141-A5E1-014193F5AB6F}" destId="{DF8F782E-DA35-8C48-8E84-231E1E3BCDF9}" srcOrd="3" destOrd="0" presId="urn:microsoft.com/office/officeart/2005/8/layout/matrix3"/>
    <dgm:cxn modelId="{B60546F2-76D5-9049-93C1-753C3FD41824}" type="presParOf" srcId="{1D1A55DF-18EF-7141-A5E1-014193F5AB6F}" destId="{0864A199-CD00-8A47-B775-20230474E543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314C57">
            <a:alpha val="40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627981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1"/>
              </a:solidFill>
            </a:rPr>
            <a:t>Purpose</a:t>
          </a: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18110"/>
          <a:ext cx="2424704" cy="1911600"/>
        </a:xfrm>
        <a:prstGeom prst="roundRect">
          <a:avLst/>
        </a:prstGeom>
        <a:solidFill>
          <a:srgbClr val="627981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 dirty="0">
              <a:solidFill>
                <a:schemeClr val="bg1"/>
              </a:solidFill>
            </a:rPr>
            <a:t>Main idea</a:t>
          </a:r>
        </a:p>
      </dsp:txBody>
      <dsp:txXfrm>
        <a:off x="5213166" y="311427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627981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>
              <a:solidFill>
                <a:schemeClr val="bg1"/>
              </a:solidFill>
            </a:rPr>
            <a:t>Topic sentence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627981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>
              <a:solidFill>
                <a:schemeClr val="bg1"/>
              </a:solidFill>
            </a:rPr>
            <a:t>Concluding sentence</a:t>
          </a:r>
        </a:p>
      </dsp:txBody>
      <dsp:txXfrm>
        <a:off x="5213166" y="2425779"/>
        <a:ext cx="2238070" cy="172496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BF79E6-4CCF-7F4F-B69E-13A8A756B4AB}">
      <dsp:nvSpPr>
        <dsp:cNvPr id="0" name=""/>
        <dsp:cNvSpPr/>
      </dsp:nvSpPr>
      <dsp:spPr>
        <a:xfrm>
          <a:off x="1962370" y="0"/>
          <a:ext cx="4504884" cy="4504884"/>
        </a:xfrm>
        <a:prstGeom prst="diamond">
          <a:avLst/>
        </a:prstGeom>
        <a:solidFill>
          <a:srgbClr val="314C57">
            <a:alpha val="25000"/>
          </a:srgb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77F79CE-2C1B-754F-BD8B-6E14ACDB1B01}">
      <dsp:nvSpPr>
        <dsp:cNvPr id="0" name=""/>
        <dsp:cNvSpPr/>
      </dsp:nvSpPr>
      <dsp:spPr>
        <a:xfrm>
          <a:off x="902411" y="219199"/>
          <a:ext cx="2426531" cy="1910510"/>
        </a:xfrm>
        <a:prstGeom prst="roundRect">
          <a:avLst/>
        </a:prstGeom>
        <a:solidFill>
          <a:srgbClr val="314C57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 baseline="0" dirty="0">
              <a:solidFill>
                <a:schemeClr val="bg1"/>
              </a:solidFill>
            </a:rPr>
            <a:t>Topic</a:t>
          </a:r>
          <a:endParaRPr lang="en-US" sz="2600" kern="1200" dirty="0">
            <a:solidFill>
              <a:schemeClr val="bg1"/>
            </a:solidFill>
          </a:endParaRPr>
        </a:p>
      </dsp:txBody>
      <dsp:txXfrm>
        <a:off x="995674" y="312462"/>
        <a:ext cx="2240005" cy="1723984"/>
      </dsp:txXfrm>
    </dsp:sp>
    <dsp:sp modelId="{208391F4-AFC5-1A4C-887B-FBCDE3B8A5A5}">
      <dsp:nvSpPr>
        <dsp:cNvPr id="0" name=""/>
        <dsp:cNvSpPr/>
      </dsp:nvSpPr>
      <dsp:spPr>
        <a:xfrm>
          <a:off x="5119849" y="245465"/>
          <a:ext cx="2424704" cy="1911600"/>
        </a:xfrm>
        <a:prstGeom prst="roundRect">
          <a:avLst/>
        </a:prstGeom>
        <a:solidFill>
          <a:srgbClr val="314C57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Organizational</a:t>
          </a:r>
          <a:r>
            <a:rPr lang="en-US" sz="2500" kern="1200" baseline="0" dirty="0">
              <a:solidFill>
                <a:schemeClr val="bg1"/>
              </a:solidFill>
            </a:rPr>
            <a:t> pattern</a:t>
          </a:r>
          <a:endParaRPr lang="en-US" sz="2500" kern="1200" dirty="0">
            <a:solidFill>
              <a:schemeClr val="bg1"/>
            </a:solidFill>
          </a:endParaRPr>
        </a:p>
      </dsp:txBody>
      <dsp:txXfrm>
        <a:off x="5213166" y="338782"/>
        <a:ext cx="2238070" cy="1724966"/>
      </dsp:txXfrm>
    </dsp:sp>
    <dsp:sp modelId="{DF8F782E-DA35-8C48-8E84-231E1E3BCDF9}">
      <dsp:nvSpPr>
        <dsp:cNvPr id="0" name=""/>
        <dsp:cNvSpPr/>
      </dsp:nvSpPr>
      <dsp:spPr>
        <a:xfrm>
          <a:off x="931857" y="2347818"/>
          <a:ext cx="2424704" cy="1911600"/>
        </a:xfrm>
        <a:prstGeom prst="roundRect">
          <a:avLst/>
        </a:prstGeom>
        <a:solidFill>
          <a:srgbClr val="314C57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Transitions</a:t>
          </a:r>
        </a:p>
      </dsp:txBody>
      <dsp:txXfrm>
        <a:off x="1025174" y="2441135"/>
        <a:ext cx="2238070" cy="1724966"/>
      </dsp:txXfrm>
    </dsp:sp>
    <dsp:sp modelId="{0864A199-CD00-8A47-B775-20230474E543}">
      <dsp:nvSpPr>
        <dsp:cNvPr id="0" name=""/>
        <dsp:cNvSpPr/>
      </dsp:nvSpPr>
      <dsp:spPr>
        <a:xfrm>
          <a:off x="5119849" y="2332462"/>
          <a:ext cx="2424704" cy="1911600"/>
        </a:xfrm>
        <a:prstGeom prst="roundRect">
          <a:avLst/>
        </a:prstGeom>
        <a:solidFill>
          <a:srgbClr val="314C57">
            <a:alpha val="82000"/>
          </a:srgb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chemeClr val="bg1"/>
              </a:solidFill>
            </a:rPr>
            <a:t>Supporting details</a:t>
          </a:r>
        </a:p>
      </dsp:txBody>
      <dsp:txXfrm>
        <a:off x="5213166" y="2425779"/>
        <a:ext cx="2238070" cy="1724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896F2-126A-4DEA-90E8-0DDBD954C286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8E8B3C-162E-42A9-9A42-F1152CDFF4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468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08E8B3C-162E-42A9-9A42-F1152CDFF49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2356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6642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3838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41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9645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5014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50708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65884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8769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6257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155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6000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1148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3557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93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559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905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676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262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74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38587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594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85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3776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8/3/2022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51686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202621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Revising and Editing a Paragraph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72541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HAWKES</a:t>
            </a:r>
            <a:r>
              <a:rPr kumimoji="0" 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6948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Lesson Goals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10559" y="1773621"/>
            <a:ext cx="869468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Revising ideas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Editing words and sentences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89011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extBox 25"/>
          <p:cNvSpPr txBox="1"/>
          <p:nvPr/>
        </p:nvSpPr>
        <p:spPr>
          <a:xfrm>
            <a:off x="1524001" y="338445"/>
            <a:ext cx="9144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000" dirty="0">
                <a:latin typeface="Century Gothic" panose="020B0502020202020204" pitchFamily="34" charset="0"/>
              </a:rPr>
              <a:t>Academic Writing Process</a:t>
            </a:r>
          </a:p>
        </p:txBody>
      </p: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Pre-writing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Drafting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Revising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Editing</a:t>
              </a:r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FE9128C1-2B08-7FA7-E82D-12E382B999E2}"/>
              </a:ext>
            </a:extLst>
          </p:cNvPr>
          <p:cNvGrpSpPr/>
          <p:nvPr/>
        </p:nvGrpSpPr>
        <p:grpSpPr>
          <a:xfrm>
            <a:off x="2066922" y="5143475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34F04CE-9032-B14F-2873-AD1003CAA519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D261AB07-8A57-8147-8FF3-50507773CC58}"/>
                </a:ext>
              </a:extLst>
            </p:cNvPr>
            <p:cNvSpPr txBox="1"/>
            <p:nvPr/>
          </p:nvSpPr>
          <p:spPr>
            <a:xfrm>
              <a:off x="633045" y="1986221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Submitting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3803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and Editing a Paragraph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2"/>
          <p:cNvGrpSpPr/>
          <p:nvPr/>
        </p:nvGrpSpPr>
        <p:grpSpPr>
          <a:xfrm>
            <a:off x="2066922" y="1580912"/>
            <a:ext cx="8058154" cy="3476139"/>
            <a:chOff x="542922" y="1580911"/>
            <a:chExt cx="8058154" cy="3476139"/>
          </a:xfrm>
        </p:grpSpPr>
        <p:grpSp>
          <p:nvGrpSpPr>
            <p:cNvPr id="8" name="Group 7"/>
            <p:cNvGrpSpPr/>
            <p:nvPr/>
          </p:nvGrpSpPr>
          <p:grpSpPr>
            <a:xfrm>
              <a:off x="542922" y="1580911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9" name="Rectangle 8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89786" y="1878618"/>
                <a:ext cx="7807571" cy="523220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Revising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focus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0" name="Group 19"/>
            <p:cNvGrpSpPr/>
            <p:nvPr/>
          </p:nvGrpSpPr>
          <p:grpSpPr>
            <a:xfrm>
              <a:off x="542922" y="2472263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1" name="Rectangle 20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TextBox 21"/>
              <p:cNvSpPr txBox="1"/>
              <p:nvPr/>
            </p:nvSpPr>
            <p:spPr>
              <a:xfrm>
                <a:off x="668213" y="1855356"/>
                <a:ext cx="7807571" cy="523220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Revising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development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542922" y="3361169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4" name="Rectangle 23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633045" y="1840836"/>
                <a:ext cx="7807571" cy="523220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Proofreading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style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27" name="Group 26"/>
            <p:cNvGrpSpPr/>
            <p:nvPr/>
          </p:nvGrpSpPr>
          <p:grpSpPr>
            <a:xfrm>
              <a:off x="542922" y="4250115"/>
              <a:ext cx="8058154" cy="806935"/>
              <a:chOff x="542923" y="1736761"/>
              <a:chExt cx="8058154" cy="806935"/>
            </a:xfrm>
            <a:solidFill>
              <a:srgbClr val="314C57"/>
            </a:solidFill>
          </p:grpSpPr>
          <p:sp>
            <p:nvSpPr>
              <p:cNvPr id="28" name="Rectangle 27"/>
              <p:cNvSpPr/>
              <p:nvPr/>
            </p:nvSpPr>
            <p:spPr>
              <a:xfrm>
                <a:off x="542923" y="1736761"/>
                <a:ext cx="8058154" cy="806935"/>
              </a:xfrm>
              <a:prstGeom prst="rect">
                <a:avLst/>
              </a:prstGeom>
              <a:solidFill>
                <a:srgbClr val="62798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2000">
                  <a:solidFill>
                    <a:schemeClr val="bg1"/>
                  </a:solidFill>
                </a:endParaRPr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68214" y="1835986"/>
                <a:ext cx="7807571" cy="523220"/>
              </a:xfrm>
              <a:prstGeom prst="rect">
                <a:avLst/>
              </a:prstGeom>
              <a:solidFill>
                <a:srgbClr val="627981"/>
              </a:solidFill>
            </p:spPr>
            <p:txBody>
              <a:bodyPr wrap="square" rtlCol="0" anchor="ctr"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bg1"/>
                    </a:solidFill>
                  </a:rPr>
                  <a:t>Proofreading for </a:t>
                </a:r>
                <a:r>
                  <a:rPr lang="en-US" sz="2800" dirty="0">
                    <a:solidFill>
                      <a:schemeClr val="bg1"/>
                    </a:solidFill>
                  </a:rPr>
                  <a:t>grammar</a:t>
                </a:r>
                <a:r>
                  <a:rPr lang="en-US" sz="2400" dirty="0">
                    <a:solidFill>
                      <a:schemeClr val="bg1"/>
                    </a:solidFill>
                  </a:rPr>
                  <a:t> and </a:t>
                </a:r>
                <a:r>
                  <a:rPr lang="en-US" sz="2800" dirty="0">
                    <a:solidFill>
                      <a:schemeClr val="bg1"/>
                    </a:solidFill>
                  </a:rPr>
                  <a:t>spelling</a:t>
                </a:r>
                <a:endParaRPr lang="en-US" sz="2400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511568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Revising Ideas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291769" y="1612191"/>
            <a:ext cx="7608462" cy="3252040"/>
            <a:chOff x="365111" y="1821206"/>
            <a:chExt cx="8443024" cy="3298655"/>
          </a:xfrm>
          <a:solidFill>
            <a:srgbClr val="627981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53938"/>
              <a:ext cx="3325552" cy="1017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Focus</a:t>
              </a:r>
              <a:endParaRPr lang="en-US" sz="4800" dirty="0">
                <a:solidFill>
                  <a:schemeClr val="bg1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53939"/>
              <a:ext cx="3627576" cy="101740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400" dirty="0">
                  <a:solidFill>
                    <a:schemeClr val="bg1"/>
                  </a:solidFill>
                </a:rPr>
                <a:t>Development</a:t>
              </a:r>
              <a:endParaRPr lang="en-US" sz="48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98003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Focus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 dirty="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813209405"/>
              </p:ext>
            </p:extLst>
          </p:nvPr>
        </p:nvGraphicFramePr>
        <p:xfrm>
          <a:off x="1881188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Development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3285049961"/>
              </p:ext>
            </p:extLst>
          </p:nvPr>
        </p:nvGraphicFramePr>
        <p:xfrm>
          <a:off x="1881188" y="1137909"/>
          <a:ext cx="8429625" cy="45048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30520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Revision Strategies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49482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Revise in stages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47840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Keep copies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48188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Get a second opinion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5011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847840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Take breaks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45614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Editing Words and Sentences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58091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849482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Start at the end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47226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847840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Know your common errors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6117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848188"/>
              <a:ext cx="7807571" cy="58477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3200" dirty="0">
                  <a:solidFill>
                    <a:schemeClr val="bg1"/>
                  </a:solidFill>
                </a:rPr>
                <a:t>Check for one error at a time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7038819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1250</TotalTime>
  <Words>109</Words>
  <Application>Microsoft Office PowerPoint</Application>
  <PresentationFormat>Widescreen</PresentationFormat>
  <Paragraphs>47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Century Gothic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108</cp:revision>
  <dcterms:created xsi:type="dcterms:W3CDTF">2014-11-06T15:36:04Z</dcterms:created>
  <dcterms:modified xsi:type="dcterms:W3CDTF">2022-08-03T19:07:57Z</dcterms:modified>
</cp:coreProperties>
</file>