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25" r:id="rId4"/>
    <p:sldId id="364" r:id="rId5"/>
    <p:sldId id="329" r:id="rId6"/>
    <p:sldId id="34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/>
        </p14:section>
        <p14:section name="Boxes" id="{BC8DCA9B-1D1A-45EE-A36C-A4F5E0816D56}">
          <p14:sldIdLst>
            <p14:sldId id="325"/>
          </p14:sldIdLst>
        </p14:section>
        <p14:section name="Extended Examples" id="{F578CCFA-269D-485F-9ADF-C586276AD30E}">
          <p14:sldIdLst>
            <p14:sldId id="364"/>
          </p14:sldIdLst>
        </p14:section>
        <p14:section name="Relationships" id="{E41BCD9A-AE81-4FD5-9202-F453DADCAF33}">
          <p14:sldIdLst>
            <p14:sldId id="329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Submitting a Paragraph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Choose a Format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Print or Upload Your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Choose a Format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Font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023592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Page margins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482030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Page size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7" y="3480015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Colors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3487577"/>
            <a:ext cx="2080340" cy="1617913"/>
            <a:chOff x="5914363" y="3623075"/>
            <a:chExt cx="2080340" cy="1617913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Images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Line spacing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01041" y="6067198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41780"/>
            <a:ext cx="9273061" cy="4708981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683022" y="1789493"/>
            <a:ext cx="8746569" cy="1055545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Check the guidelines in your </a:t>
            </a:r>
            <a:r>
              <a:rPr lang="en-US" sz="2200" b="1" dirty="0">
                <a:solidFill>
                  <a:schemeClr val="bg1"/>
                </a:solidFill>
              </a:rPr>
              <a:t>writing prompt</a:t>
            </a:r>
            <a:r>
              <a:rPr lang="en-US" sz="2200" dirty="0">
                <a:solidFill>
                  <a:schemeClr val="bg1"/>
                </a:solidFill>
              </a:rPr>
              <a:t>. Your instructor may have specific requirements for the format of your paragraph.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395B58-28E2-A33E-0E2D-0B790877BD62}"/>
              </a:ext>
            </a:extLst>
          </p:cNvPr>
          <p:cNvSpPr txBox="1"/>
          <p:nvPr/>
        </p:nvSpPr>
        <p:spPr>
          <a:xfrm>
            <a:off x="1722714" y="3292751"/>
            <a:ext cx="8746569" cy="1055545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If you are free to choose your own format, consider the </a:t>
            </a:r>
            <a:r>
              <a:rPr lang="en-US" sz="2200" b="1" dirty="0">
                <a:solidFill>
                  <a:schemeClr val="bg1"/>
                </a:solidFill>
              </a:rPr>
              <a:t>purpose</a:t>
            </a:r>
            <a:r>
              <a:rPr lang="en-US" sz="2200" dirty="0">
                <a:solidFill>
                  <a:schemeClr val="bg1"/>
                </a:solidFill>
              </a:rPr>
              <a:t> and </a:t>
            </a:r>
            <a:r>
              <a:rPr lang="en-US" sz="2200" b="1" dirty="0">
                <a:solidFill>
                  <a:schemeClr val="bg1"/>
                </a:solidFill>
              </a:rPr>
              <a:t>audience</a:t>
            </a:r>
            <a:r>
              <a:rPr lang="en-US" sz="2200" dirty="0">
                <a:solidFill>
                  <a:schemeClr val="bg1"/>
                </a:solidFill>
              </a:rPr>
              <a:t> of your paragraph.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280A0D-4869-978D-A001-07744E5BF8E7}"/>
              </a:ext>
            </a:extLst>
          </p:cNvPr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Choose a Format</a:t>
            </a:r>
          </a:p>
        </p:txBody>
      </p:sp>
    </p:spTree>
    <p:extLst>
      <p:ext uri="{BB962C8B-B14F-4D97-AF65-F5344CB8AC3E}">
        <p14:creationId xmlns:p14="http://schemas.microsoft.com/office/powerpoint/2010/main" val="1744979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Print or Upload Your Work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2001472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or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613391"/>
              <a:ext cx="3325552" cy="149850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marL="285750" indent="-285750">
                <a:buFont typeface="Arial" charset="0"/>
                <a:buChar char="•"/>
              </a:pPr>
              <a:r>
                <a:rPr lang="en-US" dirty="0">
                  <a:solidFill>
                    <a:schemeClr val="bg1"/>
                  </a:solidFill>
                </a:rPr>
                <a:t>Print your paragraph at least one day before the due date.</a:t>
              </a:r>
            </a:p>
            <a:p>
              <a:pPr marL="285750" indent="-285750">
                <a:buFont typeface="Arial" charset="0"/>
                <a:buChar char="•"/>
              </a:pPr>
              <a:r>
                <a:rPr lang="en-US" dirty="0">
                  <a:solidFill>
                    <a:schemeClr val="bg1"/>
                  </a:solidFill>
                </a:rPr>
                <a:t>Keep your document clean and unwrinkled.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051451"/>
              <a:ext cx="3325552" cy="26223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marL="285750" indent="-285750">
                <a:buFont typeface="Arial" charset="0"/>
                <a:buChar char="•"/>
              </a:pPr>
              <a:r>
                <a:rPr lang="en-US" dirty="0">
                  <a:solidFill>
                    <a:schemeClr val="bg1"/>
                  </a:solidFill>
                </a:rPr>
                <a:t>Ensure you’re using the right guidelines and file format.</a:t>
              </a:r>
            </a:p>
            <a:p>
              <a:pPr marL="285750" indent="-285750">
                <a:buFont typeface="Arial" charset="0"/>
                <a:buChar char="•"/>
              </a:pPr>
              <a:r>
                <a:rPr lang="en-US" dirty="0">
                  <a:solidFill>
                    <a:schemeClr val="bg1"/>
                  </a:solidFill>
                </a:rPr>
                <a:t>Email it to yourself as a test run.</a:t>
              </a:r>
            </a:p>
            <a:p>
              <a:pPr marL="285750" indent="-285750">
                <a:buFont typeface="Arial" charset="0"/>
                <a:buChar char="•"/>
              </a:pPr>
              <a:r>
                <a:rPr lang="en-US" dirty="0">
                  <a:solidFill>
                    <a:schemeClr val="bg1"/>
                  </a:solidFill>
                </a:rPr>
                <a:t>Check your Sent folder to ensure it was successfully delivered and you have a record of submission.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1114B5BC-776E-FD2B-00A7-8648FA0C756A}"/>
              </a:ext>
            </a:extLst>
          </p:cNvPr>
          <p:cNvSpPr txBox="1"/>
          <p:nvPr/>
        </p:nvSpPr>
        <p:spPr>
          <a:xfrm>
            <a:off x="2291769" y="1383398"/>
            <a:ext cx="37630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Print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3FB83DF-5F70-B682-9729-7351A16AC989}"/>
              </a:ext>
            </a:extLst>
          </p:cNvPr>
          <p:cNvSpPr txBox="1"/>
          <p:nvPr/>
        </p:nvSpPr>
        <p:spPr>
          <a:xfrm>
            <a:off x="6054771" y="1383398"/>
            <a:ext cx="37630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Upload</a:t>
            </a:r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1159</TotalTime>
  <Words>144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118</cp:revision>
  <dcterms:created xsi:type="dcterms:W3CDTF">2014-11-06T15:36:04Z</dcterms:created>
  <dcterms:modified xsi:type="dcterms:W3CDTF">2022-07-13T19:03:08Z</dcterms:modified>
</cp:coreProperties>
</file>