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80" r:id="rId5"/>
    <p:sldId id="281" r:id="rId6"/>
    <p:sldId id="282" r:id="rId7"/>
    <p:sldId id="286" r:id="rId8"/>
    <p:sldId id="28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76A1AE"/>
    <a:srgbClr val="C0CCCE"/>
    <a:srgbClr val="4C7480"/>
    <a:srgbClr val="B48686"/>
    <a:srgbClr val="386446"/>
    <a:srgbClr val="417954"/>
    <a:srgbClr val="476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9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Introduction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Is the thesis clear and interesting?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Does the organization make sense?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8693F445-DC8B-DB4E-ADF0-279396F887F2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Does the introduction grab your attention?</a:t>
          </a:r>
        </a:p>
      </dgm:t>
    </dgm:pt>
    <dgm:pt modelId="{735F2874-D14F-2648-BDD2-8B943E452630}" type="parTrans" cxnId="{23A78ACD-86BA-3A48-BDAD-896C8FB68882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7A7E2E5D-7365-E74B-8B68-4BD5100A0A56}" type="sibTrans" cxnId="{23A78ACD-86BA-3A48-BDAD-896C8FB68882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700" custLinFactNeighborY="2800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3"/>
      <dgm:spPr/>
    </dgm:pt>
    <dgm:pt modelId="{C20E012D-0FB4-1443-9464-908F98FF4446}" type="pres">
      <dgm:prSet presAssocID="{676C7D6E-819F-814E-B4AD-9BCC06DE0A06}" presName="childText" presStyleLbl="bgAcc1" presStyleIdx="0" presStyleCnt="3" custScaleX="378538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3"/>
      <dgm:spPr/>
    </dgm:pt>
    <dgm:pt modelId="{2DB3EDDF-2A7B-314E-B11D-8AE8E6E7375A}" type="pres">
      <dgm:prSet presAssocID="{36E76E44-85D3-C443-9B5B-C462AD509742}" presName="childText" presStyleLbl="bgAcc1" presStyleIdx="1" presStyleCnt="3" custScaleX="379267">
        <dgm:presLayoutVars>
          <dgm:bulletEnabled val="1"/>
        </dgm:presLayoutVars>
      </dgm:prSet>
      <dgm:spPr/>
    </dgm:pt>
    <dgm:pt modelId="{76AF4298-A410-4640-B8B2-6F174440E98C}" type="pres">
      <dgm:prSet presAssocID="{735F2874-D14F-2648-BDD2-8B943E452630}" presName="Name13" presStyleLbl="parChTrans1D2" presStyleIdx="2" presStyleCnt="3"/>
      <dgm:spPr/>
    </dgm:pt>
    <dgm:pt modelId="{53CEC8BD-B92F-BB4A-ABDC-529C1CF754FB}" type="pres">
      <dgm:prSet presAssocID="{8693F445-DC8B-DB4E-ADF0-279396F887F2}" presName="childText" presStyleLbl="bgAcc1" presStyleIdx="2" presStyleCnt="3" custScaleX="379267">
        <dgm:presLayoutVars>
          <dgm:bulletEnabled val="1"/>
        </dgm:presLayoutVars>
      </dgm:prSet>
      <dgm:spPr/>
    </dgm:pt>
  </dgm:ptLst>
  <dgm:cxnLst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7E63B5C1-27DA-E947-AFB0-9E90FF351F74}" type="presOf" srcId="{735F2874-D14F-2648-BDD2-8B943E452630}" destId="{76AF4298-A410-4640-B8B2-6F174440E98C}" srcOrd="0" destOrd="0" presId="urn:microsoft.com/office/officeart/2005/8/layout/hierarchy3"/>
    <dgm:cxn modelId="{E7879AC6-7AB7-E74E-A054-69D41DA472BB}" type="presOf" srcId="{8693F445-DC8B-DB4E-ADF0-279396F887F2}" destId="{53CEC8BD-B92F-BB4A-ABDC-529C1CF754FB}" srcOrd="0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23A78ACD-86BA-3A48-BDAD-896C8FB68882}" srcId="{321C1DEC-B646-C346-8FF0-1F38BB792FEA}" destId="{8693F445-DC8B-DB4E-ADF0-279396F887F2}" srcOrd="2" destOrd="0" parTransId="{735F2874-D14F-2648-BDD2-8B943E452630}" sibTransId="{7A7E2E5D-7365-E74B-8B68-4BD5100A0A56}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  <dgm:cxn modelId="{B4C3806C-986A-DC47-B35C-2B44F95FC6B3}" type="presParOf" srcId="{B4436CE3-BD90-A24C-8DB0-5D405D80A0FA}" destId="{76AF4298-A410-4640-B8B2-6F174440E98C}" srcOrd="4" destOrd="0" presId="urn:microsoft.com/office/officeart/2005/8/layout/hierarchy3"/>
    <dgm:cxn modelId="{2598FE52-2640-F241-9B30-B65DE1DD62DD}" type="presParOf" srcId="{B4436CE3-BD90-A24C-8DB0-5D405D80A0FA}" destId="{53CEC8BD-B92F-BB4A-ABDC-529C1CF754F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800" dirty="0"/>
            <a:t>Body paragraphs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Are there clear topic sentences?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Are the main points supported?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8693F445-DC8B-DB4E-ADF0-279396F887F2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Is the main point of the paper supported?</a:t>
          </a:r>
        </a:p>
      </dgm:t>
    </dgm:pt>
    <dgm:pt modelId="{735F2874-D14F-2648-BDD2-8B943E452630}" type="parTrans" cxnId="{23A78ACD-86BA-3A48-BDAD-896C8FB68882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7A7E2E5D-7365-E74B-8B68-4BD5100A0A56}" type="sibTrans" cxnId="{23A78ACD-86BA-3A48-BDAD-896C8FB68882}">
      <dgm:prSet/>
      <dgm:spPr/>
      <dgm:t>
        <a:bodyPr/>
        <a:lstStyle/>
        <a:p>
          <a:endParaRPr lang="en-US"/>
        </a:p>
      </dgm:t>
    </dgm:pt>
    <dgm:pt modelId="{A3B0CB7E-C8AC-4147-8AE8-0FED69B236E4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Which main point is the strongest/weakest?</a:t>
          </a:r>
        </a:p>
      </dgm:t>
    </dgm:pt>
    <dgm:pt modelId="{044BAE7D-07F1-4EFA-B01C-20DD3D7AB55E}" type="parTrans" cxnId="{303484FC-B48A-41D7-8C72-4806BE781D9A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60DF86D2-32D2-44A1-8EDA-D0F5765A503E}" type="sibTrans" cxnId="{303484FC-B48A-41D7-8C72-4806BE781D9A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-63358" custLinFactNeighborY="6171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4"/>
      <dgm:spPr/>
    </dgm:pt>
    <dgm:pt modelId="{C20E012D-0FB4-1443-9464-908F98FF4446}" type="pres">
      <dgm:prSet presAssocID="{676C7D6E-819F-814E-B4AD-9BCC06DE0A06}" presName="childText" presStyleLbl="bgAcc1" presStyleIdx="0" presStyleCnt="4" custScaleX="435946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4"/>
      <dgm:spPr/>
    </dgm:pt>
    <dgm:pt modelId="{2DB3EDDF-2A7B-314E-B11D-8AE8E6E7375A}" type="pres">
      <dgm:prSet presAssocID="{36E76E44-85D3-C443-9B5B-C462AD509742}" presName="childText" presStyleLbl="bgAcc1" presStyleIdx="1" presStyleCnt="4" custScaleX="434300">
        <dgm:presLayoutVars>
          <dgm:bulletEnabled val="1"/>
        </dgm:presLayoutVars>
      </dgm:prSet>
      <dgm:spPr/>
    </dgm:pt>
    <dgm:pt modelId="{76AF4298-A410-4640-B8B2-6F174440E98C}" type="pres">
      <dgm:prSet presAssocID="{735F2874-D14F-2648-BDD2-8B943E452630}" presName="Name13" presStyleLbl="parChTrans1D2" presStyleIdx="2" presStyleCnt="4"/>
      <dgm:spPr/>
    </dgm:pt>
    <dgm:pt modelId="{53CEC8BD-B92F-BB4A-ABDC-529C1CF754FB}" type="pres">
      <dgm:prSet presAssocID="{8693F445-DC8B-DB4E-ADF0-279396F887F2}" presName="childText" presStyleLbl="bgAcc1" presStyleIdx="2" presStyleCnt="4" custScaleX="432895">
        <dgm:presLayoutVars>
          <dgm:bulletEnabled val="1"/>
        </dgm:presLayoutVars>
      </dgm:prSet>
      <dgm:spPr/>
    </dgm:pt>
    <dgm:pt modelId="{26675DCC-D738-45F3-B5D3-36C2AAE8C89C}" type="pres">
      <dgm:prSet presAssocID="{044BAE7D-07F1-4EFA-B01C-20DD3D7AB55E}" presName="Name13" presStyleLbl="parChTrans1D2" presStyleIdx="3" presStyleCnt="4"/>
      <dgm:spPr/>
    </dgm:pt>
    <dgm:pt modelId="{83D4AB98-25A4-401F-AD2E-CF687559580D}" type="pres">
      <dgm:prSet presAssocID="{A3B0CB7E-C8AC-4147-8AE8-0FED69B236E4}" presName="childText" presStyleLbl="bgAcc1" presStyleIdx="3" presStyleCnt="4" custScaleX="429838" custLinFactNeighborX="2107" custLinFactNeighborY="72">
        <dgm:presLayoutVars>
          <dgm:bulletEnabled val="1"/>
        </dgm:presLayoutVars>
      </dgm:prSet>
      <dgm:spPr/>
    </dgm:pt>
  </dgm:ptLst>
  <dgm:cxnLst>
    <dgm:cxn modelId="{2DF61802-1151-453D-9074-880AE07747F2}" type="presOf" srcId="{A3B0CB7E-C8AC-4147-8AE8-0FED69B236E4}" destId="{83D4AB98-25A4-401F-AD2E-CF687559580D}" srcOrd="0" destOrd="0" presId="urn:microsoft.com/office/officeart/2005/8/layout/hierarchy3"/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818E4344-7B31-4FB5-A22D-8E24F9E6D870}" type="presOf" srcId="{044BAE7D-07F1-4EFA-B01C-20DD3D7AB55E}" destId="{26675DCC-D738-45F3-B5D3-36C2AAE8C89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7E63B5C1-27DA-E947-AFB0-9E90FF351F74}" type="presOf" srcId="{735F2874-D14F-2648-BDD2-8B943E452630}" destId="{76AF4298-A410-4640-B8B2-6F174440E98C}" srcOrd="0" destOrd="0" presId="urn:microsoft.com/office/officeart/2005/8/layout/hierarchy3"/>
    <dgm:cxn modelId="{E7879AC6-7AB7-E74E-A054-69D41DA472BB}" type="presOf" srcId="{8693F445-DC8B-DB4E-ADF0-279396F887F2}" destId="{53CEC8BD-B92F-BB4A-ABDC-529C1CF754FB}" srcOrd="0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23A78ACD-86BA-3A48-BDAD-896C8FB68882}" srcId="{321C1DEC-B646-C346-8FF0-1F38BB792FEA}" destId="{8693F445-DC8B-DB4E-ADF0-279396F887F2}" srcOrd="2" destOrd="0" parTransId="{735F2874-D14F-2648-BDD2-8B943E452630}" sibTransId="{7A7E2E5D-7365-E74B-8B68-4BD5100A0A56}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303484FC-B48A-41D7-8C72-4806BE781D9A}" srcId="{321C1DEC-B646-C346-8FF0-1F38BB792FEA}" destId="{A3B0CB7E-C8AC-4147-8AE8-0FED69B236E4}" srcOrd="3" destOrd="0" parTransId="{044BAE7D-07F1-4EFA-B01C-20DD3D7AB55E}" sibTransId="{60DF86D2-32D2-44A1-8EDA-D0F5765A503E}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  <dgm:cxn modelId="{B4C3806C-986A-DC47-B35C-2B44F95FC6B3}" type="presParOf" srcId="{B4436CE3-BD90-A24C-8DB0-5D405D80A0FA}" destId="{76AF4298-A410-4640-B8B2-6F174440E98C}" srcOrd="4" destOrd="0" presId="urn:microsoft.com/office/officeart/2005/8/layout/hierarchy3"/>
    <dgm:cxn modelId="{2598FE52-2640-F241-9B30-B65DE1DD62DD}" type="presParOf" srcId="{B4436CE3-BD90-A24C-8DB0-5D405D80A0FA}" destId="{53CEC8BD-B92F-BB4A-ABDC-529C1CF754FB}" srcOrd="5" destOrd="0" presId="urn:microsoft.com/office/officeart/2005/8/layout/hierarchy3"/>
    <dgm:cxn modelId="{ED6606C9-BF1A-4C21-82C7-5CA99EB038A4}" type="presParOf" srcId="{B4436CE3-BD90-A24C-8DB0-5D405D80A0FA}" destId="{26675DCC-D738-45F3-B5D3-36C2AAE8C89C}" srcOrd="6" destOrd="0" presId="urn:microsoft.com/office/officeart/2005/8/layout/hierarchy3"/>
    <dgm:cxn modelId="{FFF10DF0-9F29-4F83-9331-8D7C45B41F69}" type="presParOf" srcId="{B4436CE3-BD90-A24C-8DB0-5D405D80A0FA}" destId="{83D4AB98-25A4-401F-AD2E-CF687559580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800" dirty="0"/>
            <a:t>Conclusion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Is the thesis restated at the beginning?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noFill/>
        <a:ln>
          <a:solidFill>
            <a:srgbClr val="386546"/>
          </a:solidFill>
        </a:ln>
      </dgm:spPr>
      <dgm:t>
        <a:bodyPr/>
        <a:lstStyle/>
        <a:p>
          <a:pPr algn="l"/>
          <a:r>
            <a:rPr lang="en-US" sz="2400" dirty="0"/>
            <a:t>Does the conclusion tie the paper together?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-63358" custLinFactNeighborY="6171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2"/>
      <dgm:spPr/>
    </dgm:pt>
    <dgm:pt modelId="{C20E012D-0FB4-1443-9464-908F98FF4446}" type="pres">
      <dgm:prSet presAssocID="{676C7D6E-819F-814E-B4AD-9BCC06DE0A06}" presName="childText" presStyleLbl="bgAcc1" presStyleIdx="0" presStyleCnt="2" custScaleX="435946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2"/>
      <dgm:spPr/>
    </dgm:pt>
    <dgm:pt modelId="{2DB3EDDF-2A7B-314E-B11D-8AE8E6E7375A}" type="pres">
      <dgm:prSet presAssocID="{36E76E44-85D3-C443-9B5B-C462AD509742}" presName="childText" presStyleLbl="bgAcc1" presStyleIdx="1" presStyleCnt="2" custScaleX="434300">
        <dgm:presLayoutVars>
          <dgm:bulletEnabled val="1"/>
        </dgm:presLayoutVars>
      </dgm:prSet>
      <dgm:spPr/>
    </dgm:pt>
  </dgm:ptLst>
  <dgm:cxnLst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632506" y="27839"/>
          <a:ext cx="3343160" cy="933848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Introduction</a:t>
          </a:r>
        </a:p>
      </dsp:txBody>
      <dsp:txXfrm>
        <a:off x="659857" y="55190"/>
        <a:ext cx="3288458" cy="879146"/>
      </dsp:txXfrm>
    </dsp:sp>
    <dsp:sp modelId="{477DE8BA-359C-7B49-B387-006E37DD91F7}">
      <dsp:nvSpPr>
        <dsp:cNvPr id="0" name=""/>
        <dsp:cNvSpPr/>
      </dsp:nvSpPr>
      <dsp:spPr>
        <a:xfrm>
          <a:off x="966822" y="961688"/>
          <a:ext cx="321242" cy="674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238"/>
              </a:lnTo>
              <a:lnTo>
                <a:pt x="321242" y="674238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1288064" y="1169002"/>
          <a:ext cx="5655956" cy="933848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thesis clear and interesting?</a:t>
          </a:r>
        </a:p>
      </dsp:txBody>
      <dsp:txXfrm>
        <a:off x="1315415" y="1196353"/>
        <a:ext cx="5601254" cy="879146"/>
      </dsp:txXfrm>
    </dsp:sp>
    <dsp:sp modelId="{2EF89594-1E2F-CE46-AE6D-33F8895C662D}">
      <dsp:nvSpPr>
        <dsp:cNvPr id="0" name=""/>
        <dsp:cNvSpPr/>
      </dsp:nvSpPr>
      <dsp:spPr>
        <a:xfrm>
          <a:off x="966822" y="961688"/>
          <a:ext cx="321242" cy="1841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549"/>
              </a:lnTo>
              <a:lnTo>
                <a:pt x="321242" y="1841549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1288064" y="2336313"/>
          <a:ext cx="5666848" cy="933848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organization make sense?</a:t>
          </a:r>
        </a:p>
      </dsp:txBody>
      <dsp:txXfrm>
        <a:off x="1315415" y="2363664"/>
        <a:ext cx="5612146" cy="879146"/>
      </dsp:txXfrm>
    </dsp:sp>
    <dsp:sp modelId="{76AF4298-A410-4640-B8B2-6F174440E98C}">
      <dsp:nvSpPr>
        <dsp:cNvPr id="0" name=""/>
        <dsp:cNvSpPr/>
      </dsp:nvSpPr>
      <dsp:spPr>
        <a:xfrm>
          <a:off x="966822" y="961688"/>
          <a:ext cx="321242" cy="30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8860"/>
              </a:lnTo>
              <a:lnTo>
                <a:pt x="321242" y="3008860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EC8BD-B92F-BB4A-ABDC-529C1CF754FB}">
      <dsp:nvSpPr>
        <dsp:cNvPr id="0" name=""/>
        <dsp:cNvSpPr/>
      </dsp:nvSpPr>
      <dsp:spPr>
        <a:xfrm>
          <a:off x="1288064" y="3503624"/>
          <a:ext cx="5666848" cy="933848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introduction grab your attention?</a:t>
          </a:r>
        </a:p>
      </dsp:txBody>
      <dsp:txXfrm>
        <a:off x="1315415" y="3530975"/>
        <a:ext cx="5612146" cy="879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5380" y="46181"/>
          <a:ext cx="2648047" cy="739682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Body paragraphs</a:t>
          </a:r>
        </a:p>
      </dsp:txBody>
      <dsp:txXfrm>
        <a:off x="27045" y="67846"/>
        <a:ext cx="2604717" cy="696352"/>
      </dsp:txXfrm>
    </dsp:sp>
    <dsp:sp modelId="{477DE8BA-359C-7B49-B387-006E37DD91F7}">
      <dsp:nvSpPr>
        <dsp:cNvPr id="0" name=""/>
        <dsp:cNvSpPr/>
      </dsp:nvSpPr>
      <dsp:spPr>
        <a:xfrm>
          <a:off x="270185" y="785863"/>
          <a:ext cx="1202100" cy="509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115"/>
              </a:lnTo>
              <a:lnTo>
                <a:pt x="1202100" y="509115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1472285" y="925138"/>
          <a:ext cx="5159384" cy="739682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Are there clear topic sentences?</a:t>
          </a:r>
        </a:p>
      </dsp:txBody>
      <dsp:txXfrm>
        <a:off x="1493950" y="946803"/>
        <a:ext cx="5116054" cy="696352"/>
      </dsp:txXfrm>
    </dsp:sp>
    <dsp:sp modelId="{2EF89594-1E2F-CE46-AE6D-33F8895C662D}">
      <dsp:nvSpPr>
        <dsp:cNvPr id="0" name=""/>
        <dsp:cNvSpPr/>
      </dsp:nvSpPr>
      <dsp:spPr>
        <a:xfrm>
          <a:off x="270185" y="785863"/>
          <a:ext cx="1202100" cy="1433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3718"/>
              </a:lnTo>
              <a:lnTo>
                <a:pt x="1202100" y="1433718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1472285" y="1849741"/>
          <a:ext cx="5139903" cy="739682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Are the main points supported?</a:t>
          </a:r>
        </a:p>
      </dsp:txBody>
      <dsp:txXfrm>
        <a:off x="1493950" y="1871406"/>
        <a:ext cx="5096573" cy="696352"/>
      </dsp:txXfrm>
    </dsp:sp>
    <dsp:sp modelId="{76AF4298-A410-4640-B8B2-6F174440E98C}">
      <dsp:nvSpPr>
        <dsp:cNvPr id="0" name=""/>
        <dsp:cNvSpPr/>
      </dsp:nvSpPr>
      <dsp:spPr>
        <a:xfrm>
          <a:off x="270185" y="785863"/>
          <a:ext cx="1202100" cy="2358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8321"/>
              </a:lnTo>
              <a:lnTo>
                <a:pt x="1202100" y="2358321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EC8BD-B92F-BB4A-ABDC-529C1CF754FB}">
      <dsp:nvSpPr>
        <dsp:cNvPr id="0" name=""/>
        <dsp:cNvSpPr/>
      </dsp:nvSpPr>
      <dsp:spPr>
        <a:xfrm>
          <a:off x="1472285" y="2774344"/>
          <a:ext cx="5123275" cy="739682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main point of the paper supported?</a:t>
          </a:r>
        </a:p>
      </dsp:txBody>
      <dsp:txXfrm>
        <a:off x="1493950" y="2796009"/>
        <a:ext cx="5079945" cy="696352"/>
      </dsp:txXfrm>
    </dsp:sp>
    <dsp:sp modelId="{26675DCC-D738-45F3-B5D3-36C2AAE8C89C}">
      <dsp:nvSpPr>
        <dsp:cNvPr id="0" name=""/>
        <dsp:cNvSpPr/>
      </dsp:nvSpPr>
      <dsp:spPr>
        <a:xfrm>
          <a:off x="270185" y="785863"/>
          <a:ext cx="1227036" cy="3283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456"/>
              </a:lnTo>
              <a:lnTo>
                <a:pt x="1227036" y="3283456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4AB98-25A4-401F-AD2E-CF687559580D}">
      <dsp:nvSpPr>
        <dsp:cNvPr id="0" name=""/>
        <dsp:cNvSpPr/>
      </dsp:nvSpPr>
      <dsp:spPr>
        <a:xfrm>
          <a:off x="1497221" y="3699479"/>
          <a:ext cx="5087096" cy="739682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Which main point is the strongest/weakest?</a:t>
          </a:r>
        </a:p>
      </dsp:txBody>
      <dsp:txXfrm>
        <a:off x="1518886" y="3721144"/>
        <a:ext cx="5043766" cy="696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0" y="558681"/>
          <a:ext cx="3521903" cy="983777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</a:t>
          </a:r>
        </a:p>
      </dsp:txBody>
      <dsp:txXfrm>
        <a:off x="28814" y="587495"/>
        <a:ext cx="3464275" cy="926149"/>
      </dsp:txXfrm>
    </dsp:sp>
    <dsp:sp modelId="{477DE8BA-359C-7B49-B387-006E37DD91F7}">
      <dsp:nvSpPr>
        <dsp:cNvPr id="0" name=""/>
        <dsp:cNvSpPr/>
      </dsp:nvSpPr>
      <dsp:spPr>
        <a:xfrm>
          <a:off x="352190" y="1542458"/>
          <a:ext cx="356182" cy="67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124"/>
              </a:lnTo>
              <a:lnTo>
                <a:pt x="356182" y="677124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708372" y="1727693"/>
          <a:ext cx="6861980" cy="983777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thesis restated at the beginning?</a:t>
          </a:r>
        </a:p>
      </dsp:txBody>
      <dsp:txXfrm>
        <a:off x="737186" y="1756507"/>
        <a:ext cx="6804352" cy="926149"/>
      </dsp:txXfrm>
    </dsp:sp>
    <dsp:sp modelId="{2EF89594-1E2F-CE46-AE6D-33F8895C662D}">
      <dsp:nvSpPr>
        <dsp:cNvPr id="0" name=""/>
        <dsp:cNvSpPr/>
      </dsp:nvSpPr>
      <dsp:spPr>
        <a:xfrm>
          <a:off x="352190" y="1542458"/>
          <a:ext cx="356182" cy="1906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845"/>
              </a:lnTo>
              <a:lnTo>
                <a:pt x="356182" y="1906845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708372" y="2957415"/>
          <a:ext cx="6836072" cy="983777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conclusion tie the paper together?</a:t>
          </a:r>
        </a:p>
      </dsp:txBody>
      <dsp:txXfrm>
        <a:off x="737186" y="2986229"/>
        <a:ext cx="6778444" cy="926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3999" y="2526241"/>
            <a:ext cx="96815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Participating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in Peer Review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Author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Reviewer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Author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6C7B6F07-98E0-40E1-BE39-E374EC4C6DD2}"/>
              </a:ext>
            </a:extLst>
          </p:cNvPr>
          <p:cNvSpPr/>
          <p:nvPr/>
        </p:nvSpPr>
        <p:spPr>
          <a:xfrm>
            <a:off x="2066923" y="1307966"/>
            <a:ext cx="8058154" cy="64008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Come prepared</a:t>
            </a:r>
          </a:p>
        </p:txBody>
      </p:sp>
      <p:sp>
        <p:nvSpPr>
          <p:cNvPr id="45" name="Rectangle 21">
            <a:extLst>
              <a:ext uri="{FF2B5EF4-FFF2-40B4-BE49-F238E27FC236}">
                <a16:creationId xmlns:a16="http://schemas.microsoft.com/office/drawing/2014/main" id="{B635CBA5-DDB4-4551-8ABD-F65680D1B20B}"/>
              </a:ext>
            </a:extLst>
          </p:cNvPr>
          <p:cNvSpPr/>
          <p:nvPr/>
        </p:nvSpPr>
        <p:spPr>
          <a:xfrm>
            <a:off x="2066922" y="2093021"/>
            <a:ext cx="8058154" cy="64008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Prepare a list of problem areas</a:t>
            </a:r>
          </a:p>
        </p:txBody>
      </p:sp>
      <p:sp>
        <p:nvSpPr>
          <p:cNvPr id="48" name="Rectangle 21">
            <a:extLst>
              <a:ext uri="{FF2B5EF4-FFF2-40B4-BE49-F238E27FC236}">
                <a16:creationId xmlns:a16="http://schemas.microsoft.com/office/drawing/2014/main" id="{F88CD99B-B844-4714-B286-5E45ECABAF32}"/>
              </a:ext>
            </a:extLst>
          </p:cNvPr>
          <p:cNvSpPr/>
          <p:nvPr/>
        </p:nvSpPr>
        <p:spPr>
          <a:xfrm>
            <a:off x="2066922" y="2878076"/>
            <a:ext cx="8058154" cy="64008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Keep an open mind</a:t>
            </a:r>
          </a:p>
        </p:txBody>
      </p:sp>
      <p:sp>
        <p:nvSpPr>
          <p:cNvPr id="51" name="Rectangle 21">
            <a:extLst>
              <a:ext uri="{FF2B5EF4-FFF2-40B4-BE49-F238E27FC236}">
                <a16:creationId xmlns:a16="http://schemas.microsoft.com/office/drawing/2014/main" id="{5EFEF101-23D9-4323-A9D3-2476E19531E3}"/>
              </a:ext>
            </a:extLst>
          </p:cNvPr>
          <p:cNvSpPr/>
          <p:nvPr/>
        </p:nvSpPr>
        <p:spPr>
          <a:xfrm>
            <a:off x="2066922" y="3667075"/>
            <a:ext cx="8058154" cy="64008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Ask for clarification</a:t>
            </a:r>
          </a:p>
        </p:txBody>
      </p:sp>
      <p:sp>
        <p:nvSpPr>
          <p:cNvPr id="54" name="Rectangle 21">
            <a:extLst>
              <a:ext uri="{FF2B5EF4-FFF2-40B4-BE49-F238E27FC236}">
                <a16:creationId xmlns:a16="http://schemas.microsoft.com/office/drawing/2014/main" id="{636D6426-5033-48CC-8650-87833331CCAF}"/>
              </a:ext>
            </a:extLst>
          </p:cNvPr>
          <p:cNvSpPr/>
          <p:nvPr/>
        </p:nvSpPr>
        <p:spPr>
          <a:xfrm>
            <a:off x="2066922" y="4456074"/>
            <a:ext cx="8058154" cy="64008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Filter the feedback</a:t>
            </a:r>
          </a:p>
        </p:txBody>
      </p:sp>
    </p:spTree>
    <p:extLst>
      <p:ext uri="{BB962C8B-B14F-4D97-AF65-F5344CB8AC3E}">
        <p14:creationId xmlns:p14="http://schemas.microsoft.com/office/powerpoint/2010/main" val="87356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Reviewer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557C222-C932-4DC7-A383-A74FB74600E5}"/>
              </a:ext>
            </a:extLst>
          </p:cNvPr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 focused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D6AA772-8929-4A25-B09B-FD41C256B162}"/>
              </a:ext>
            </a:extLst>
          </p:cNvPr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 specific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DAA522C-E650-4A8D-A9B3-C6F08BC3CBC8}"/>
              </a:ext>
            </a:extLst>
          </p:cNvPr>
          <p:cNvSpPr/>
          <p:nvPr/>
        </p:nvSpPr>
        <p:spPr>
          <a:xfrm>
            <a:off x="3825551" y="3482030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 professional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2EEB6E5-12D6-4A7C-93E4-3E6489089C61}"/>
              </a:ext>
            </a:extLst>
          </p:cNvPr>
          <p:cNvSpPr/>
          <p:nvPr/>
        </p:nvSpPr>
        <p:spPr>
          <a:xfrm>
            <a:off x="6286110" y="3482030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 thorough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6994C39-3C89-466B-891C-70732045EDAF}"/>
              </a:ext>
            </a:extLst>
          </p:cNvPr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 honest</a:t>
            </a:r>
          </a:p>
        </p:txBody>
      </p:sp>
    </p:spTree>
    <p:extLst>
      <p:ext uri="{BB962C8B-B14F-4D97-AF65-F5344CB8AC3E}">
        <p14:creationId xmlns:p14="http://schemas.microsoft.com/office/powerpoint/2010/main" val="133966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37430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Stay Focused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97316603"/>
              </p:ext>
            </p:extLst>
          </p:nvPr>
        </p:nvGraphicFramePr>
        <p:xfrm>
          <a:off x="2308827" y="1677910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40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37430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Stay Focused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52653344"/>
              </p:ext>
            </p:extLst>
          </p:nvPr>
        </p:nvGraphicFramePr>
        <p:xfrm>
          <a:off x="2308827" y="1677910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358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37430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Stay Focused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29665641"/>
              </p:ext>
            </p:extLst>
          </p:nvPr>
        </p:nvGraphicFramePr>
        <p:xfrm>
          <a:off x="2308826" y="1137908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05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118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20</cp:revision>
  <dcterms:created xsi:type="dcterms:W3CDTF">2017-06-16T13:06:21Z</dcterms:created>
  <dcterms:modified xsi:type="dcterms:W3CDTF">2022-08-02T21:33:39Z</dcterms:modified>
</cp:coreProperties>
</file>