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93" r:id="rId2"/>
    <p:sldId id="351" r:id="rId3"/>
    <p:sldId id="363" r:id="rId4"/>
    <p:sldId id="371" r:id="rId5"/>
    <p:sldId id="372" r:id="rId6"/>
    <p:sldId id="356" r:id="rId7"/>
    <p:sldId id="373" r:id="rId8"/>
    <p:sldId id="369" r:id="rId9"/>
    <p:sldId id="340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 Slide" id="{C20EFC2B-9051-4829-A227-F214F56605EE}">
          <p14:sldIdLst>
            <p14:sldId id="293"/>
          </p14:sldIdLst>
        </p14:section>
        <p14:section name="Basic Template" id="{7905D23A-0D7F-465E-9A2A-8136E59C1D3A}">
          <p14:sldIdLst>
            <p14:sldId id="351"/>
            <p14:sldId id="363"/>
            <p14:sldId id="371"/>
            <p14:sldId id="372"/>
            <p14:sldId id="356"/>
            <p14:sldId id="373"/>
            <p14:sldId id="369"/>
          </p14:sldIdLst>
        </p14:section>
        <p14:section name="Bullet Lists" id="{75E99226-54C6-4B40-9F9B-803C5E10A6BA}">
          <p14:sldIdLst/>
        </p14:section>
        <p14:section name="Boxes" id="{BC8DCA9B-1D1A-45EE-A36C-A4F5E0816D56}">
          <p14:sldIdLst/>
        </p14:section>
        <p14:section name="Extended Examples" id="{F578CCFA-269D-485F-9ADF-C586276AD30E}">
          <p14:sldIdLst/>
        </p14:section>
        <p14:section name="Relationships" id="{E41BCD9A-AE81-4FD5-9202-F453DADCAF33}">
          <p14:sldIdLst/>
        </p14:section>
        <p14:section name="Final Screen" id="{941AB549-D318-4A60-B111-F18247015FD3}">
          <p14:sldIdLst>
            <p14:sldId id="34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6546"/>
    <a:srgbClr val="627981"/>
    <a:srgbClr val="C7D4CB"/>
    <a:srgbClr val="314C57"/>
    <a:srgbClr val="F3EDE7"/>
    <a:srgbClr val="CCA49C"/>
    <a:srgbClr val="F2E2D2"/>
    <a:srgbClr val="318295"/>
    <a:srgbClr val="5A7E83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169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20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843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086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828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184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599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384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270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648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824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337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161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198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526241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Submitting a Longer Text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Choose a Layout and Design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Add Visuals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Print or Upload Your Work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Choose a Layout and Design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291769" y="1612191"/>
            <a:ext cx="7608462" cy="3252040"/>
            <a:chOff x="365111" y="1821206"/>
            <a:chExt cx="8443024" cy="3298655"/>
          </a:xfrm>
          <a:solidFill>
            <a:srgbClr val="386546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>
                    <a:solidFill>
                      <a:schemeClr val="bg1"/>
                    </a:solidFill>
                  </a:rPr>
                  <a:t>&amp;</a:t>
                </a:r>
                <a:endParaRPr lang="en-US" sz="40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501946"/>
              <a:ext cx="3325552" cy="172139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b="1" dirty="0">
                  <a:solidFill>
                    <a:schemeClr val="bg1"/>
                  </a:solidFill>
                </a:rPr>
                <a:t>Layout</a:t>
              </a:r>
              <a:r>
                <a:rPr lang="en-US" sz="2400" dirty="0">
                  <a:solidFill>
                    <a:schemeClr val="bg1"/>
                  </a:solidFill>
                </a:rPr>
                <a:t>: the way your writing is arranged on the page or screen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2501946"/>
              <a:ext cx="3325552" cy="172139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b="1" dirty="0">
                  <a:solidFill>
                    <a:schemeClr val="bg1"/>
                  </a:solidFill>
                </a:rPr>
                <a:t>Design</a:t>
              </a:r>
              <a:r>
                <a:rPr lang="en-US" sz="2400" dirty="0">
                  <a:solidFill>
                    <a:schemeClr val="bg1"/>
                  </a:solidFill>
                </a:rPr>
                <a:t>: the colors, fonts, and images you select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33CA32C5-AF4C-B952-A40E-90F219968590}"/>
              </a:ext>
            </a:extLst>
          </p:cNvPr>
          <p:cNvGrpSpPr/>
          <p:nvPr/>
        </p:nvGrpSpPr>
        <p:grpSpPr>
          <a:xfrm>
            <a:off x="2066922" y="5211870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2B1A727F-B480-2027-E4A4-BF8AEBE758ED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3C30F30E-35FF-0043-ECCF-5836AA2ED814}"/>
                </a:ext>
              </a:extLst>
            </p:cNvPr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Genre</a:t>
              </a:r>
              <a:r>
                <a:rPr lang="en-US" sz="2000" dirty="0">
                  <a:solidFill>
                    <a:schemeClr val="bg1"/>
                  </a:solidFill>
                </a:rPr>
                <a:t> often determines the layout and design of your finished work.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560433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How to Format a Word Document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3898776" y="1617739"/>
            <a:ext cx="2080340" cy="1617913"/>
            <a:chOff x="1149291" y="1753237"/>
            <a:chExt cx="2080340" cy="1617913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282789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Headers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3898775" y="3482030"/>
            <a:ext cx="2080340" cy="1617913"/>
            <a:chOff x="1149290" y="3617528"/>
            <a:chExt cx="2080340" cy="1617913"/>
          </a:xfrm>
          <a:solidFill>
            <a:srgbClr val="386546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4154602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Indentation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281312" y="3480015"/>
            <a:ext cx="2080340" cy="1617913"/>
            <a:chOff x="3531827" y="3615513"/>
            <a:chExt cx="2080340" cy="1617913"/>
          </a:xfrm>
          <a:solidFill>
            <a:srgbClr val="386546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4149320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Line spacing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281312" y="1612192"/>
            <a:ext cx="2080340" cy="1617913"/>
            <a:chOff x="3531827" y="1747690"/>
            <a:chExt cx="2080340" cy="1617913"/>
          </a:xfrm>
          <a:solidFill>
            <a:srgbClr val="386546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277507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Margins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4241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ACE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580912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As you think about the layout and design, consider the acronym </a:t>
              </a:r>
              <a:r>
                <a:rPr lang="en-US" sz="2000" b="1" dirty="0">
                  <a:solidFill>
                    <a:schemeClr val="bg1"/>
                  </a:solidFill>
                </a:rPr>
                <a:t>ACE</a:t>
              </a:r>
              <a:r>
                <a:rPr lang="en-US" sz="2000" dirty="0">
                  <a:solidFill>
                    <a:schemeClr val="bg1"/>
                  </a:solidFill>
                </a:rPr>
                <a:t>: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472264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	Appealing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3361170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	Consistent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066922" y="4250116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28" name="Rectangle 27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	Easy to read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525072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Add Visuals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881187" y="1612191"/>
            <a:ext cx="8429626" cy="3395744"/>
            <a:chOff x="365111" y="1821206"/>
            <a:chExt cx="8443024" cy="3298655"/>
          </a:xfrm>
          <a:solidFill>
            <a:srgbClr val="C7D4CB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80836" y="3026405"/>
                <a:ext cx="811575" cy="87914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chemeClr val="tx1"/>
                    </a:solidFill>
                  </a:rPr>
                  <a:t>&amp;</a:t>
                </a:r>
                <a:endParaRPr lang="en-US" sz="4800" b="1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552260"/>
              <a:ext cx="3325552" cy="162076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600" dirty="0"/>
                <a:t>Engages audience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2148642"/>
              <a:ext cx="3325552" cy="2428003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600" dirty="0"/>
                <a:t>Communicates ideas more clearly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929559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Add Visuals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2066922" y="4074806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Think about your </a:t>
              </a:r>
              <a:r>
                <a:rPr lang="en-US" sz="2000" b="1" dirty="0"/>
                <a:t>design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066922" y="2828358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Think about your </a:t>
              </a:r>
              <a:r>
                <a:rPr lang="en-US" sz="2000" b="1" dirty="0"/>
                <a:t>genre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066922" y="1579037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Think about your </a:t>
              </a:r>
              <a:r>
                <a:rPr lang="en-US" sz="2000" b="1" dirty="0"/>
                <a:t>purpose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705196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Print or Upload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291769" y="1612191"/>
            <a:ext cx="7608462" cy="3252040"/>
            <a:chOff x="365111" y="1821206"/>
            <a:chExt cx="8443024" cy="3298655"/>
          </a:xfrm>
          <a:solidFill>
            <a:srgbClr val="386546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200" b="1" dirty="0">
                    <a:solidFill>
                      <a:schemeClr val="bg1"/>
                    </a:solidFill>
                  </a:rPr>
                  <a:t>or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265366"/>
              <a:ext cx="3325552" cy="2194553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>
                  <a:solidFill>
                    <a:schemeClr val="bg1"/>
                  </a:solidFill>
                </a:rPr>
                <a:t>Print</a:t>
              </a:r>
            </a:p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Print ahead of time to avoid issues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2265367"/>
              <a:ext cx="3325552" cy="2194553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>
                  <a:solidFill>
                    <a:schemeClr val="bg1"/>
                  </a:solidFill>
                </a:rPr>
                <a:t>Upload</a:t>
              </a:r>
            </a:p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Double-check your submission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633896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1149</TotalTime>
  <Words>151</Words>
  <Application>Microsoft Office PowerPoint</Application>
  <PresentationFormat>Widescreen</PresentationFormat>
  <Paragraphs>43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Sarah Quinn</cp:lastModifiedBy>
  <cp:revision>118</cp:revision>
  <dcterms:created xsi:type="dcterms:W3CDTF">2014-11-06T15:36:04Z</dcterms:created>
  <dcterms:modified xsi:type="dcterms:W3CDTF">2022-07-14T16:39:09Z</dcterms:modified>
</cp:coreProperties>
</file>