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5"/>
  </p:notesMasterIdLst>
  <p:sldIdLst>
    <p:sldId id="299" r:id="rId3"/>
    <p:sldId id="351" r:id="rId4"/>
    <p:sldId id="259" r:id="rId5"/>
    <p:sldId id="279" r:id="rId6"/>
    <p:sldId id="260" r:id="rId7"/>
    <p:sldId id="264" r:id="rId8"/>
    <p:sldId id="281" r:id="rId9"/>
    <p:sldId id="282" r:id="rId10"/>
    <p:sldId id="287" r:id="rId11"/>
    <p:sldId id="352" r:id="rId12"/>
    <p:sldId id="353" r:id="rId13"/>
    <p:sldId id="289" r:id="rId14"/>
    <p:sldId id="354" r:id="rId15"/>
    <p:sldId id="355" r:id="rId16"/>
    <p:sldId id="293" r:id="rId17"/>
    <p:sldId id="357" r:id="rId18"/>
    <p:sldId id="356" r:id="rId19"/>
    <p:sldId id="294" r:id="rId20"/>
    <p:sldId id="295" r:id="rId21"/>
    <p:sldId id="358" r:id="rId22"/>
    <p:sldId id="297" r:id="rId23"/>
    <p:sldId id="34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6E8C94"/>
    <a:srgbClr val="61A3A9"/>
    <a:srgbClr val="59B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BCA04-A91F-354D-BC5A-0D64FC86A172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2C8A5-B4E6-6641-AFBE-6EA67D189A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1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54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45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38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04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29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68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7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6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415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0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FFBE9-6D01-3142-B058-E588FDBC991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4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Genre and Purpose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094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Well-structured paragraphs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0411" y="4535569"/>
            <a:ext cx="1395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Plain font</a:t>
            </a:r>
          </a:p>
        </p:txBody>
      </p:sp>
    </p:spTree>
    <p:extLst>
      <p:ext uri="{BB962C8B-B14F-4D97-AF65-F5344CB8AC3E}">
        <p14:creationId xmlns:p14="http://schemas.microsoft.com/office/powerpoint/2010/main" val="2890862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2266904" y="4126464"/>
            <a:ext cx="3661826" cy="12708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Well-structured paragraphs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0411" y="4535569"/>
            <a:ext cx="1395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Plain font</a:t>
            </a:r>
          </a:p>
        </p:txBody>
      </p:sp>
    </p:spTree>
    <p:extLst>
      <p:ext uri="{BB962C8B-B14F-4D97-AF65-F5344CB8AC3E}">
        <p14:creationId xmlns:p14="http://schemas.microsoft.com/office/powerpoint/2010/main" val="915474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R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sum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07035" y="4582609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R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sum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07035" y="4582609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240155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2338391" y="4138957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R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sum</a:t>
            </a:r>
            <a:r>
              <a:rPr lang="en-US" sz="4400" b="1" dirty="0">
                <a:solidFill>
                  <a:srgbClr val="627981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627981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07035" y="4582609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4258478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6019" y="4582609"/>
            <a:ext cx="2932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Short paragraphs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38391" y="3135982"/>
            <a:ext cx="310502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Photos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6019" y="4582609"/>
            <a:ext cx="2932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Short paragraphs</a:t>
            </a:r>
          </a:p>
        </p:txBody>
      </p:sp>
    </p:spTree>
    <p:extLst>
      <p:ext uri="{BB962C8B-B14F-4D97-AF65-F5344CB8AC3E}">
        <p14:creationId xmlns:p14="http://schemas.microsoft.com/office/powerpoint/2010/main" val="1063637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2338382" y="2698739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2338391" y="4138957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988432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38391" y="3135982"/>
            <a:ext cx="310502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Photos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6019" y="4582609"/>
            <a:ext cx="2932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Short paragraphs</a:t>
            </a:r>
          </a:p>
        </p:txBody>
      </p:sp>
    </p:spTree>
    <p:extLst>
      <p:ext uri="{BB962C8B-B14F-4D97-AF65-F5344CB8AC3E}">
        <p14:creationId xmlns:p14="http://schemas.microsoft.com/office/powerpoint/2010/main" val="1098228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10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3" y="1444608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style or grammar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2043989" y="2674626"/>
            <a:ext cx="8104025" cy="2266176"/>
            <a:chOff x="2096962" y="2813228"/>
            <a:chExt cx="4950072" cy="2266176"/>
          </a:xfrm>
        </p:grpSpPr>
        <p:sp>
          <p:nvSpPr>
            <p:cNvPr id="34" name="Up Arrow 33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83150" y="4068594"/>
              <a:ext cx="2213687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Formal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936432" y="3929992"/>
            <a:ext cx="2259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Informal 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10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3" y="1455096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Informal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2016248" y="2839924"/>
            <a:ext cx="2474447" cy="1929454"/>
            <a:chOff x="2096962" y="2813228"/>
            <a:chExt cx="2357612" cy="2265370"/>
          </a:xfrm>
        </p:grpSpPr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</p:grpSp>
      <p:grpSp>
        <p:nvGrpSpPr>
          <p:cNvPr id="19" name="Group 30"/>
          <p:cNvGrpSpPr/>
          <p:nvPr/>
        </p:nvGrpSpPr>
        <p:grpSpPr>
          <a:xfrm>
            <a:off x="7673567" y="2840610"/>
            <a:ext cx="2474447" cy="1929454"/>
            <a:chOff x="2096962" y="2813228"/>
            <a:chExt cx="2357612" cy="2265370"/>
          </a:xfrm>
        </p:grpSpPr>
        <p:sp>
          <p:nvSpPr>
            <p:cNvPr id="20" name="Up Arrow 19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323542"/>
                </a:solidFill>
              </a:endParaRPr>
            </a:p>
          </p:txBody>
        </p:sp>
      </p:grpSp>
      <p:grpSp>
        <p:nvGrpSpPr>
          <p:cNvPr id="25" name="Group 30"/>
          <p:cNvGrpSpPr/>
          <p:nvPr/>
        </p:nvGrpSpPr>
        <p:grpSpPr>
          <a:xfrm>
            <a:off x="4832919" y="2840610"/>
            <a:ext cx="2474447" cy="1929454"/>
            <a:chOff x="2096962" y="2813228"/>
            <a:chExt cx="2357612" cy="2265370"/>
          </a:xfrm>
        </p:grpSpPr>
        <p:sp>
          <p:nvSpPr>
            <p:cNvPr id="28" name="Up Arrow 27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027655" y="3912656"/>
            <a:ext cx="241896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contractions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56896" y="3909270"/>
            <a:ext cx="241896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slang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01306" y="3909269"/>
            <a:ext cx="244670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simple sentences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Determine your purpose for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Choose an appropriate genre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 about expectations and conventions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10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3" y="1455096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Formal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2016248" y="2839924"/>
            <a:ext cx="2474447" cy="1929454"/>
            <a:chOff x="2096962" y="2813228"/>
            <a:chExt cx="2357612" cy="2265370"/>
          </a:xfrm>
        </p:grpSpPr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</p:grpSp>
      <p:grpSp>
        <p:nvGrpSpPr>
          <p:cNvPr id="19" name="Group 30"/>
          <p:cNvGrpSpPr/>
          <p:nvPr/>
        </p:nvGrpSpPr>
        <p:grpSpPr>
          <a:xfrm>
            <a:off x="7673567" y="2840610"/>
            <a:ext cx="2474447" cy="1929454"/>
            <a:chOff x="2096962" y="2813228"/>
            <a:chExt cx="2357612" cy="2265370"/>
          </a:xfrm>
        </p:grpSpPr>
        <p:sp>
          <p:nvSpPr>
            <p:cNvPr id="20" name="Up Arrow 19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323542"/>
                </a:solidFill>
              </a:endParaRPr>
            </a:p>
          </p:txBody>
        </p:sp>
      </p:grpSp>
      <p:grpSp>
        <p:nvGrpSpPr>
          <p:cNvPr id="25" name="Group 30"/>
          <p:cNvGrpSpPr/>
          <p:nvPr/>
        </p:nvGrpSpPr>
        <p:grpSpPr>
          <a:xfrm>
            <a:off x="4832919" y="2840610"/>
            <a:ext cx="2474447" cy="1929454"/>
            <a:chOff x="2096962" y="2813228"/>
            <a:chExt cx="2357612" cy="2265370"/>
          </a:xfrm>
        </p:grpSpPr>
        <p:sp>
          <p:nvSpPr>
            <p:cNvPr id="28" name="Up Arrow 27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027655" y="3912656"/>
            <a:ext cx="241896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academic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56896" y="3909270"/>
            <a:ext cx="241896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technical terms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01306" y="3909269"/>
            <a:ext cx="244670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complex sentences</a:t>
            </a:r>
          </a:p>
        </p:txBody>
      </p:sp>
    </p:spTree>
    <p:extLst>
      <p:ext uri="{BB962C8B-B14F-4D97-AF65-F5344CB8AC3E}">
        <p14:creationId xmlns:p14="http://schemas.microsoft.com/office/powerpoint/2010/main" val="2305757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10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3" y="1451997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Formal</a:t>
            </a:r>
          </a:p>
          <a:p>
            <a:pPr algn="ctr"/>
            <a:endParaRPr lang="en-US" dirty="0"/>
          </a:p>
        </p:txBody>
      </p:sp>
      <p:grpSp>
        <p:nvGrpSpPr>
          <p:cNvPr id="12" name="Group 30"/>
          <p:cNvGrpSpPr/>
          <p:nvPr/>
        </p:nvGrpSpPr>
        <p:grpSpPr>
          <a:xfrm>
            <a:off x="2043989" y="2674626"/>
            <a:ext cx="8104025" cy="2266176"/>
            <a:chOff x="2096962" y="2813228"/>
            <a:chExt cx="4950072" cy="2266176"/>
          </a:xfrm>
        </p:grpSpPr>
        <p:sp>
          <p:nvSpPr>
            <p:cNvPr id="13" name="Up Arrow 12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Up Arrow 14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83150" y="4068594"/>
              <a:ext cx="22136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spelling rules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098816" y="3929992"/>
            <a:ext cx="3624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standard grammar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150126" y="1535191"/>
            <a:ext cx="8022112" cy="924797"/>
            <a:chOff x="1650148" y="1535190"/>
            <a:chExt cx="5843697" cy="924797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grpFill/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different types of writing</a:t>
              </a:r>
            </a:p>
          </p:txBody>
        </p:sp>
      </p:grpSp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Genres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ight Arrow Callout 9"/>
          <p:cNvSpPr/>
          <p:nvPr/>
        </p:nvSpPr>
        <p:spPr>
          <a:xfrm>
            <a:off x="2185172" y="3393150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best genre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015971" y="3393150"/>
            <a:ext cx="3308314" cy="1524623"/>
          </a:xfrm>
          <a:prstGeom prst="rect">
            <a:avLst/>
          </a:prstGeom>
          <a:solidFill>
            <a:srgbClr val="627981"/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audience</a:t>
            </a:r>
          </a:p>
        </p:txBody>
      </p:sp>
    </p:spTree>
    <p:extLst>
      <p:ext uri="{BB962C8B-B14F-4D97-AF65-F5344CB8AC3E}">
        <p14:creationId xmlns:p14="http://schemas.microsoft.com/office/powerpoint/2010/main" val="141806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907544" y="1617739"/>
            <a:ext cx="3127248" cy="1617913"/>
            <a:chOff x="158059" y="1753237"/>
            <a:chExt cx="3127248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77507"/>
              <a:ext cx="2542159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Inform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2907544" y="3480015"/>
            <a:ext cx="3127248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39112"/>
              <a:ext cx="2080340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Reflect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6281312" y="3480015"/>
            <a:ext cx="3127248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Entertain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6281312" y="1612192"/>
            <a:ext cx="3127248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77507"/>
              <a:ext cx="2080339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652238" y="1741717"/>
            <a:ext cx="5017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contains basic meaning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2364589" y="2264937"/>
            <a:ext cx="3538728" cy="1600200"/>
          </a:xfrm>
          <a:prstGeom prst="rect">
            <a:avLst/>
          </a:prstGeom>
          <a:solidFill>
            <a:srgbClr val="6279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211541" y="2264937"/>
            <a:ext cx="3538728" cy="1600200"/>
          </a:xfrm>
          <a:prstGeom prst="rect">
            <a:avLst/>
          </a:prstGeom>
          <a:solidFill>
            <a:srgbClr val="6279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3"/>
          <p:cNvSpPr/>
          <p:nvPr/>
        </p:nvSpPr>
        <p:spPr>
          <a:xfrm>
            <a:off x="5574086" y="2900784"/>
            <a:ext cx="1002049" cy="450369"/>
          </a:xfrm>
          <a:prstGeom prst="rightArrow">
            <a:avLst/>
          </a:prstGeom>
          <a:solidFill>
            <a:srgbClr val="627981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840925" y="2885103"/>
            <a:ext cx="2398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Purpose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93261" y="2900783"/>
            <a:ext cx="2622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Writing prompt</a:t>
            </a:r>
          </a:p>
        </p:txBody>
      </p:sp>
    </p:spTree>
    <p:extLst>
      <p:ext uri="{BB962C8B-B14F-4D97-AF65-F5344CB8AC3E}">
        <p14:creationId xmlns:p14="http://schemas.microsoft.com/office/powerpoint/2010/main" val="16435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674921"/>
              </p:ext>
            </p:extLst>
          </p:nvPr>
        </p:nvGraphicFramePr>
        <p:xfrm>
          <a:off x="2748818" y="1621400"/>
          <a:ext cx="6694364" cy="323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Inform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Persuade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Reflect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Entertain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demonstrate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defend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narrate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illustrate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identify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evaluate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reflect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share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discuss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justify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share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tell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an Appropriate Genre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27353" y="1641431"/>
            <a:ext cx="7635567" cy="3252375"/>
            <a:chOff x="759133" y="1821205"/>
            <a:chExt cx="8473104" cy="3298995"/>
          </a:xfrm>
          <a:solidFill>
            <a:srgbClr val="627981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Academic writing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3078810"/>
              <a:ext cx="3723870" cy="7655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Genre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323805" y="2793558"/>
            <a:ext cx="336710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Professional writing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23805" y="3945688"/>
            <a:ext cx="336710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Personal writing</a:t>
            </a:r>
          </a:p>
        </p:txBody>
      </p:sp>
      <p:sp>
        <p:nvSpPr>
          <p:cNvPr id="6" name="Oval 5"/>
          <p:cNvSpPr/>
          <p:nvPr/>
        </p:nvSpPr>
        <p:spPr>
          <a:xfrm>
            <a:off x="5440744" y="2905868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40744" y="4045295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440743" y="1741039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83128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314C57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314C57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85208" y="3104408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314C57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314C57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83127" y="4245197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314C57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an Appropriate Genre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735578"/>
              </p:ext>
            </p:extLst>
          </p:nvPr>
        </p:nvGraphicFramePr>
        <p:xfrm>
          <a:off x="2462211" y="1621401"/>
          <a:ext cx="7267578" cy="325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6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Academic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Professional 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Personal 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research papers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cover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letters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emails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reflection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essays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business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proposals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product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reviews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literature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analyses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sum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social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media posts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338383" y="1258521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627981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38391" y="1697506"/>
            <a:ext cx="2901217" cy="430887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81601" y="3135982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Well-structured paragraphs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255</Words>
  <Application>Microsoft Office PowerPoint</Application>
  <PresentationFormat>Widescreen</PresentationFormat>
  <Paragraphs>140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Sarah Quinn</cp:lastModifiedBy>
  <cp:revision>13</cp:revision>
  <dcterms:created xsi:type="dcterms:W3CDTF">2015-08-01T17:19:42Z</dcterms:created>
  <dcterms:modified xsi:type="dcterms:W3CDTF">2022-08-08T19:27:49Z</dcterms:modified>
</cp:coreProperties>
</file>