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1" r:id="rId4"/>
    <p:sldId id="280" r:id="rId5"/>
    <p:sldId id="324" r:id="rId6"/>
    <p:sldId id="282" r:id="rId7"/>
    <p:sldId id="289" r:id="rId8"/>
    <p:sldId id="284" r:id="rId9"/>
    <p:sldId id="352" r:id="rId10"/>
    <p:sldId id="285" r:id="rId11"/>
    <p:sldId id="286" r:id="rId12"/>
    <p:sldId id="28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F3E3D2"/>
    <a:srgbClr val="D2A58A"/>
    <a:srgbClr val="476A81"/>
    <a:srgbClr val="DACDBF"/>
    <a:srgbClr val="9EB4A8"/>
    <a:srgbClr val="84968D"/>
    <a:srgbClr val="3679BB"/>
    <a:srgbClr val="E4CABA"/>
    <a:srgbClr val="7CA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90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D16C10-31FC-0A46-A925-E09DDB853CFD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EE5A1-65A6-174D-9043-26D65851201C}">
      <dgm:prSet phldrT="[Text]"/>
      <dgm:spPr>
        <a:solidFill>
          <a:srgbClr val="627981"/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/>
            <a:t>Brainstorming</a:t>
          </a:r>
        </a:p>
      </dgm:t>
    </dgm:pt>
    <dgm:pt modelId="{F3DB2F34-7D5D-9341-920C-D011A2EE98C8}" type="parTrans" cxnId="{C7E5F39E-2E5C-0C4F-9EE9-76A1F34639CC}">
      <dgm:prSet/>
      <dgm:spPr/>
      <dgm:t>
        <a:bodyPr/>
        <a:lstStyle/>
        <a:p>
          <a:endParaRPr lang="en-US"/>
        </a:p>
      </dgm:t>
    </dgm:pt>
    <dgm:pt modelId="{0138B1FE-71B2-624D-85EF-773675B5322A}" type="sibTrans" cxnId="{C7E5F39E-2E5C-0C4F-9EE9-76A1F34639CC}">
      <dgm:prSet/>
      <dgm:spPr/>
      <dgm:t>
        <a:bodyPr/>
        <a:lstStyle/>
        <a:p>
          <a:endParaRPr lang="en-US"/>
        </a:p>
      </dgm:t>
    </dgm:pt>
    <dgm:pt modelId="{7113D93B-138C-CD40-8E19-144C79A9D601}">
      <dgm:prSet phldrT="[Text]"/>
      <dgm:spPr>
        <a:solidFill>
          <a:srgbClr val="627981"/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/>
            <a:t>Free-writing</a:t>
          </a:r>
        </a:p>
      </dgm:t>
    </dgm:pt>
    <dgm:pt modelId="{BE2C13F3-4946-9642-9375-8FE3FF487298}" type="parTrans" cxnId="{5C157ABE-3823-E543-B4DF-034727D9C958}">
      <dgm:prSet/>
      <dgm:spPr>
        <a:ln>
          <a:solidFill>
            <a:srgbClr val="476A81"/>
          </a:solidFill>
        </a:ln>
      </dgm:spPr>
      <dgm:t>
        <a:bodyPr/>
        <a:lstStyle/>
        <a:p>
          <a:endParaRPr lang="en-US"/>
        </a:p>
      </dgm:t>
    </dgm:pt>
    <dgm:pt modelId="{B2DCD0E8-C48D-CC4D-9600-F83BBF4F4318}" type="sibTrans" cxnId="{5C157ABE-3823-E543-B4DF-034727D9C958}">
      <dgm:prSet/>
      <dgm:spPr/>
      <dgm:t>
        <a:bodyPr/>
        <a:lstStyle/>
        <a:p>
          <a:endParaRPr lang="en-US"/>
        </a:p>
      </dgm:t>
    </dgm:pt>
    <dgm:pt modelId="{CFBDE6AD-5B17-154D-A979-DE816842D35F}">
      <dgm:prSet phldrT="[Text]"/>
      <dgm:spPr>
        <a:solidFill>
          <a:srgbClr val="627981"/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/>
            <a:t>Grouping</a:t>
          </a:r>
        </a:p>
      </dgm:t>
    </dgm:pt>
    <dgm:pt modelId="{00055BB4-5DCE-2F4A-884C-664B50E3230F}" type="parTrans" cxnId="{25828168-E778-6245-876C-D766715B288D}">
      <dgm:prSet/>
      <dgm:spPr>
        <a:ln>
          <a:solidFill>
            <a:srgbClr val="476A81"/>
          </a:solidFill>
        </a:ln>
      </dgm:spPr>
      <dgm:t>
        <a:bodyPr/>
        <a:lstStyle/>
        <a:p>
          <a:endParaRPr lang="en-US"/>
        </a:p>
      </dgm:t>
    </dgm:pt>
    <dgm:pt modelId="{747EA6E6-682A-6542-B983-7ACD49EA42A4}" type="sibTrans" cxnId="{25828168-E778-6245-876C-D766715B288D}">
      <dgm:prSet/>
      <dgm:spPr/>
      <dgm:t>
        <a:bodyPr/>
        <a:lstStyle/>
        <a:p>
          <a:endParaRPr lang="en-US"/>
        </a:p>
      </dgm:t>
    </dgm:pt>
    <dgm:pt modelId="{24279B3D-AAB5-3D47-A2F1-8BC41CEFCF32}" type="pres">
      <dgm:prSet presAssocID="{3DD16C10-31FC-0A46-A925-E09DDB853CF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26C7AB6-9BF9-1343-AC03-CD4ECBA1C66A}" type="pres">
      <dgm:prSet presAssocID="{EA7EE5A1-65A6-174D-9043-26D65851201C}" presName="root1" presStyleCnt="0"/>
      <dgm:spPr/>
    </dgm:pt>
    <dgm:pt modelId="{80039C7B-AD60-674F-AA4D-9FFA597C4CD8}" type="pres">
      <dgm:prSet presAssocID="{EA7EE5A1-65A6-174D-9043-26D65851201C}" presName="LevelOneTextNode" presStyleLbl="node0" presStyleIdx="0" presStyleCnt="1">
        <dgm:presLayoutVars>
          <dgm:chPref val="3"/>
        </dgm:presLayoutVars>
      </dgm:prSet>
      <dgm:spPr/>
    </dgm:pt>
    <dgm:pt modelId="{B5D650F9-A452-D342-A6FA-03B01E1FDC52}" type="pres">
      <dgm:prSet presAssocID="{EA7EE5A1-65A6-174D-9043-26D65851201C}" presName="level2hierChild" presStyleCnt="0"/>
      <dgm:spPr/>
    </dgm:pt>
    <dgm:pt modelId="{8049DF84-68F5-8545-A3E3-EB5BFA4CB664}" type="pres">
      <dgm:prSet presAssocID="{BE2C13F3-4946-9642-9375-8FE3FF487298}" presName="conn2-1" presStyleLbl="parChTrans1D2" presStyleIdx="0" presStyleCnt="2"/>
      <dgm:spPr/>
    </dgm:pt>
    <dgm:pt modelId="{453CD7AD-238E-8642-B6F1-8A6936C27F12}" type="pres">
      <dgm:prSet presAssocID="{BE2C13F3-4946-9642-9375-8FE3FF487298}" presName="connTx" presStyleLbl="parChTrans1D2" presStyleIdx="0" presStyleCnt="2"/>
      <dgm:spPr/>
    </dgm:pt>
    <dgm:pt modelId="{03ADF7BF-23FE-7740-80C6-CF823FBA075F}" type="pres">
      <dgm:prSet presAssocID="{7113D93B-138C-CD40-8E19-144C79A9D601}" presName="root2" presStyleCnt="0"/>
      <dgm:spPr/>
    </dgm:pt>
    <dgm:pt modelId="{A191B7C7-1CC0-3142-BE39-CCE39DD4B877}" type="pres">
      <dgm:prSet presAssocID="{7113D93B-138C-CD40-8E19-144C79A9D601}" presName="LevelTwoTextNode" presStyleLbl="node2" presStyleIdx="0" presStyleCnt="2">
        <dgm:presLayoutVars>
          <dgm:chPref val="3"/>
        </dgm:presLayoutVars>
      </dgm:prSet>
      <dgm:spPr/>
    </dgm:pt>
    <dgm:pt modelId="{FCFBF8AB-E29F-4D4B-A4E8-691116085E80}" type="pres">
      <dgm:prSet presAssocID="{7113D93B-138C-CD40-8E19-144C79A9D601}" presName="level3hierChild" presStyleCnt="0"/>
      <dgm:spPr/>
    </dgm:pt>
    <dgm:pt modelId="{1BE0F2E9-D2D5-D848-8E20-3539A41BFE99}" type="pres">
      <dgm:prSet presAssocID="{00055BB4-5DCE-2F4A-884C-664B50E3230F}" presName="conn2-1" presStyleLbl="parChTrans1D2" presStyleIdx="1" presStyleCnt="2"/>
      <dgm:spPr/>
    </dgm:pt>
    <dgm:pt modelId="{033E4D7E-CA86-CC47-93CF-2A7A38C9254F}" type="pres">
      <dgm:prSet presAssocID="{00055BB4-5DCE-2F4A-884C-664B50E3230F}" presName="connTx" presStyleLbl="parChTrans1D2" presStyleIdx="1" presStyleCnt="2"/>
      <dgm:spPr/>
    </dgm:pt>
    <dgm:pt modelId="{ECC18981-610B-DC47-814D-9919B3F22262}" type="pres">
      <dgm:prSet presAssocID="{CFBDE6AD-5B17-154D-A979-DE816842D35F}" presName="root2" presStyleCnt="0"/>
      <dgm:spPr/>
    </dgm:pt>
    <dgm:pt modelId="{32FC4A93-EBB7-0D4F-947E-D720022F79D0}" type="pres">
      <dgm:prSet presAssocID="{CFBDE6AD-5B17-154D-A979-DE816842D35F}" presName="LevelTwoTextNode" presStyleLbl="node2" presStyleIdx="1" presStyleCnt="2">
        <dgm:presLayoutVars>
          <dgm:chPref val="3"/>
        </dgm:presLayoutVars>
      </dgm:prSet>
      <dgm:spPr/>
    </dgm:pt>
    <dgm:pt modelId="{4AD541B9-3054-CB47-87E6-FAD7C0DC9B3A}" type="pres">
      <dgm:prSet presAssocID="{CFBDE6AD-5B17-154D-A979-DE816842D35F}" presName="level3hierChild" presStyleCnt="0"/>
      <dgm:spPr/>
    </dgm:pt>
  </dgm:ptLst>
  <dgm:cxnLst>
    <dgm:cxn modelId="{E5DA8210-C71E-B84C-8DC2-BF1A88ADF7C6}" type="presOf" srcId="{00055BB4-5DCE-2F4A-884C-664B50E3230F}" destId="{033E4D7E-CA86-CC47-93CF-2A7A38C9254F}" srcOrd="1" destOrd="0" presId="urn:microsoft.com/office/officeart/2005/8/layout/hierarchy2"/>
    <dgm:cxn modelId="{25828168-E778-6245-876C-D766715B288D}" srcId="{EA7EE5A1-65A6-174D-9043-26D65851201C}" destId="{CFBDE6AD-5B17-154D-A979-DE816842D35F}" srcOrd="1" destOrd="0" parTransId="{00055BB4-5DCE-2F4A-884C-664B50E3230F}" sibTransId="{747EA6E6-682A-6542-B983-7ACD49EA42A4}"/>
    <dgm:cxn modelId="{2A3CBA76-93B6-2F4D-8234-1E3722FA0877}" type="presOf" srcId="{EA7EE5A1-65A6-174D-9043-26D65851201C}" destId="{80039C7B-AD60-674F-AA4D-9FFA597C4CD8}" srcOrd="0" destOrd="0" presId="urn:microsoft.com/office/officeart/2005/8/layout/hierarchy2"/>
    <dgm:cxn modelId="{FA37047F-62A9-034B-A8E5-423F2C184EEE}" type="presOf" srcId="{CFBDE6AD-5B17-154D-A979-DE816842D35F}" destId="{32FC4A93-EBB7-0D4F-947E-D720022F79D0}" srcOrd="0" destOrd="0" presId="urn:microsoft.com/office/officeart/2005/8/layout/hierarchy2"/>
    <dgm:cxn modelId="{63B7DB86-4786-5947-9355-4D1FABCFB496}" type="presOf" srcId="{3DD16C10-31FC-0A46-A925-E09DDB853CFD}" destId="{24279B3D-AAB5-3D47-A2F1-8BC41CEFCF32}" srcOrd="0" destOrd="0" presId="urn:microsoft.com/office/officeart/2005/8/layout/hierarchy2"/>
    <dgm:cxn modelId="{C7E5F39E-2E5C-0C4F-9EE9-76A1F34639CC}" srcId="{3DD16C10-31FC-0A46-A925-E09DDB853CFD}" destId="{EA7EE5A1-65A6-174D-9043-26D65851201C}" srcOrd="0" destOrd="0" parTransId="{F3DB2F34-7D5D-9341-920C-D011A2EE98C8}" sibTransId="{0138B1FE-71B2-624D-85EF-773675B5322A}"/>
    <dgm:cxn modelId="{C18824A3-B80B-7147-98A1-63106B1FF8A0}" type="presOf" srcId="{BE2C13F3-4946-9642-9375-8FE3FF487298}" destId="{8049DF84-68F5-8545-A3E3-EB5BFA4CB664}" srcOrd="0" destOrd="0" presId="urn:microsoft.com/office/officeart/2005/8/layout/hierarchy2"/>
    <dgm:cxn modelId="{5C157ABE-3823-E543-B4DF-034727D9C958}" srcId="{EA7EE5A1-65A6-174D-9043-26D65851201C}" destId="{7113D93B-138C-CD40-8E19-144C79A9D601}" srcOrd="0" destOrd="0" parTransId="{BE2C13F3-4946-9642-9375-8FE3FF487298}" sibTransId="{B2DCD0E8-C48D-CC4D-9600-F83BBF4F4318}"/>
    <dgm:cxn modelId="{CCB4B2D1-5EFC-BC44-AE42-F5C439CAEED8}" type="presOf" srcId="{00055BB4-5DCE-2F4A-884C-664B50E3230F}" destId="{1BE0F2E9-D2D5-D848-8E20-3539A41BFE99}" srcOrd="0" destOrd="0" presId="urn:microsoft.com/office/officeart/2005/8/layout/hierarchy2"/>
    <dgm:cxn modelId="{953109FB-94E5-E84F-9746-902A42A06916}" type="presOf" srcId="{7113D93B-138C-CD40-8E19-144C79A9D601}" destId="{A191B7C7-1CC0-3142-BE39-CCE39DD4B877}" srcOrd="0" destOrd="0" presId="urn:microsoft.com/office/officeart/2005/8/layout/hierarchy2"/>
    <dgm:cxn modelId="{29E28EFF-F4D5-3E49-8157-69855A3A9261}" type="presOf" srcId="{BE2C13F3-4946-9642-9375-8FE3FF487298}" destId="{453CD7AD-238E-8642-B6F1-8A6936C27F12}" srcOrd="1" destOrd="0" presId="urn:microsoft.com/office/officeart/2005/8/layout/hierarchy2"/>
    <dgm:cxn modelId="{A959FE47-FBAB-3B4B-9721-8ACF35739F00}" type="presParOf" srcId="{24279B3D-AAB5-3D47-A2F1-8BC41CEFCF32}" destId="{926C7AB6-9BF9-1343-AC03-CD4ECBA1C66A}" srcOrd="0" destOrd="0" presId="urn:microsoft.com/office/officeart/2005/8/layout/hierarchy2"/>
    <dgm:cxn modelId="{322C7564-350F-9445-BDBE-D5F475E6BA70}" type="presParOf" srcId="{926C7AB6-9BF9-1343-AC03-CD4ECBA1C66A}" destId="{80039C7B-AD60-674F-AA4D-9FFA597C4CD8}" srcOrd="0" destOrd="0" presId="urn:microsoft.com/office/officeart/2005/8/layout/hierarchy2"/>
    <dgm:cxn modelId="{B18B5608-C450-F04F-A5EB-1594BEC79191}" type="presParOf" srcId="{926C7AB6-9BF9-1343-AC03-CD4ECBA1C66A}" destId="{B5D650F9-A452-D342-A6FA-03B01E1FDC52}" srcOrd="1" destOrd="0" presId="urn:microsoft.com/office/officeart/2005/8/layout/hierarchy2"/>
    <dgm:cxn modelId="{8856417E-8CA5-F04C-887F-1C23DB69C8B1}" type="presParOf" srcId="{B5D650F9-A452-D342-A6FA-03B01E1FDC52}" destId="{8049DF84-68F5-8545-A3E3-EB5BFA4CB664}" srcOrd="0" destOrd="0" presId="urn:microsoft.com/office/officeart/2005/8/layout/hierarchy2"/>
    <dgm:cxn modelId="{E8F8D2F1-8AC3-7F4B-ADF5-443DD1330E2A}" type="presParOf" srcId="{8049DF84-68F5-8545-A3E3-EB5BFA4CB664}" destId="{453CD7AD-238E-8642-B6F1-8A6936C27F12}" srcOrd="0" destOrd="0" presId="urn:microsoft.com/office/officeart/2005/8/layout/hierarchy2"/>
    <dgm:cxn modelId="{B06F3646-6AAA-9643-9661-950CDCE0DCC2}" type="presParOf" srcId="{B5D650F9-A452-D342-A6FA-03B01E1FDC52}" destId="{03ADF7BF-23FE-7740-80C6-CF823FBA075F}" srcOrd="1" destOrd="0" presId="urn:microsoft.com/office/officeart/2005/8/layout/hierarchy2"/>
    <dgm:cxn modelId="{B9D045B6-C216-0E42-A4D0-6134ADA805F8}" type="presParOf" srcId="{03ADF7BF-23FE-7740-80C6-CF823FBA075F}" destId="{A191B7C7-1CC0-3142-BE39-CCE39DD4B877}" srcOrd="0" destOrd="0" presId="urn:microsoft.com/office/officeart/2005/8/layout/hierarchy2"/>
    <dgm:cxn modelId="{D4F35AAA-0CB9-0A44-874C-A57031753C4E}" type="presParOf" srcId="{03ADF7BF-23FE-7740-80C6-CF823FBA075F}" destId="{FCFBF8AB-E29F-4D4B-A4E8-691116085E80}" srcOrd="1" destOrd="0" presId="urn:microsoft.com/office/officeart/2005/8/layout/hierarchy2"/>
    <dgm:cxn modelId="{C0FD2B52-7BC4-BF48-A929-8CEA58887AB1}" type="presParOf" srcId="{B5D650F9-A452-D342-A6FA-03B01E1FDC52}" destId="{1BE0F2E9-D2D5-D848-8E20-3539A41BFE99}" srcOrd="2" destOrd="0" presId="urn:microsoft.com/office/officeart/2005/8/layout/hierarchy2"/>
    <dgm:cxn modelId="{E9AB7803-6A92-1A4E-B4EE-4A0CEB79AA72}" type="presParOf" srcId="{1BE0F2E9-D2D5-D848-8E20-3539A41BFE99}" destId="{033E4D7E-CA86-CC47-93CF-2A7A38C9254F}" srcOrd="0" destOrd="0" presId="urn:microsoft.com/office/officeart/2005/8/layout/hierarchy2"/>
    <dgm:cxn modelId="{4C610E30-3E96-7048-8692-2DCE28D0BFEB}" type="presParOf" srcId="{B5D650F9-A452-D342-A6FA-03B01E1FDC52}" destId="{ECC18981-610B-DC47-814D-9919B3F22262}" srcOrd="3" destOrd="0" presId="urn:microsoft.com/office/officeart/2005/8/layout/hierarchy2"/>
    <dgm:cxn modelId="{55D9B80B-68AA-6545-A4DF-0586DBE34F5E}" type="presParOf" srcId="{ECC18981-610B-DC47-814D-9919B3F22262}" destId="{32FC4A93-EBB7-0D4F-947E-D720022F79D0}" srcOrd="0" destOrd="0" presId="urn:microsoft.com/office/officeart/2005/8/layout/hierarchy2"/>
    <dgm:cxn modelId="{2E394ACD-9D62-E043-AA42-9329AA97DF92}" type="presParOf" srcId="{ECC18981-610B-DC47-814D-9919B3F22262}" destId="{4AD541B9-3054-CB47-87E6-FAD7C0DC9B3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870FD-9E35-114D-85E4-532BD5BD5A04}" type="doc">
      <dgm:prSet loTypeId="urn:microsoft.com/office/officeart/2009/3/layout/StepUp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04FD87-C7B9-5A42-B4F7-6F9C30998ADF}">
      <dgm:prSet phldrT="[Text]" custT="1"/>
      <dgm:spPr/>
      <dgm:t>
        <a:bodyPr/>
        <a:lstStyle/>
        <a:p>
          <a:r>
            <a:rPr lang="en-US" sz="3600" dirty="0"/>
            <a:t>Set a timer</a:t>
          </a:r>
        </a:p>
      </dgm:t>
    </dgm:pt>
    <dgm:pt modelId="{0CAF2EC3-A412-5C46-9488-DE77A374E2B6}" type="parTrans" cxnId="{09AFC017-5ABB-A542-AF7D-04F647D7CC4E}">
      <dgm:prSet/>
      <dgm:spPr/>
      <dgm:t>
        <a:bodyPr/>
        <a:lstStyle/>
        <a:p>
          <a:endParaRPr lang="en-US"/>
        </a:p>
      </dgm:t>
    </dgm:pt>
    <dgm:pt modelId="{4870C828-45F6-AF42-A19B-16E564620708}" type="sibTrans" cxnId="{09AFC017-5ABB-A542-AF7D-04F647D7CC4E}">
      <dgm:prSet/>
      <dgm:spPr/>
      <dgm:t>
        <a:bodyPr/>
        <a:lstStyle/>
        <a:p>
          <a:endParaRPr lang="en-US"/>
        </a:p>
      </dgm:t>
    </dgm:pt>
    <dgm:pt modelId="{755EA66E-6DC2-6646-9C82-CBC06A15DEC9}">
      <dgm:prSet phldrT="[Text]" custT="1"/>
      <dgm:spPr/>
      <dgm:t>
        <a:bodyPr/>
        <a:lstStyle/>
        <a:p>
          <a:r>
            <a:rPr lang="en-US" sz="3600" dirty="0"/>
            <a:t>Write topic</a:t>
          </a:r>
        </a:p>
      </dgm:t>
    </dgm:pt>
    <dgm:pt modelId="{C28C6ADB-CCF0-1F4F-AC57-157FB0A0D903}" type="parTrans" cxnId="{760BB17D-8FFF-B845-B5CA-091B264DEDB9}">
      <dgm:prSet/>
      <dgm:spPr/>
      <dgm:t>
        <a:bodyPr/>
        <a:lstStyle/>
        <a:p>
          <a:endParaRPr lang="en-US"/>
        </a:p>
      </dgm:t>
    </dgm:pt>
    <dgm:pt modelId="{45CEAF75-5E9C-B349-AF95-D83F09F93AB6}" type="sibTrans" cxnId="{760BB17D-8FFF-B845-B5CA-091B264DEDB9}">
      <dgm:prSet/>
      <dgm:spPr/>
      <dgm:t>
        <a:bodyPr/>
        <a:lstStyle/>
        <a:p>
          <a:endParaRPr lang="en-US"/>
        </a:p>
      </dgm:t>
    </dgm:pt>
    <dgm:pt modelId="{C8F7B588-4924-5148-BED3-5BEDB7344F65}">
      <dgm:prSet phldrT="[Text]" custT="1"/>
      <dgm:spPr/>
      <dgm:t>
        <a:bodyPr/>
        <a:lstStyle/>
        <a:p>
          <a:r>
            <a:rPr lang="en-US" sz="3600" dirty="0"/>
            <a:t>Start writing</a:t>
          </a:r>
        </a:p>
      </dgm:t>
    </dgm:pt>
    <dgm:pt modelId="{22A8DBD7-4D75-9243-A521-0278AF277D80}" type="parTrans" cxnId="{1369AA23-FF65-4B4B-AD3A-118AE3505413}">
      <dgm:prSet/>
      <dgm:spPr/>
      <dgm:t>
        <a:bodyPr/>
        <a:lstStyle/>
        <a:p>
          <a:endParaRPr lang="en-US"/>
        </a:p>
      </dgm:t>
    </dgm:pt>
    <dgm:pt modelId="{CE3D0475-1E78-C94C-A453-DDB52948D64F}" type="sibTrans" cxnId="{1369AA23-FF65-4B4B-AD3A-118AE3505413}">
      <dgm:prSet/>
      <dgm:spPr/>
      <dgm:t>
        <a:bodyPr/>
        <a:lstStyle/>
        <a:p>
          <a:endParaRPr lang="en-US"/>
        </a:p>
      </dgm:t>
    </dgm:pt>
    <dgm:pt modelId="{3BECF12D-965C-674A-8C3E-E967B123F953}" type="pres">
      <dgm:prSet presAssocID="{927870FD-9E35-114D-85E4-532BD5BD5A04}" presName="rootnode" presStyleCnt="0">
        <dgm:presLayoutVars>
          <dgm:chMax/>
          <dgm:chPref/>
          <dgm:dir/>
          <dgm:animLvl val="lvl"/>
        </dgm:presLayoutVars>
      </dgm:prSet>
      <dgm:spPr/>
    </dgm:pt>
    <dgm:pt modelId="{4FDC21CF-F6F1-EE4B-840A-8496F5BF0EE5}" type="pres">
      <dgm:prSet presAssocID="{7204FD87-C7B9-5A42-B4F7-6F9C30998ADF}" presName="composite" presStyleCnt="0"/>
      <dgm:spPr/>
    </dgm:pt>
    <dgm:pt modelId="{E7CE9CB5-D79F-F34B-A457-50044A366022}" type="pres">
      <dgm:prSet presAssocID="{7204FD87-C7B9-5A42-B4F7-6F9C30998ADF}" presName="LShape" presStyleLbl="alignNode1" presStyleIdx="0" presStyleCnt="5"/>
      <dgm:spPr>
        <a:solidFill>
          <a:srgbClr val="627981"/>
        </a:solidFill>
        <a:ln>
          <a:noFill/>
        </a:ln>
      </dgm:spPr>
    </dgm:pt>
    <dgm:pt modelId="{02949711-0C51-7944-9799-FC21F24B29A7}" type="pres">
      <dgm:prSet presAssocID="{7204FD87-C7B9-5A42-B4F7-6F9C30998AD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AACA589-DA9C-9145-96EE-4F0AB2264044}" type="pres">
      <dgm:prSet presAssocID="{7204FD87-C7B9-5A42-B4F7-6F9C30998ADF}" presName="Triangle" presStyleLbl="alignNode1" presStyleIdx="1" presStyleCnt="5"/>
      <dgm:spPr>
        <a:solidFill>
          <a:srgbClr val="627981"/>
        </a:solidFill>
        <a:ln>
          <a:noFill/>
        </a:ln>
      </dgm:spPr>
    </dgm:pt>
    <dgm:pt modelId="{CFFC1FE9-CF39-A246-AFDD-CEC8F4B58906}" type="pres">
      <dgm:prSet presAssocID="{4870C828-45F6-AF42-A19B-16E564620708}" presName="sibTrans" presStyleCnt="0"/>
      <dgm:spPr/>
    </dgm:pt>
    <dgm:pt modelId="{E378F043-671C-C14C-88F0-0BD5320F4614}" type="pres">
      <dgm:prSet presAssocID="{4870C828-45F6-AF42-A19B-16E564620708}" presName="space" presStyleCnt="0"/>
      <dgm:spPr/>
    </dgm:pt>
    <dgm:pt modelId="{BCA8E7E1-7DB9-1F45-8916-4AB98DCF0FA6}" type="pres">
      <dgm:prSet presAssocID="{755EA66E-6DC2-6646-9C82-CBC06A15DEC9}" presName="composite" presStyleCnt="0"/>
      <dgm:spPr/>
    </dgm:pt>
    <dgm:pt modelId="{53AAE6B6-E020-1247-9CB4-CF3A17A787D9}" type="pres">
      <dgm:prSet presAssocID="{755EA66E-6DC2-6646-9C82-CBC06A15DEC9}" presName="LShape" presStyleLbl="alignNode1" presStyleIdx="2" presStyleCnt="5"/>
      <dgm:spPr>
        <a:solidFill>
          <a:srgbClr val="627981"/>
        </a:solidFill>
        <a:ln>
          <a:noFill/>
        </a:ln>
      </dgm:spPr>
    </dgm:pt>
    <dgm:pt modelId="{F3166296-4993-B04D-BDEB-185E8A0D3C20}" type="pres">
      <dgm:prSet presAssocID="{755EA66E-6DC2-6646-9C82-CBC06A15DEC9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99AA09F-B0ED-3C4A-AFDB-7A73CB20E754}" type="pres">
      <dgm:prSet presAssocID="{755EA66E-6DC2-6646-9C82-CBC06A15DEC9}" presName="Triangle" presStyleLbl="alignNode1" presStyleIdx="3" presStyleCnt="5"/>
      <dgm:spPr>
        <a:solidFill>
          <a:srgbClr val="627981"/>
        </a:solidFill>
        <a:ln>
          <a:noFill/>
        </a:ln>
      </dgm:spPr>
    </dgm:pt>
    <dgm:pt modelId="{1DBA0DEE-8F64-0D4B-85F8-0C3B732D6C29}" type="pres">
      <dgm:prSet presAssocID="{45CEAF75-5E9C-B349-AF95-D83F09F93AB6}" presName="sibTrans" presStyleCnt="0"/>
      <dgm:spPr/>
    </dgm:pt>
    <dgm:pt modelId="{30D139B1-FF7B-1A41-BE7E-D72FFB2D5A8B}" type="pres">
      <dgm:prSet presAssocID="{45CEAF75-5E9C-B349-AF95-D83F09F93AB6}" presName="space" presStyleCnt="0"/>
      <dgm:spPr/>
    </dgm:pt>
    <dgm:pt modelId="{33EABB1F-45DE-A044-93B5-851AA35B686A}" type="pres">
      <dgm:prSet presAssocID="{C8F7B588-4924-5148-BED3-5BEDB7344F65}" presName="composite" presStyleCnt="0"/>
      <dgm:spPr/>
    </dgm:pt>
    <dgm:pt modelId="{27AEBB28-331B-0D48-96C6-85F6A4894874}" type="pres">
      <dgm:prSet presAssocID="{C8F7B588-4924-5148-BED3-5BEDB7344F65}" presName="LShape" presStyleLbl="alignNode1" presStyleIdx="4" presStyleCnt="5"/>
      <dgm:spPr>
        <a:solidFill>
          <a:srgbClr val="627981"/>
        </a:solidFill>
        <a:ln>
          <a:noFill/>
        </a:ln>
      </dgm:spPr>
    </dgm:pt>
    <dgm:pt modelId="{5C3AAC87-D33F-DD43-A7CF-9897DDF2BB9D}" type="pres">
      <dgm:prSet presAssocID="{C8F7B588-4924-5148-BED3-5BEDB7344F65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9AFC017-5ABB-A542-AF7D-04F647D7CC4E}" srcId="{927870FD-9E35-114D-85E4-532BD5BD5A04}" destId="{7204FD87-C7B9-5A42-B4F7-6F9C30998ADF}" srcOrd="0" destOrd="0" parTransId="{0CAF2EC3-A412-5C46-9488-DE77A374E2B6}" sibTransId="{4870C828-45F6-AF42-A19B-16E564620708}"/>
    <dgm:cxn modelId="{96EA231C-6DC2-9642-80DE-FCD611539ED4}" type="presOf" srcId="{7204FD87-C7B9-5A42-B4F7-6F9C30998ADF}" destId="{02949711-0C51-7944-9799-FC21F24B29A7}" srcOrd="0" destOrd="0" presId="urn:microsoft.com/office/officeart/2009/3/layout/StepUpProcess"/>
    <dgm:cxn modelId="{1369AA23-FF65-4B4B-AD3A-118AE3505413}" srcId="{927870FD-9E35-114D-85E4-532BD5BD5A04}" destId="{C8F7B588-4924-5148-BED3-5BEDB7344F65}" srcOrd="2" destOrd="0" parTransId="{22A8DBD7-4D75-9243-A521-0278AF277D80}" sibTransId="{CE3D0475-1E78-C94C-A453-DDB52948D64F}"/>
    <dgm:cxn modelId="{8E60736B-3FF4-F240-9F69-DD0F46D76F03}" type="presOf" srcId="{927870FD-9E35-114D-85E4-532BD5BD5A04}" destId="{3BECF12D-965C-674A-8C3E-E967B123F953}" srcOrd="0" destOrd="0" presId="urn:microsoft.com/office/officeart/2009/3/layout/StepUpProcess"/>
    <dgm:cxn modelId="{EF556458-1434-1341-932B-9A36CE019FBD}" type="presOf" srcId="{C8F7B588-4924-5148-BED3-5BEDB7344F65}" destId="{5C3AAC87-D33F-DD43-A7CF-9897DDF2BB9D}" srcOrd="0" destOrd="0" presId="urn:microsoft.com/office/officeart/2009/3/layout/StepUpProcess"/>
    <dgm:cxn modelId="{760BB17D-8FFF-B845-B5CA-091B264DEDB9}" srcId="{927870FD-9E35-114D-85E4-532BD5BD5A04}" destId="{755EA66E-6DC2-6646-9C82-CBC06A15DEC9}" srcOrd="1" destOrd="0" parTransId="{C28C6ADB-CCF0-1F4F-AC57-157FB0A0D903}" sibTransId="{45CEAF75-5E9C-B349-AF95-D83F09F93AB6}"/>
    <dgm:cxn modelId="{D5F46684-C968-1B4E-83A3-E14B19A446CD}" type="presOf" srcId="{755EA66E-6DC2-6646-9C82-CBC06A15DEC9}" destId="{F3166296-4993-B04D-BDEB-185E8A0D3C20}" srcOrd="0" destOrd="0" presId="urn:microsoft.com/office/officeart/2009/3/layout/StepUpProcess"/>
    <dgm:cxn modelId="{6D5FE9F9-B670-4F41-AF23-8E4E5137F387}" type="presParOf" srcId="{3BECF12D-965C-674A-8C3E-E967B123F953}" destId="{4FDC21CF-F6F1-EE4B-840A-8496F5BF0EE5}" srcOrd="0" destOrd="0" presId="urn:microsoft.com/office/officeart/2009/3/layout/StepUpProcess"/>
    <dgm:cxn modelId="{94F05DC5-DE53-DB46-B27A-8D0590FE67EC}" type="presParOf" srcId="{4FDC21CF-F6F1-EE4B-840A-8496F5BF0EE5}" destId="{E7CE9CB5-D79F-F34B-A457-50044A366022}" srcOrd="0" destOrd="0" presId="urn:microsoft.com/office/officeart/2009/3/layout/StepUpProcess"/>
    <dgm:cxn modelId="{9B57F355-1EBD-1949-B84C-2CBD3EB6C8CF}" type="presParOf" srcId="{4FDC21CF-F6F1-EE4B-840A-8496F5BF0EE5}" destId="{02949711-0C51-7944-9799-FC21F24B29A7}" srcOrd="1" destOrd="0" presId="urn:microsoft.com/office/officeart/2009/3/layout/StepUpProcess"/>
    <dgm:cxn modelId="{BDF0F98C-BA90-D741-AE85-F8C1BB5675FA}" type="presParOf" srcId="{4FDC21CF-F6F1-EE4B-840A-8496F5BF0EE5}" destId="{7AACA589-DA9C-9145-96EE-4F0AB2264044}" srcOrd="2" destOrd="0" presId="urn:microsoft.com/office/officeart/2009/3/layout/StepUpProcess"/>
    <dgm:cxn modelId="{28CD9C04-0FB7-0240-AD6B-81A458DBC26D}" type="presParOf" srcId="{3BECF12D-965C-674A-8C3E-E967B123F953}" destId="{CFFC1FE9-CF39-A246-AFDD-CEC8F4B58906}" srcOrd="1" destOrd="0" presId="urn:microsoft.com/office/officeart/2009/3/layout/StepUpProcess"/>
    <dgm:cxn modelId="{32E7DE75-C624-EA49-8DE9-6F7B44703101}" type="presParOf" srcId="{CFFC1FE9-CF39-A246-AFDD-CEC8F4B58906}" destId="{E378F043-671C-C14C-88F0-0BD5320F4614}" srcOrd="0" destOrd="0" presId="urn:microsoft.com/office/officeart/2009/3/layout/StepUpProcess"/>
    <dgm:cxn modelId="{0ED99A57-636F-9043-8A3F-22B7D7BBC666}" type="presParOf" srcId="{3BECF12D-965C-674A-8C3E-E967B123F953}" destId="{BCA8E7E1-7DB9-1F45-8916-4AB98DCF0FA6}" srcOrd="2" destOrd="0" presId="urn:microsoft.com/office/officeart/2009/3/layout/StepUpProcess"/>
    <dgm:cxn modelId="{70CDEC33-1543-CD47-9A59-62456BFE197C}" type="presParOf" srcId="{BCA8E7E1-7DB9-1F45-8916-4AB98DCF0FA6}" destId="{53AAE6B6-E020-1247-9CB4-CF3A17A787D9}" srcOrd="0" destOrd="0" presId="urn:microsoft.com/office/officeart/2009/3/layout/StepUpProcess"/>
    <dgm:cxn modelId="{B4B760B5-7140-EF4D-9A2C-EEDBE41652A6}" type="presParOf" srcId="{BCA8E7E1-7DB9-1F45-8916-4AB98DCF0FA6}" destId="{F3166296-4993-B04D-BDEB-185E8A0D3C20}" srcOrd="1" destOrd="0" presId="urn:microsoft.com/office/officeart/2009/3/layout/StepUpProcess"/>
    <dgm:cxn modelId="{3A7AB925-2CF5-0D4F-BD75-5A810B798FFE}" type="presParOf" srcId="{BCA8E7E1-7DB9-1F45-8916-4AB98DCF0FA6}" destId="{E99AA09F-B0ED-3C4A-AFDB-7A73CB20E754}" srcOrd="2" destOrd="0" presId="urn:microsoft.com/office/officeart/2009/3/layout/StepUpProcess"/>
    <dgm:cxn modelId="{F6DDDD56-8979-BB41-AE03-CED1A2B704A1}" type="presParOf" srcId="{3BECF12D-965C-674A-8C3E-E967B123F953}" destId="{1DBA0DEE-8F64-0D4B-85F8-0C3B732D6C29}" srcOrd="3" destOrd="0" presId="urn:microsoft.com/office/officeart/2009/3/layout/StepUpProcess"/>
    <dgm:cxn modelId="{E68583BD-75B8-934F-8538-09F9FE945370}" type="presParOf" srcId="{1DBA0DEE-8F64-0D4B-85F8-0C3B732D6C29}" destId="{30D139B1-FF7B-1A41-BE7E-D72FFB2D5A8B}" srcOrd="0" destOrd="0" presId="urn:microsoft.com/office/officeart/2009/3/layout/StepUpProcess"/>
    <dgm:cxn modelId="{422563E4-F758-EC4A-A9C5-BD5D37BE64FF}" type="presParOf" srcId="{3BECF12D-965C-674A-8C3E-E967B123F953}" destId="{33EABB1F-45DE-A044-93B5-851AA35B686A}" srcOrd="4" destOrd="0" presId="urn:microsoft.com/office/officeart/2009/3/layout/StepUpProcess"/>
    <dgm:cxn modelId="{DF1168FE-1F2B-A74F-9380-0499E578BC7F}" type="presParOf" srcId="{33EABB1F-45DE-A044-93B5-851AA35B686A}" destId="{27AEBB28-331B-0D48-96C6-85F6A4894874}" srcOrd="0" destOrd="0" presId="urn:microsoft.com/office/officeart/2009/3/layout/StepUpProcess"/>
    <dgm:cxn modelId="{AD8D4D11-FC92-2A4D-B465-FD1CDC23A883}" type="presParOf" srcId="{33EABB1F-45DE-A044-93B5-851AA35B686A}" destId="{5C3AAC87-D33F-DD43-A7CF-9897DDF2BB9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7870FD-9E35-114D-85E4-532BD5BD5A04}" type="doc">
      <dgm:prSet loTypeId="urn:microsoft.com/office/officeart/2009/3/layout/StepUp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04FD87-C7B9-5A42-B4F7-6F9C30998ADF}">
      <dgm:prSet phldrT="[Text]"/>
      <dgm:spPr/>
      <dgm:t>
        <a:bodyPr/>
        <a:lstStyle/>
        <a:p>
          <a:r>
            <a:rPr lang="en-US" dirty="0"/>
            <a:t>Identify categories</a:t>
          </a:r>
        </a:p>
      </dgm:t>
    </dgm:pt>
    <dgm:pt modelId="{0CAF2EC3-A412-5C46-9488-DE77A374E2B6}" type="parTrans" cxnId="{09AFC017-5ABB-A542-AF7D-04F647D7CC4E}">
      <dgm:prSet/>
      <dgm:spPr/>
      <dgm:t>
        <a:bodyPr/>
        <a:lstStyle/>
        <a:p>
          <a:endParaRPr lang="en-US"/>
        </a:p>
      </dgm:t>
    </dgm:pt>
    <dgm:pt modelId="{4870C828-45F6-AF42-A19B-16E564620708}" type="sibTrans" cxnId="{09AFC017-5ABB-A542-AF7D-04F647D7CC4E}">
      <dgm:prSet/>
      <dgm:spPr/>
      <dgm:t>
        <a:bodyPr/>
        <a:lstStyle/>
        <a:p>
          <a:endParaRPr lang="en-US"/>
        </a:p>
      </dgm:t>
    </dgm:pt>
    <dgm:pt modelId="{755EA66E-6DC2-6646-9C82-CBC06A15DEC9}">
      <dgm:prSet phldrT="[Text]"/>
      <dgm:spPr/>
      <dgm:t>
        <a:bodyPr/>
        <a:lstStyle/>
        <a:p>
          <a:r>
            <a:rPr lang="en-US" dirty="0"/>
            <a:t>Categorize portions</a:t>
          </a:r>
        </a:p>
      </dgm:t>
    </dgm:pt>
    <dgm:pt modelId="{C28C6ADB-CCF0-1F4F-AC57-157FB0A0D903}" type="parTrans" cxnId="{760BB17D-8FFF-B845-B5CA-091B264DEDB9}">
      <dgm:prSet/>
      <dgm:spPr/>
      <dgm:t>
        <a:bodyPr/>
        <a:lstStyle/>
        <a:p>
          <a:endParaRPr lang="en-US"/>
        </a:p>
      </dgm:t>
    </dgm:pt>
    <dgm:pt modelId="{45CEAF75-5E9C-B349-AF95-D83F09F93AB6}" type="sibTrans" cxnId="{760BB17D-8FFF-B845-B5CA-091B264DEDB9}">
      <dgm:prSet/>
      <dgm:spPr/>
      <dgm:t>
        <a:bodyPr/>
        <a:lstStyle/>
        <a:p>
          <a:endParaRPr lang="en-US"/>
        </a:p>
      </dgm:t>
    </dgm:pt>
    <dgm:pt modelId="{C8F7B588-4924-5148-BED3-5BEDB7344F65}">
      <dgm:prSet phldrT="[Text]"/>
      <dgm:spPr/>
      <dgm:t>
        <a:bodyPr/>
        <a:lstStyle/>
        <a:p>
          <a:r>
            <a:rPr lang="en-US" dirty="0"/>
            <a:t>Review</a:t>
          </a:r>
        </a:p>
      </dgm:t>
    </dgm:pt>
    <dgm:pt modelId="{22A8DBD7-4D75-9243-A521-0278AF277D80}" type="parTrans" cxnId="{1369AA23-FF65-4B4B-AD3A-118AE3505413}">
      <dgm:prSet/>
      <dgm:spPr/>
      <dgm:t>
        <a:bodyPr/>
        <a:lstStyle/>
        <a:p>
          <a:endParaRPr lang="en-US"/>
        </a:p>
      </dgm:t>
    </dgm:pt>
    <dgm:pt modelId="{CE3D0475-1E78-C94C-A453-DDB52948D64F}" type="sibTrans" cxnId="{1369AA23-FF65-4B4B-AD3A-118AE3505413}">
      <dgm:prSet/>
      <dgm:spPr/>
      <dgm:t>
        <a:bodyPr/>
        <a:lstStyle/>
        <a:p>
          <a:endParaRPr lang="en-US"/>
        </a:p>
      </dgm:t>
    </dgm:pt>
    <dgm:pt modelId="{3BECF12D-965C-674A-8C3E-E967B123F953}" type="pres">
      <dgm:prSet presAssocID="{927870FD-9E35-114D-85E4-532BD5BD5A04}" presName="rootnode" presStyleCnt="0">
        <dgm:presLayoutVars>
          <dgm:chMax/>
          <dgm:chPref/>
          <dgm:dir/>
          <dgm:animLvl val="lvl"/>
        </dgm:presLayoutVars>
      </dgm:prSet>
      <dgm:spPr/>
    </dgm:pt>
    <dgm:pt modelId="{4FDC21CF-F6F1-EE4B-840A-8496F5BF0EE5}" type="pres">
      <dgm:prSet presAssocID="{7204FD87-C7B9-5A42-B4F7-6F9C30998ADF}" presName="composite" presStyleCnt="0"/>
      <dgm:spPr/>
    </dgm:pt>
    <dgm:pt modelId="{E7CE9CB5-D79F-F34B-A457-50044A366022}" type="pres">
      <dgm:prSet presAssocID="{7204FD87-C7B9-5A42-B4F7-6F9C30998ADF}" presName="LShape" presStyleLbl="alignNode1" presStyleIdx="0" presStyleCnt="5"/>
      <dgm:spPr>
        <a:solidFill>
          <a:srgbClr val="627981"/>
        </a:solidFill>
        <a:ln>
          <a:noFill/>
        </a:ln>
      </dgm:spPr>
    </dgm:pt>
    <dgm:pt modelId="{02949711-0C51-7944-9799-FC21F24B29A7}" type="pres">
      <dgm:prSet presAssocID="{7204FD87-C7B9-5A42-B4F7-6F9C30998AD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AACA589-DA9C-9145-96EE-4F0AB2264044}" type="pres">
      <dgm:prSet presAssocID="{7204FD87-C7B9-5A42-B4F7-6F9C30998ADF}" presName="Triangle" presStyleLbl="alignNode1" presStyleIdx="1" presStyleCnt="5"/>
      <dgm:spPr>
        <a:solidFill>
          <a:srgbClr val="627981"/>
        </a:solidFill>
        <a:ln>
          <a:noFill/>
        </a:ln>
      </dgm:spPr>
    </dgm:pt>
    <dgm:pt modelId="{CFFC1FE9-CF39-A246-AFDD-CEC8F4B58906}" type="pres">
      <dgm:prSet presAssocID="{4870C828-45F6-AF42-A19B-16E564620708}" presName="sibTrans" presStyleCnt="0"/>
      <dgm:spPr/>
    </dgm:pt>
    <dgm:pt modelId="{E378F043-671C-C14C-88F0-0BD5320F4614}" type="pres">
      <dgm:prSet presAssocID="{4870C828-45F6-AF42-A19B-16E564620708}" presName="space" presStyleCnt="0"/>
      <dgm:spPr/>
    </dgm:pt>
    <dgm:pt modelId="{BCA8E7E1-7DB9-1F45-8916-4AB98DCF0FA6}" type="pres">
      <dgm:prSet presAssocID="{755EA66E-6DC2-6646-9C82-CBC06A15DEC9}" presName="composite" presStyleCnt="0"/>
      <dgm:spPr/>
    </dgm:pt>
    <dgm:pt modelId="{53AAE6B6-E020-1247-9CB4-CF3A17A787D9}" type="pres">
      <dgm:prSet presAssocID="{755EA66E-6DC2-6646-9C82-CBC06A15DEC9}" presName="LShape" presStyleLbl="alignNode1" presStyleIdx="2" presStyleCnt="5"/>
      <dgm:spPr>
        <a:solidFill>
          <a:srgbClr val="627981"/>
        </a:solidFill>
        <a:ln>
          <a:noFill/>
        </a:ln>
      </dgm:spPr>
    </dgm:pt>
    <dgm:pt modelId="{F3166296-4993-B04D-BDEB-185E8A0D3C20}" type="pres">
      <dgm:prSet presAssocID="{755EA66E-6DC2-6646-9C82-CBC06A15DEC9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99AA09F-B0ED-3C4A-AFDB-7A73CB20E754}" type="pres">
      <dgm:prSet presAssocID="{755EA66E-6DC2-6646-9C82-CBC06A15DEC9}" presName="Triangle" presStyleLbl="alignNode1" presStyleIdx="3" presStyleCnt="5"/>
      <dgm:spPr>
        <a:solidFill>
          <a:srgbClr val="627981"/>
        </a:solidFill>
        <a:ln>
          <a:noFill/>
        </a:ln>
      </dgm:spPr>
    </dgm:pt>
    <dgm:pt modelId="{1DBA0DEE-8F64-0D4B-85F8-0C3B732D6C29}" type="pres">
      <dgm:prSet presAssocID="{45CEAF75-5E9C-B349-AF95-D83F09F93AB6}" presName="sibTrans" presStyleCnt="0"/>
      <dgm:spPr/>
    </dgm:pt>
    <dgm:pt modelId="{30D139B1-FF7B-1A41-BE7E-D72FFB2D5A8B}" type="pres">
      <dgm:prSet presAssocID="{45CEAF75-5E9C-B349-AF95-D83F09F93AB6}" presName="space" presStyleCnt="0"/>
      <dgm:spPr/>
    </dgm:pt>
    <dgm:pt modelId="{33EABB1F-45DE-A044-93B5-851AA35B686A}" type="pres">
      <dgm:prSet presAssocID="{C8F7B588-4924-5148-BED3-5BEDB7344F65}" presName="composite" presStyleCnt="0"/>
      <dgm:spPr/>
    </dgm:pt>
    <dgm:pt modelId="{27AEBB28-331B-0D48-96C6-85F6A4894874}" type="pres">
      <dgm:prSet presAssocID="{C8F7B588-4924-5148-BED3-5BEDB7344F65}" presName="LShape" presStyleLbl="alignNode1" presStyleIdx="4" presStyleCnt="5"/>
      <dgm:spPr>
        <a:solidFill>
          <a:srgbClr val="627981"/>
        </a:solidFill>
        <a:ln>
          <a:noFill/>
        </a:ln>
      </dgm:spPr>
    </dgm:pt>
    <dgm:pt modelId="{5C3AAC87-D33F-DD43-A7CF-9897DDF2BB9D}" type="pres">
      <dgm:prSet presAssocID="{C8F7B588-4924-5148-BED3-5BEDB7344F65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9AFC017-5ABB-A542-AF7D-04F647D7CC4E}" srcId="{927870FD-9E35-114D-85E4-532BD5BD5A04}" destId="{7204FD87-C7B9-5A42-B4F7-6F9C30998ADF}" srcOrd="0" destOrd="0" parTransId="{0CAF2EC3-A412-5C46-9488-DE77A374E2B6}" sibTransId="{4870C828-45F6-AF42-A19B-16E564620708}"/>
    <dgm:cxn modelId="{96EA231C-6DC2-9642-80DE-FCD611539ED4}" type="presOf" srcId="{7204FD87-C7B9-5A42-B4F7-6F9C30998ADF}" destId="{02949711-0C51-7944-9799-FC21F24B29A7}" srcOrd="0" destOrd="0" presId="urn:microsoft.com/office/officeart/2009/3/layout/StepUpProcess"/>
    <dgm:cxn modelId="{1369AA23-FF65-4B4B-AD3A-118AE3505413}" srcId="{927870FD-9E35-114D-85E4-532BD5BD5A04}" destId="{C8F7B588-4924-5148-BED3-5BEDB7344F65}" srcOrd="2" destOrd="0" parTransId="{22A8DBD7-4D75-9243-A521-0278AF277D80}" sibTransId="{CE3D0475-1E78-C94C-A453-DDB52948D64F}"/>
    <dgm:cxn modelId="{8E60736B-3FF4-F240-9F69-DD0F46D76F03}" type="presOf" srcId="{927870FD-9E35-114D-85E4-532BD5BD5A04}" destId="{3BECF12D-965C-674A-8C3E-E967B123F953}" srcOrd="0" destOrd="0" presId="urn:microsoft.com/office/officeart/2009/3/layout/StepUpProcess"/>
    <dgm:cxn modelId="{EF556458-1434-1341-932B-9A36CE019FBD}" type="presOf" srcId="{C8F7B588-4924-5148-BED3-5BEDB7344F65}" destId="{5C3AAC87-D33F-DD43-A7CF-9897DDF2BB9D}" srcOrd="0" destOrd="0" presId="urn:microsoft.com/office/officeart/2009/3/layout/StepUpProcess"/>
    <dgm:cxn modelId="{760BB17D-8FFF-B845-B5CA-091B264DEDB9}" srcId="{927870FD-9E35-114D-85E4-532BD5BD5A04}" destId="{755EA66E-6DC2-6646-9C82-CBC06A15DEC9}" srcOrd="1" destOrd="0" parTransId="{C28C6ADB-CCF0-1F4F-AC57-157FB0A0D903}" sibTransId="{45CEAF75-5E9C-B349-AF95-D83F09F93AB6}"/>
    <dgm:cxn modelId="{D5F46684-C968-1B4E-83A3-E14B19A446CD}" type="presOf" srcId="{755EA66E-6DC2-6646-9C82-CBC06A15DEC9}" destId="{F3166296-4993-B04D-BDEB-185E8A0D3C20}" srcOrd="0" destOrd="0" presId="urn:microsoft.com/office/officeart/2009/3/layout/StepUpProcess"/>
    <dgm:cxn modelId="{6D5FE9F9-B670-4F41-AF23-8E4E5137F387}" type="presParOf" srcId="{3BECF12D-965C-674A-8C3E-E967B123F953}" destId="{4FDC21CF-F6F1-EE4B-840A-8496F5BF0EE5}" srcOrd="0" destOrd="0" presId="urn:microsoft.com/office/officeart/2009/3/layout/StepUpProcess"/>
    <dgm:cxn modelId="{94F05DC5-DE53-DB46-B27A-8D0590FE67EC}" type="presParOf" srcId="{4FDC21CF-F6F1-EE4B-840A-8496F5BF0EE5}" destId="{E7CE9CB5-D79F-F34B-A457-50044A366022}" srcOrd="0" destOrd="0" presId="urn:microsoft.com/office/officeart/2009/3/layout/StepUpProcess"/>
    <dgm:cxn modelId="{9B57F355-1EBD-1949-B84C-2CBD3EB6C8CF}" type="presParOf" srcId="{4FDC21CF-F6F1-EE4B-840A-8496F5BF0EE5}" destId="{02949711-0C51-7944-9799-FC21F24B29A7}" srcOrd="1" destOrd="0" presId="urn:microsoft.com/office/officeart/2009/3/layout/StepUpProcess"/>
    <dgm:cxn modelId="{BDF0F98C-BA90-D741-AE85-F8C1BB5675FA}" type="presParOf" srcId="{4FDC21CF-F6F1-EE4B-840A-8496F5BF0EE5}" destId="{7AACA589-DA9C-9145-96EE-4F0AB2264044}" srcOrd="2" destOrd="0" presId="urn:microsoft.com/office/officeart/2009/3/layout/StepUpProcess"/>
    <dgm:cxn modelId="{28CD9C04-0FB7-0240-AD6B-81A458DBC26D}" type="presParOf" srcId="{3BECF12D-965C-674A-8C3E-E967B123F953}" destId="{CFFC1FE9-CF39-A246-AFDD-CEC8F4B58906}" srcOrd="1" destOrd="0" presId="urn:microsoft.com/office/officeart/2009/3/layout/StepUpProcess"/>
    <dgm:cxn modelId="{32E7DE75-C624-EA49-8DE9-6F7B44703101}" type="presParOf" srcId="{CFFC1FE9-CF39-A246-AFDD-CEC8F4B58906}" destId="{E378F043-671C-C14C-88F0-0BD5320F4614}" srcOrd="0" destOrd="0" presId="urn:microsoft.com/office/officeart/2009/3/layout/StepUpProcess"/>
    <dgm:cxn modelId="{0ED99A57-636F-9043-8A3F-22B7D7BBC666}" type="presParOf" srcId="{3BECF12D-965C-674A-8C3E-E967B123F953}" destId="{BCA8E7E1-7DB9-1F45-8916-4AB98DCF0FA6}" srcOrd="2" destOrd="0" presId="urn:microsoft.com/office/officeart/2009/3/layout/StepUpProcess"/>
    <dgm:cxn modelId="{70CDEC33-1543-CD47-9A59-62456BFE197C}" type="presParOf" srcId="{BCA8E7E1-7DB9-1F45-8916-4AB98DCF0FA6}" destId="{53AAE6B6-E020-1247-9CB4-CF3A17A787D9}" srcOrd="0" destOrd="0" presId="urn:microsoft.com/office/officeart/2009/3/layout/StepUpProcess"/>
    <dgm:cxn modelId="{B4B760B5-7140-EF4D-9A2C-EEDBE41652A6}" type="presParOf" srcId="{BCA8E7E1-7DB9-1F45-8916-4AB98DCF0FA6}" destId="{F3166296-4993-B04D-BDEB-185E8A0D3C20}" srcOrd="1" destOrd="0" presId="urn:microsoft.com/office/officeart/2009/3/layout/StepUpProcess"/>
    <dgm:cxn modelId="{3A7AB925-2CF5-0D4F-BD75-5A810B798FFE}" type="presParOf" srcId="{BCA8E7E1-7DB9-1F45-8916-4AB98DCF0FA6}" destId="{E99AA09F-B0ED-3C4A-AFDB-7A73CB20E754}" srcOrd="2" destOrd="0" presId="urn:microsoft.com/office/officeart/2009/3/layout/StepUpProcess"/>
    <dgm:cxn modelId="{F6DDDD56-8979-BB41-AE03-CED1A2B704A1}" type="presParOf" srcId="{3BECF12D-965C-674A-8C3E-E967B123F953}" destId="{1DBA0DEE-8F64-0D4B-85F8-0C3B732D6C29}" srcOrd="3" destOrd="0" presId="urn:microsoft.com/office/officeart/2009/3/layout/StepUpProcess"/>
    <dgm:cxn modelId="{E68583BD-75B8-934F-8538-09F9FE945370}" type="presParOf" srcId="{1DBA0DEE-8F64-0D4B-85F8-0C3B732D6C29}" destId="{30D139B1-FF7B-1A41-BE7E-D72FFB2D5A8B}" srcOrd="0" destOrd="0" presId="urn:microsoft.com/office/officeart/2009/3/layout/StepUpProcess"/>
    <dgm:cxn modelId="{422563E4-F758-EC4A-A9C5-BD5D37BE64FF}" type="presParOf" srcId="{3BECF12D-965C-674A-8C3E-E967B123F953}" destId="{33EABB1F-45DE-A044-93B5-851AA35B686A}" srcOrd="4" destOrd="0" presId="urn:microsoft.com/office/officeart/2009/3/layout/StepUpProcess"/>
    <dgm:cxn modelId="{DF1168FE-1F2B-A74F-9380-0499E578BC7F}" type="presParOf" srcId="{33EABB1F-45DE-A044-93B5-851AA35B686A}" destId="{27AEBB28-331B-0D48-96C6-85F6A4894874}" srcOrd="0" destOrd="0" presId="urn:microsoft.com/office/officeart/2009/3/layout/StepUpProcess"/>
    <dgm:cxn modelId="{AD8D4D11-FC92-2A4D-B465-FD1CDC23A883}" type="presParOf" srcId="{33EABB1F-45DE-A044-93B5-851AA35B686A}" destId="{5C3AAC87-D33F-DD43-A7CF-9897DDF2BB9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39C7B-AD60-674F-AA4D-9FFA597C4CD8}">
      <dsp:nvSpPr>
        <dsp:cNvPr id="0" name=""/>
        <dsp:cNvSpPr/>
      </dsp:nvSpPr>
      <dsp:spPr>
        <a:xfrm>
          <a:off x="6349" y="1863989"/>
          <a:ext cx="3381375" cy="1690687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solidFill>
            <a:srgbClr val="62798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Brainstorming</a:t>
          </a:r>
        </a:p>
      </dsp:txBody>
      <dsp:txXfrm>
        <a:off x="55868" y="1913508"/>
        <a:ext cx="3282337" cy="1591649"/>
      </dsp:txXfrm>
    </dsp:sp>
    <dsp:sp modelId="{8049DF84-68F5-8545-A3E3-EB5BFA4CB664}">
      <dsp:nvSpPr>
        <dsp:cNvPr id="0" name=""/>
        <dsp:cNvSpPr/>
      </dsp:nvSpPr>
      <dsp:spPr>
        <a:xfrm rot="19457599">
          <a:off x="3231164" y="2195179"/>
          <a:ext cx="1665670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665670" y="28081"/>
              </a:lnTo>
            </a:path>
          </a:pathLst>
        </a:custGeom>
        <a:noFill/>
        <a:ln w="6350" cap="flat" cmpd="sng" algn="ctr">
          <a:solidFill>
            <a:srgbClr val="476A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22358" y="2181619"/>
        <a:ext cx="83283" cy="83283"/>
      </dsp:txXfrm>
    </dsp:sp>
    <dsp:sp modelId="{A191B7C7-1CC0-3142-BE39-CCE39DD4B877}">
      <dsp:nvSpPr>
        <dsp:cNvPr id="0" name=""/>
        <dsp:cNvSpPr/>
      </dsp:nvSpPr>
      <dsp:spPr>
        <a:xfrm>
          <a:off x="4740275" y="891844"/>
          <a:ext cx="3381375" cy="1690687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solidFill>
            <a:srgbClr val="62798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Free-writing</a:t>
          </a:r>
        </a:p>
      </dsp:txBody>
      <dsp:txXfrm>
        <a:off x="4789794" y="941363"/>
        <a:ext cx="3282337" cy="1591649"/>
      </dsp:txXfrm>
    </dsp:sp>
    <dsp:sp modelId="{1BE0F2E9-D2D5-D848-8E20-3539A41BFE99}">
      <dsp:nvSpPr>
        <dsp:cNvPr id="0" name=""/>
        <dsp:cNvSpPr/>
      </dsp:nvSpPr>
      <dsp:spPr>
        <a:xfrm rot="2142401">
          <a:off x="3231164" y="3167325"/>
          <a:ext cx="1665670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665670" y="28081"/>
              </a:lnTo>
            </a:path>
          </a:pathLst>
        </a:custGeom>
        <a:noFill/>
        <a:ln w="6350" cap="flat" cmpd="sng" algn="ctr">
          <a:solidFill>
            <a:srgbClr val="476A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22358" y="3153764"/>
        <a:ext cx="83283" cy="83283"/>
      </dsp:txXfrm>
    </dsp:sp>
    <dsp:sp modelId="{32FC4A93-EBB7-0D4F-947E-D720022F79D0}">
      <dsp:nvSpPr>
        <dsp:cNvPr id="0" name=""/>
        <dsp:cNvSpPr/>
      </dsp:nvSpPr>
      <dsp:spPr>
        <a:xfrm>
          <a:off x="4740275" y="2836135"/>
          <a:ext cx="3381375" cy="1690687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solidFill>
            <a:srgbClr val="62798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Grouping</a:t>
          </a:r>
        </a:p>
      </dsp:txBody>
      <dsp:txXfrm>
        <a:off x="4789794" y="2885654"/>
        <a:ext cx="3282337" cy="15916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E9CB5-D79F-F34B-A457-50044A366022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949711-0C51-7944-9799-FC21F24B29A7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Set a timer</a:t>
          </a:r>
        </a:p>
      </dsp:txBody>
      <dsp:txXfrm>
        <a:off x="254058" y="2525889"/>
        <a:ext cx="2282418" cy="2000673"/>
      </dsp:txXfrm>
    </dsp:sp>
    <dsp:sp modelId="{7AACA589-DA9C-9145-96EE-4F0AB2264044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AAE6B6-E020-1247-9CB4-CF3A17A787D9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166296-4993-B04D-BDEB-185E8A0D3C20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Write topic</a:t>
          </a:r>
        </a:p>
      </dsp:txBody>
      <dsp:txXfrm>
        <a:off x="3048184" y="1834480"/>
        <a:ext cx="2282418" cy="2000673"/>
      </dsp:txXfrm>
    </dsp:sp>
    <dsp:sp modelId="{E99AA09F-B0ED-3C4A-AFDB-7A73CB20E754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EBB28-331B-0D48-96C6-85F6A4894874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3AAC87-D33F-DD43-A7CF-9897DDF2BB9D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Start writing</a:t>
          </a:r>
        </a:p>
      </dsp:txBody>
      <dsp:txXfrm>
        <a:off x="5842310" y="1143070"/>
        <a:ext cx="2282418" cy="20006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E9CB5-D79F-F34B-A457-50044A366022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949711-0C51-7944-9799-FC21F24B29A7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Identify categories</a:t>
          </a:r>
        </a:p>
      </dsp:txBody>
      <dsp:txXfrm>
        <a:off x="254058" y="2525889"/>
        <a:ext cx="2282418" cy="2000673"/>
      </dsp:txXfrm>
    </dsp:sp>
    <dsp:sp modelId="{7AACA589-DA9C-9145-96EE-4F0AB2264044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AAE6B6-E020-1247-9CB4-CF3A17A787D9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166296-4993-B04D-BDEB-185E8A0D3C20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Categorize portions</a:t>
          </a:r>
        </a:p>
      </dsp:txBody>
      <dsp:txXfrm>
        <a:off x="3048184" y="1834480"/>
        <a:ext cx="2282418" cy="2000673"/>
      </dsp:txXfrm>
    </dsp:sp>
    <dsp:sp modelId="{E99AA09F-B0ED-3C4A-AFDB-7A73CB20E754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EBB28-331B-0D48-96C6-85F6A4894874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6279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3AAC87-D33F-DD43-A7CF-9897DDF2BB9D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Review</a:t>
          </a:r>
        </a:p>
      </dsp:txBody>
      <dsp:txXfrm>
        <a:off x="5842310" y="1143070"/>
        <a:ext cx="2282418" cy="20006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Choosing a Topic and Scope for a Longer Text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Think about Audience, Purpose, and Constraints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77169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2820"/>
              <a:ext cx="7807571" cy="51077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What do they already know?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2240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84839"/>
              <a:ext cx="7807571" cy="51077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What might they want to know?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227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Think about Audience, Purpose, and Constraints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0151FEF7-C590-4ECC-9E7C-1CE587B3CC03}"/>
              </a:ext>
            </a:extLst>
          </p:cNvPr>
          <p:cNvGrpSpPr/>
          <p:nvPr/>
        </p:nvGrpSpPr>
        <p:grpSpPr>
          <a:xfrm>
            <a:off x="2293912" y="1475747"/>
            <a:ext cx="7604176" cy="4758089"/>
            <a:chOff x="2293912" y="1443207"/>
            <a:chExt cx="7604176" cy="4758089"/>
          </a:xfrm>
          <a:solidFill>
            <a:srgbClr val="62798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699E4AE-E2A4-4F56-9D8E-571990CE5DAD}"/>
                </a:ext>
              </a:extLst>
            </p:cNvPr>
            <p:cNvSpPr/>
            <p:nvPr/>
          </p:nvSpPr>
          <p:spPr>
            <a:xfrm>
              <a:off x="4772169" y="3635896"/>
              <a:ext cx="2647658" cy="2565400"/>
            </a:xfrm>
            <a:custGeom>
              <a:avLst/>
              <a:gdLst>
                <a:gd name="connsiteX0" fmla="*/ 0 w 2565400"/>
                <a:gd name="connsiteY0" fmla="*/ 1282700 h 2565400"/>
                <a:gd name="connsiteX1" fmla="*/ 1282700 w 2565400"/>
                <a:gd name="connsiteY1" fmla="*/ 0 h 2565400"/>
                <a:gd name="connsiteX2" fmla="*/ 2565400 w 2565400"/>
                <a:gd name="connsiteY2" fmla="*/ 1282700 h 2565400"/>
                <a:gd name="connsiteX3" fmla="*/ 1282700 w 2565400"/>
                <a:gd name="connsiteY3" fmla="*/ 2565400 h 2565400"/>
                <a:gd name="connsiteX4" fmla="*/ 0 w 2565400"/>
                <a:gd name="connsiteY4" fmla="*/ 1282700 h 256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65400" h="2565400">
                  <a:moveTo>
                    <a:pt x="0" y="1282700"/>
                  </a:moveTo>
                  <a:cubicBezTo>
                    <a:pt x="0" y="574284"/>
                    <a:pt x="574284" y="0"/>
                    <a:pt x="1282700" y="0"/>
                  </a:cubicBezTo>
                  <a:cubicBezTo>
                    <a:pt x="1991116" y="0"/>
                    <a:pt x="2565400" y="574284"/>
                    <a:pt x="2565400" y="1282700"/>
                  </a:cubicBezTo>
                  <a:cubicBezTo>
                    <a:pt x="2565400" y="1991116"/>
                    <a:pt x="1991116" y="2565400"/>
                    <a:pt x="1282700" y="2565400"/>
                  </a:cubicBezTo>
                  <a:cubicBezTo>
                    <a:pt x="574284" y="2565400"/>
                    <a:pt x="0" y="1991116"/>
                    <a:pt x="0" y="1282700"/>
                  </a:cubicBezTo>
                  <a:close/>
                </a:path>
              </a:pathLst>
            </a:cu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6014" tIns="396014" rIns="396014" bIns="39601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/>
                <a:t>Limitations</a:t>
              </a:r>
            </a:p>
          </p:txBody>
        </p:sp>
        <p:sp>
          <p:nvSpPr>
            <p:cNvPr id="7" name="Arrow: Left 6">
              <a:extLst>
                <a:ext uri="{FF2B5EF4-FFF2-40B4-BE49-F238E27FC236}">
                  <a16:creationId xmlns:a16="http://schemas.microsoft.com/office/drawing/2014/main" id="{F357898C-3B01-4034-A3A5-DDE6FB900BCA}"/>
                </a:ext>
              </a:extLst>
            </p:cNvPr>
            <p:cNvSpPr/>
            <p:nvPr/>
          </p:nvSpPr>
          <p:spPr>
            <a:xfrm rot="13023855">
              <a:off x="3365771" y="2815332"/>
              <a:ext cx="2157610" cy="731139"/>
            </a:xfrm>
            <a:prstGeom prst="lef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1D2CCC1-1339-4025-963F-F93A1D9962F9}"/>
                </a:ext>
              </a:extLst>
            </p:cNvPr>
            <p:cNvSpPr/>
            <p:nvPr/>
          </p:nvSpPr>
          <p:spPr>
            <a:xfrm>
              <a:off x="2293912" y="1443207"/>
              <a:ext cx="2437130" cy="1949704"/>
            </a:xfrm>
            <a:custGeom>
              <a:avLst/>
              <a:gdLst>
                <a:gd name="connsiteX0" fmla="*/ 0 w 2437130"/>
                <a:gd name="connsiteY0" fmla="*/ 194970 h 1949704"/>
                <a:gd name="connsiteX1" fmla="*/ 194970 w 2437130"/>
                <a:gd name="connsiteY1" fmla="*/ 0 h 1949704"/>
                <a:gd name="connsiteX2" fmla="*/ 2242160 w 2437130"/>
                <a:gd name="connsiteY2" fmla="*/ 0 h 1949704"/>
                <a:gd name="connsiteX3" fmla="*/ 2437130 w 2437130"/>
                <a:gd name="connsiteY3" fmla="*/ 194970 h 1949704"/>
                <a:gd name="connsiteX4" fmla="*/ 2437130 w 2437130"/>
                <a:gd name="connsiteY4" fmla="*/ 1754734 h 1949704"/>
                <a:gd name="connsiteX5" fmla="*/ 2242160 w 2437130"/>
                <a:gd name="connsiteY5" fmla="*/ 1949704 h 1949704"/>
                <a:gd name="connsiteX6" fmla="*/ 194970 w 2437130"/>
                <a:gd name="connsiteY6" fmla="*/ 1949704 h 1949704"/>
                <a:gd name="connsiteX7" fmla="*/ 0 w 2437130"/>
                <a:gd name="connsiteY7" fmla="*/ 1754734 h 1949704"/>
                <a:gd name="connsiteX8" fmla="*/ 0 w 2437130"/>
                <a:gd name="connsiteY8" fmla="*/ 194970 h 1949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7130" h="1949704">
                  <a:moveTo>
                    <a:pt x="0" y="194970"/>
                  </a:moveTo>
                  <a:cubicBezTo>
                    <a:pt x="0" y="87291"/>
                    <a:pt x="87291" y="0"/>
                    <a:pt x="194970" y="0"/>
                  </a:cubicBezTo>
                  <a:lnTo>
                    <a:pt x="2242160" y="0"/>
                  </a:lnTo>
                  <a:cubicBezTo>
                    <a:pt x="2349839" y="0"/>
                    <a:pt x="2437130" y="87291"/>
                    <a:pt x="2437130" y="194970"/>
                  </a:cubicBezTo>
                  <a:lnTo>
                    <a:pt x="2437130" y="1754734"/>
                  </a:lnTo>
                  <a:cubicBezTo>
                    <a:pt x="2437130" y="1862413"/>
                    <a:pt x="2349839" y="1949704"/>
                    <a:pt x="2242160" y="1949704"/>
                  </a:cubicBezTo>
                  <a:lnTo>
                    <a:pt x="194970" y="1949704"/>
                  </a:lnTo>
                  <a:cubicBezTo>
                    <a:pt x="87291" y="1949704"/>
                    <a:pt x="0" y="1862413"/>
                    <a:pt x="0" y="1754734"/>
                  </a:cubicBezTo>
                  <a:lnTo>
                    <a:pt x="0" y="194970"/>
                  </a:lnTo>
                  <a:close/>
                </a:path>
              </a:pathLst>
            </a:cu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925" tIns="140925" rIns="140925" bIns="140925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400" kern="1200" dirty="0"/>
                <a:t>Length</a:t>
              </a:r>
            </a:p>
          </p:txBody>
        </p:sp>
        <p:sp>
          <p:nvSpPr>
            <p:cNvPr id="9" name="Arrow: Left 8">
              <a:extLst>
                <a:ext uri="{FF2B5EF4-FFF2-40B4-BE49-F238E27FC236}">
                  <a16:creationId xmlns:a16="http://schemas.microsoft.com/office/drawing/2014/main" id="{DDB3F717-AA8D-4B06-9BB7-EE08C61E5F55}"/>
                </a:ext>
              </a:extLst>
            </p:cNvPr>
            <p:cNvSpPr/>
            <p:nvPr/>
          </p:nvSpPr>
          <p:spPr>
            <a:xfrm rot="19376124">
              <a:off x="6668611" y="2833090"/>
              <a:ext cx="2157622" cy="731139"/>
            </a:xfrm>
            <a:prstGeom prst="lef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1D14EFC-C3F4-4BB0-8C6C-86E02DA69FA7}"/>
                </a:ext>
              </a:extLst>
            </p:cNvPr>
            <p:cNvSpPr/>
            <p:nvPr/>
          </p:nvSpPr>
          <p:spPr>
            <a:xfrm>
              <a:off x="7460958" y="1457337"/>
              <a:ext cx="2437130" cy="1949704"/>
            </a:xfrm>
            <a:custGeom>
              <a:avLst/>
              <a:gdLst>
                <a:gd name="connsiteX0" fmla="*/ 0 w 2437130"/>
                <a:gd name="connsiteY0" fmla="*/ 194970 h 1949704"/>
                <a:gd name="connsiteX1" fmla="*/ 194970 w 2437130"/>
                <a:gd name="connsiteY1" fmla="*/ 0 h 1949704"/>
                <a:gd name="connsiteX2" fmla="*/ 2242160 w 2437130"/>
                <a:gd name="connsiteY2" fmla="*/ 0 h 1949704"/>
                <a:gd name="connsiteX3" fmla="*/ 2437130 w 2437130"/>
                <a:gd name="connsiteY3" fmla="*/ 194970 h 1949704"/>
                <a:gd name="connsiteX4" fmla="*/ 2437130 w 2437130"/>
                <a:gd name="connsiteY4" fmla="*/ 1754734 h 1949704"/>
                <a:gd name="connsiteX5" fmla="*/ 2242160 w 2437130"/>
                <a:gd name="connsiteY5" fmla="*/ 1949704 h 1949704"/>
                <a:gd name="connsiteX6" fmla="*/ 194970 w 2437130"/>
                <a:gd name="connsiteY6" fmla="*/ 1949704 h 1949704"/>
                <a:gd name="connsiteX7" fmla="*/ 0 w 2437130"/>
                <a:gd name="connsiteY7" fmla="*/ 1754734 h 1949704"/>
                <a:gd name="connsiteX8" fmla="*/ 0 w 2437130"/>
                <a:gd name="connsiteY8" fmla="*/ 194970 h 1949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7130" h="1949704">
                  <a:moveTo>
                    <a:pt x="0" y="194970"/>
                  </a:moveTo>
                  <a:cubicBezTo>
                    <a:pt x="0" y="87291"/>
                    <a:pt x="87291" y="0"/>
                    <a:pt x="194970" y="0"/>
                  </a:cubicBezTo>
                  <a:lnTo>
                    <a:pt x="2242160" y="0"/>
                  </a:lnTo>
                  <a:cubicBezTo>
                    <a:pt x="2349839" y="0"/>
                    <a:pt x="2437130" y="87291"/>
                    <a:pt x="2437130" y="194970"/>
                  </a:cubicBezTo>
                  <a:lnTo>
                    <a:pt x="2437130" y="1754734"/>
                  </a:lnTo>
                  <a:cubicBezTo>
                    <a:pt x="2437130" y="1862413"/>
                    <a:pt x="2349839" y="1949704"/>
                    <a:pt x="2242160" y="1949704"/>
                  </a:cubicBezTo>
                  <a:lnTo>
                    <a:pt x="194970" y="1949704"/>
                  </a:lnTo>
                  <a:cubicBezTo>
                    <a:pt x="87291" y="1949704"/>
                    <a:pt x="0" y="1862413"/>
                    <a:pt x="0" y="1754734"/>
                  </a:cubicBezTo>
                  <a:lnTo>
                    <a:pt x="0" y="194970"/>
                  </a:lnTo>
                  <a:close/>
                </a:path>
              </a:pathLst>
            </a:cu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925" tIns="140925" rIns="140925" bIns="140925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400" kern="1200" dirty="0"/>
                <a:t>Access to research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77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Review Instructor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Brainstorming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Think about Purpose, Audience, and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Review Instructor Guidelines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row: Right 4">
            <a:extLst>
              <a:ext uri="{FF2B5EF4-FFF2-40B4-BE49-F238E27FC236}">
                <a16:creationId xmlns:a16="http://schemas.microsoft.com/office/drawing/2014/main" id="{2C284B98-3EAD-4854-BD0D-B5A77BEB8995}"/>
              </a:ext>
            </a:extLst>
          </p:cNvPr>
          <p:cNvSpPr/>
          <p:nvPr/>
        </p:nvSpPr>
        <p:spPr>
          <a:xfrm>
            <a:off x="1524001" y="1639101"/>
            <a:ext cx="4250751" cy="3082523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Topic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0706A4CB-E0CE-47D0-B027-EF1C6834EE5A}"/>
              </a:ext>
            </a:extLst>
          </p:cNvPr>
          <p:cNvSpPr/>
          <p:nvPr/>
        </p:nvSpPr>
        <p:spPr>
          <a:xfrm>
            <a:off x="6417248" y="1639100"/>
            <a:ext cx="4250751" cy="3082523"/>
          </a:xfrm>
          <a:prstGeom prst="lef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Interest</a:t>
            </a:r>
          </a:p>
        </p:txBody>
      </p:sp>
    </p:spTree>
    <p:extLst>
      <p:ext uri="{BB962C8B-B14F-4D97-AF65-F5344CB8AC3E}">
        <p14:creationId xmlns:p14="http://schemas.microsoft.com/office/powerpoint/2010/main" val="1705509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Review Instructor Guidelines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3" y="138337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Audience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3" y="2274726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Purpose and genre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66923" y="3163632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Personal interests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066923" y="4052578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Current events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3C84868-CB36-8945-F356-5E15AB6DAB2B}"/>
              </a:ext>
            </a:extLst>
          </p:cNvPr>
          <p:cNvSpPr/>
          <p:nvPr/>
        </p:nvSpPr>
        <p:spPr>
          <a:xfrm>
            <a:off x="2066923" y="494152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Passion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Brainstorming Strategies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5880257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180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52537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Brainstorming Strategies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059466451"/>
              </p:ext>
            </p:extLst>
          </p:nvPr>
        </p:nvGraphicFramePr>
        <p:xfrm>
          <a:off x="2031999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5EE755C-FC0C-9FAF-E783-F78E391C79F0}"/>
              </a:ext>
            </a:extLst>
          </p:cNvPr>
          <p:cNvSpPr txBox="1"/>
          <p:nvPr/>
        </p:nvSpPr>
        <p:spPr>
          <a:xfrm>
            <a:off x="2031999" y="1380794"/>
            <a:ext cx="2524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Free-writing</a:t>
            </a:r>
          </a:p>
        </p:txBody>
      </p:sp>
    </p:spTree>
    <p:extLst>
      <p:ext uri="{BB962C8B-B14F-4D97-AF65-F5344CB8AC3E}">
        <p14:creationId xmlns:p14="http://schemas.microsoft.com/office/powerpoint/2010/main" val="76652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52537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Brainstorming Strategies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86554622"/>
              </p:ext>
            </p:extLst>
          </p:nvPr>
        </p:nvGraphicFramePr>
        <p:xfrm>
          <a:off x="2031999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1A88989-B818-4C7C-89D4-D4FF069D9AD4}"/>
              </a:ext>
            </a:extLst>
          </p:cNvPr>
          <p:cNvSpPr txBox="1"/>
          <p:nvPr/>
        </p:nvSpPr>
        <p:spPr>
          <a:xfrm>
            <a:off x="2031999" y="1380794"/>
            <a:ext cx="1964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Grouping</a:t>
            </a:r>
          </a:p>
        </p:txBody>
      </p:sp>
    </p:spTree>
    <p:extLst>
      <p:ext uri="{BB962C8B-B14F-4D97-AF65-F5344CB8AC3E}">
        <p14:creationId xmlns:p14="http://schemas.microsoft.com/office/powerpoint/2010/main" val="777801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52537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Brainstorming Strategies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120035E-BBB4-841E-F159-87BFBECFF206}"/>
              </a:ext>
            </a:extLst>
          </p:cNvPr>
          <p:cNvSpPr txBox="1"/>
          <p:nvPr/>
        </p:nvSpPr>
        <p:spPr>
          <a:xfrm>
            <a:off x="1986029" y="1907726"/>
            <a:ext cx="2870452" cy="1456930"/>
          </a:xfrm>
          <a:prstGeom prst="roundRect">
            <a:avLst/>
          </a:prstGeom>
          <a:solidFill>
            <a:srgbClr val="62798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Brainstorm</a:t>
            </a:r>
          </a:p>
        </p:txBody>
      </p:sp>
      <p:sp>
        <p:nvSpPr>
          <p:cNvPr id="3" name="Arrow: Striped Right 2">
            <a:extLst>
              <a:ext uri="{FF2B5EF4-FFF2-40B4-BE49-F238E27FC236}">
                <a16:creationId xmlns:a16="http://schemas.microsoft.com/office/drawing/2014/main" id="{1530CFAF-93CA-B87E-278D-A3F61B3774BD}"/>
              </a:ext>
            </a:extLst>
          </p:cNvPr>
          <p:cNvSpPr/>
          <p:nvPr/>
        </p:nvSpPr>
        <p:spPr>
          <a:xfrm>
            <a:off x="5466080" y="1431936"/>
            <a:ext cx="1737360" cy="1292350"/>
          </a:xfrm>
          <a:prstGeom prst="striped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C4D0907-9209-36D4-1FF0-D0338528B49B}"/>
              </a:ext>
            </a:extLst>
          </p:cNvPr>
          <p:cNvSpPr/>
          <p:nvPr/>
        </p:nvSpPr>
        <p:spPr>
          <a:xfrm>
            <a:off x="7813040" y="1662355"/>
            <a:ext cx="1950720" cy="1947672"/>
          </a:xfrm>
          <a:prstGeom prst="ellipse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4400" dirty="0"/>
              <a:t>Topic</a:t>
            </a:r>
            <a:endParaRPr lang="en-US" sz="2400" dirty="0"/>
          </a:p>
        </p:txBody>
      </p:sp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1B64C909-81C9-E821-EA58-AF5E2F809B9D}"/>
              </a:ext>
            </a:extLst>
          </p:cNvPr>
          <p:cNvSpPr/>
          <p:nvPr/>
        </p:nvSpPr>
        <p:spPr>
          <a:xfrm flipH="1">
            <a:off x="5466080" y="2636191"/>
            <a:ext cx="1737360" cy="1292350"/>
          </a:xfrm>
          <a:prstGeom prst="striped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5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Think about Audience, Purpose, and Constraints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898776" y="1617739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Inform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98775" y="3482030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Reflect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81312" y="3480015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Entertain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81312" y="1612192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Persuade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057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123</Words>
  <Application>Microsoft Office PowerPoint</Application>
  <PresentationFormat>Widescreen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36</cp:revision>
  <dcterms:created xsi:type="dcterms:W3CDTF">2017-06-16T13:06:21Z</dcterms:created>
  <dcterms:modified xsi:type="dcterms:W3CDTF">2022-08-02T18:44:04Z</dcterms:modified>
</cp:coreProperties>
</file>