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8"/>
  </p:notesMasterIdLst>
  <p:handoutMasterIdLst>
    <p:handoutMasterId r:id="rId19"/>
  </p:handoutMasterIdLst>
  <p:sldIdLst>
    <p:sldId id="293" r:id="rId3"/>
    <p:sldId id="351" r:id="rId4"/>
    <p:sldId id="438" r:id="rId5"/>
    <p:sldId id="439" r:id="rId6"/>
    <p:sldId id="440" r:id="rId7"/>
    <p:sldId id="445" r:id="rId8"/>
    <p:sldId id="453" r:id="rId9"/>
    <p:sldId id="446" r:id="rId10"/>
    <p:sldId id="447" r:id="rId11"/>
    <p:sldId id="448" r:id="rId12"/>
    <p:sldId id="433" r:id="rId13"/>
    <p:sldId id="430" r:id="rId14"/>
    <p:sldId id="449" r:id="rId15"/>
    <p:sldId id="451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CCA49C"/>
    <a:srgbClr val="318295"/>
    <a:srgbClr val="609196"/>
    <a:srgbClr val="5A7E83"/>
    <a:srgbClr val="88564B"/>
    <a:srgbClr val="C7D4CB"/>
    <a:srgbClr val="386546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56" autoAdjust="0"/>
    <p:restoredTop sz="94886"/>
  </p:normalViewPr>
  <p:slideViewPr>
    <p:cSldViewPr snapToGrid="0">
      <p:cViewPr varScale="1">
        <p:scale>
          <a:sx n="90" d="100"/>
          <a:sy n="90" d="100"/>
        </p:scale>
        <p:origin x="11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1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C2CAE-B5B6-E44A-9BF4-D4C695771C5A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171E-3966-4941-A4CE-D2BFD2E06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3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7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5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3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79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7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69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21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84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82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19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1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4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39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3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3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7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7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9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3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8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7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8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Writing with Technology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362845" y="1274873"/>
            <a:ext cx="7466309" cy="1855906"/>
            <a:chOff x="838844" y="2534041"/>
            <a:chExt cx="7466309" cy="1855906"/>
          </a:xfrm>
          <a:solidFill>
            <a:srgbClr val="627981"/>
          </a:solidFill>
        </p:grpSpPr>
        <p:sp>
          <p:nvSpPr>
            <p:cNvPr id="16" name="Up Arrow Callout 15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essential part of writing</a:t>
              </a:r>
            </a:p>
          </p:txBody>
        </p:sp>
      </p:grpSp>
      <p:sp>
        <p:nvSpPr>
          <p:cNvPr id="10" name="Up Arrow 9"/>
          <p:cNvSpPr/>
          <p:nvPr/>
        </p:nvSpPr>
        <p:spPr>
          <a:xfrm>
            <a:off x="5700020" y="3307075"/>
            <a:ext cx="791783" cy="630831"/>
          </a:xfrm>
          <a:prstGeom prst="up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78079" y="3952895"/>
            <a:ext cx="4235669" cy="148555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MLA style</a:t>
            </a:r>
          </a:p>
        </p:txBody>
      </p:sp>
    </p:spTree>
    <p:extLst>
      <p:ext uri="{BB962C8B-B14F-4D97-AF65-F5344CB8AC3E}">
        <p14:creationId xmlns:p14="http://schemas.microsoft.com/office/powerpoint/2010/main" val="1003463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00050" y="135570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Page Margins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372218" y="1291224"/>
            <a:ext cx="3399664" cy="4137420"/>
            <a:chOff x="2848218" y="1323498"/>
            <a:chExt cx="3399664" cy="413742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8218" y="1323498"/>
              <a:ext cx="3399664" cy="41374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cxnSp>
          <p:nvCxnSpPr>
            <p:cNvPr id="4" name="Straight Arrow Connector 3"/>
            <p:cNvCxnSpPr/>
            <p:nvPr/>
          </p:nvCxnSpPr>
          <p:spPr>
            <a:xfrm>
              <a:off x="2848218" y="3392208"/>
              <a:ext cx="357562" cy="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890320" y="3392208"/>
              <a:ext cx="357562" cy="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4567896" y="5059749"/>
              <a:ext cx="4102" cy="32807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4567896" y="1323498"/>
              <a:ext cx="4102" cy="328071"/>
            </a:xfrm>
            <a:prstGeom prst="straightConnector1">
              <a:avLst/>
            </a:prstGeom>
            <a:ln>
              <a:solidFill>
                <a:srgbClr val="88564B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8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Headers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379" y="1882351"/>
            <a:ext cx="7495238" cy="27428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3416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Page Numbers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28" r="-64128" b="21618"/>
          <a:stretch/>
        </p:blipFill>
        <p:spPr>
          <a:xfrm>
            <a:off x="5511384" y="1360521"/>
            <a:ext cx="12751542" cy="3657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8089688" y="2068644"/>
            <a:ext cx="569626" cy="539646"/>
          </a:xfrm>
          <a:prstGeom prst="ellipse">
            <a:avLst/>
          </a:prstGeom>
          <a:noFill/>
          <a:ln w="47625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13549" y="1633929"/>
            <a:ext cx="2668249" cy="3102964"/>
          </a:xfrm>
          <a:prstGeom prst="rect">
            <a:avLst/>
          </a:prstGeom>
          <a:noFill/>
          <a:ln w="53975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881797" y="2608291"/>
            <a:ext cx="764498" cy="944379"/>
          </a:xfrm>
          <a:prstGeom prst="rightArrow">
            <a:avLst/>
          </a:prstGeom>
          <a:solidFill>
            <a:srgbClr val="627981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58321" y="2368446"/>
            <a:ext cx="1813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/>
              <a:t>Helps audience find information</a:t>
            </a:r>
          </a:p>
        </p:txBody>
      </p:sp>
    </p:spTree>
    <p:extLst>
      <p:ext uri="{BB962C8B-B14F-4D97-AF65-F5344CB8AC3E}">
        <p14:creationId xmlns:p14="http://schemas.microsoft.com/office/powerpoint/2010/main" val="1038828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Keyboard Shortcuts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738250"/>
              </p:ext>
            </p:extLst>
          </p:nvPr>
        </p:nvGraphicFramePr>
        <p:xfrm>
          <a:off x="2768184" y="1828795"/>
          <a:ext cx="6368196" cy="3184415"/>
        </p:xfrm>
        <a:graphic>
          <a:graphicData uri="http://schemas.openxmlformats.org/drawingml/2006/table">
            <a:tbl>
              <a:tblPr firstRow="1" firstCol="1" bandRow="1"/>
              <a:tblGrid>
                <a:gridCol w="2122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2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Command</a:t>
                      </a:r>
                      <a:endParaRPr lang="en-US" sz="1800" baseline="0" dirty="0">
                        <a:solidFill>
                          <a:schemeClr val="bg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Windows</a:t>
                      </a:r>
                      <a:endParaRPr lang="en-US" sz="1800" baseline="0" dirty="0">
                        <a:solidFill>
                          <a:schemeClr val="bg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Mac</a:t>
                      </a:r>
                      <a:endParaRPr lang="en-US" sz="1800" baseline="0" dirty="0">
                        <a:solidFill>
                          <a:schemeClr val="bg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Save your work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Undo your last action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Cut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Copy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1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Paste cut/copied text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Ctrl + 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Cmd + 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263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Saving your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grammar and spell check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Formatting the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keyboard shortcuts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3"/>
          <p:cNvGrpSpPr/>
          <p:nvPr/>
        </p:nvGrpSpPr>
        <p:grpSpPr>
          <a:xfrm>
            <a:off x="2066922" y="1632824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Prevents loss of your assignment</a:t>
              </a:r>
            </a:p>
          </p:txBody>
        </p:sp>
      </p:grpSp>
      <p:sp>
        <p:nvSpPr>
          <p:cNvPr id="10" name="Right Arrow Callout 9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Don’t wait until the end of writing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88575" y="3393150"/>
            <a:ext cx="3308314" cy="1524623"/>
          </a:xfrm>
          <a:prstGeom prst="rect">
            <a:avLst/>
          </a:prstGeom>
          <a:solidFill>
            <a:srgbClr val="627981"/>
          </a:solidFill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Save every 15 minutes</a:t>
            </a:r>
          </a:p>
        </p:txBody>
      </p:sp>
    </p:spTree>
    <p:extLst>
      <p:ext uri="{BB962C8B-B14F-4D97-AF65-F5344CB8AC3E}">
        <p14:creationId xmlns:p14="http://schemas.microsoft.com/office/powerpoint/2010/main" val="16805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3707524" y="2971871"/>
            <a:ext cx="504496" cy="591495"/>
          </a:xfrm>
          <a:prstGeom prst="upArrow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5843751" y="2971870"/>
            <a:ext cx="504496" cy="591495"/>
          </a:xfrm>
          <a:prstGeom prst="upArrow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7979978" y="2971869"/>
            <a:ext cx="504496" cy="591495"/>
          </a:xfrm>
          <a:prstGeom prst="upArrow">
            <a:avLst/>
          </a:prstGeom>
          <a:solidFill>
            <a:srgbClr val="627981"/>
          </a:solidFill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Saving Your 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958662" y="3533641"/>
            <a:ext cx="2002221" cy="948954"/>
          </a:xfrm>
          <a:prstGeom prst="roundRect">
            <a:avLst/>
          </a:prstGeom>
          <a:solidFill>
            <a:srgbClr val="627981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External hard drive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45273" y="1733982"/>
            <a:ext cx="5101457" cy="1038603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Additional space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094890" y="3533641"/>
            <a:ext cx="2002221" cy="948954"/>
          </a:xfrm>
          <a:prstGeom prst="roundRect">
            <a:avLst/>
          </a:prstGeom>
          <a:solidFill>
            <a:srgbClr val="627981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Portable USB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231117" y="3533641"/>
            <a:ext cx="2002221" cy="948954"/>
          </a:xfrm>
          <a:prstGeom prst="roundRect">
            <a:avLst/>
          </a:prstGeom>
          <a:solidFill>
            <a:srgbClr val="627981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Cloud service</a:t>
            </a:r>
          </a:p>
        </p:txBody>
      </p:sp>
    </p:spTree>
    <p:extLst>
      <p:ext uri="{BB962C8B-B14F-4D97-AF65-F5344CB8AC3E}">
        <p14:creationId xmlns:p14="http://schemas.microsoft.com/office/powerpoint/2010/main" val="18127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Keeping Your Files Organized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5"/>
          <p:cNvGrpSpPr/>
          <p:nvPr/>
        </p:nvGrpSpPr>
        <p:grpSpPr>
          <a:xfrm>
            <a:off x="2237665" y="1580911"/>
            <a:ext cx="7758719" cy="3539694"/>
            <a:chOff x="653605" y="1543646"/>
            <a:chExt cx="7758719" cy="3539694"/>
          </a:xfrm>
        </p:grpSpPr>
        <p:grpSp>
          <p:nvGrpSpPr>
            <p:cNvPr id="5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6" y="1916713"/>
                <a:ext cx="6738137" cy="430887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Keep separate folders for each class</a:t>
                </a:r>
              </a:p>
            </p:txBody>
          </p:sp>
        </p:grpSp>
        <p:grpSp>
          <p:nvGrpSpPr>
            <p:cNvPr id="6" name="Group 19"/>
            <p:cNvGrpSpPr/>
            <p:nvPr/>
          </p:nvGrpSpPr>
          <p:grpSpPr>
            <a:xfrm>
              <a:off x="1270856" y="2900352"/>
              <a:ext cx="7141468" cy="806935"/>
              <a:chOff x="542921" y="1756108"/>
              <a:chExt cx="8058157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1" y="1756108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9" y="1924784"/>
                <a:ext cx="7597479" cy="430887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Keep two versions of a document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81223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314C57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314C57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605" y="154364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314C57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314C57"/>
                </a:solidFill>
              </a:endParaRPr>
            </a:p>
          </p:txBody>
        </p:sp>
        <p:grpSp>
          <p:nvGrpSpPr>
            <p:cNvPr id="8" name="Group 19"/>
            <p:cNvGrpSpPr/>
            <p:nvPr/>
          </p:nvGrpSpPr>
          <p:grpSpPr>
            <a:xfrm>
              <a:off x="1270857" y="4219793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Name files with date of your last edit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653605" y="4168940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314C57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314C5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276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043989" y="1654427"/>
            <a:ext cx="8104025" cy="523220"/>
            <a:chOff x="519988" y="1475464"/>
            <a:chExt cx="8104025" cy="523220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52322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2" y="1498557"/>
              <a:ext cx="5875553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92351" y="3105800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</p:spTree>
    <p:extLst>
      <p:ext uri="{BB962C8B-B14F-4D97-AF65-F5344CB8AC3E}">
        <p14:creationId xmlns:p14="http://schemas.microsoft.com/office/powerpoint/2010/main" val="1845636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043989" y="1654427"/>
            <a:ext cx="8104025" cy="523220"/>
            <a:chOff x="519988" y="1475464"/>
            <a:chExt cx="8104025" cy="523220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52322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2" y="1498557"/>
              <a:ext cx="5875553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92351" y="3105800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2112101" y="2967774"/>
            <a:ext cx="7967796" cy="1665057"/>
            <a:chOff x="949098" y="3033118"/>
            <a:chExt cx="7967796" cy="1665057"/>
          </a:xfrm>
          <a:solidFill>
            <a:srgbClr val="627981"/>
          </a:solidFill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92029"/>
                <a:ext cx="1872426" cy="111417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Wrong word being used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8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611242"/>
                <a:ext cx="1872426" cy="111417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>
                    <a:solidFill>
                      <a:srgbClr val="FFFFFF"/>
                    </a:solidFill>
                  </a:rPr>
                  <a:t>Words out of place</a:t>
                </a:r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49291" y="1594672"/>
                <a:ext cx="2080340" cy="111744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Proper nouns misspelled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14C57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14C57"/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2773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043989" y="1654427"/>
            <a:ext cx="8104025" cy="523220"/>
            <a:chOff x="519988" y="1475464"/>
            <a:chExt cx="8104025" cy="523220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52322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2" y="1506241"/>
              <a:ext cx="5875553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Scans writing for basic spelling errors</a:t>
              </a:r>
            </a:p>
          </p:txBody>
        </p:sp>
      </p:grpSp>
      <p:grpSp>
        <p:nvGrpSpPr>
          <p:cNvPr id="12" name="Group 5"/>
          <p:cNvGrpSpPr/>
          <p:nvPr/>
        </p:nvGrpSpPr>
        <p:grpSpPr>
          <a:xfrm>
            <a:off x="2025805" y="2534040"/>
            <a:ext cx="8129239" cy="2461706"/>
            <a:chOff x="501804" y="2277846"/>
            <a:chExt cx="8129239" cy="2461706"/>
          </a:xfrm>
        </p:grpSpPr>
        <p:sp>
          <p:nvSpPr>
            <p:cNvPr id="17" name="Rectangle 16"/>
            <p:cNvSpPr/>
            <p:nvPr/>
          </p:nvSpPr>
          <p:spPr>
            <a:xfrm>
              <a:off x="923040" y="3264526"/>
              <a:ext cx="7147934" cy="58477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endParaRPr lang="en-US" sz="3200" dirty="0"/>
            </a:p>
          </p:txBody>
        </p:sp>
        <p:sp>
          <p:nvSpPr>
            <p:cNvPr id="14" name="Up Arrow Callout 13"/>
            <p:cNvSpPr/>
            <p:nvPr/>
          </p:nvSpPr>
          <p:spPr>
            <a:xfrm>
              <a:off x="501804" y="2277846"/>
              <a:ext cx="8129239" cy="2461706"/>
            </a:xfrm>
            <a:prstGeom prst="upArrowCallout">
              <a:avLst>
                <a:gd name="adj1" fmla="val 17726"/>
                <a:gd name="adj2" fmla="val 22171"/>
                <a:gd name="adj3" fmla="val 15446"/>
                <a:gd name="adj4" fmla="val 76972"/>
              </a:avLst>
            </a:prstGeom>
            <a:noFill/>
            <a:ln w="28575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905162" y="3429000"/>
            <a:ext cx="6370524" cy="107721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sz="3200" dirty="0"/>
              <a:t>Spell check should </a:t>
            </a:r>
            <a:r>
              <a:rPr lang="en-US" sz="3200" b="1" dirty="0"/>
              <a:t>never</a:t>
            </a:r>
            <a:r>
              <a:rPr lang="en-US" sz="3200" dirty="0"/>
              <a:t> replace proofreading!</a:t>
            </a:r>
          </a:p>
        </p:txBody>
      </p:sp>
    </p:spTree>
    <p:extLst>
      <p:ext uri="{BB962C8B-B14F-4D97-AF65-F5344CB8AC3E}">
        <p14:creationId xmlns:p14="http://schemas.microsoft.com/office/powerpoint/2010/main" val="152174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62845" y="1274873"/>
            <a:ext cx="7466309" cy="1855906"/>
            <a:chOff x="838844" y="2534041"/>
            <a:chExt cx="7466309" cy="1855906"/>
          </a:xfrm>
          <a:solidFill>
            <a:srgbClr val="627981"/>
          </a:solidFill>
        </p:grpSpPr>
        <p:sp>
          <p:nvSpPr>
            <p:cNvPr id="13" name="Up Arrow Callout 12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essential part of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95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2096</TotalTime>
  <Words>230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229</cp:revision>
  <dcterms:created xsi:type="dcterms:W3CDTF">2014-11-06T15:36:04Z</dcterms:created>
  <dcterms:modified xsi:type="dcterms:W3CDTF">2022-08-10T14:23:43Z</dcterms:modified>
</cp:coreProperties>
</file>