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351" r:id="rId4"/>
    <p:sldId id="284" r:id="rId5"/>
    <p:sldId id="280" r:id="rId6"/>
    <p:sldId id="352" r:id="rId7"/>
    <p:sldId id="286" r:id="rId8"/>
    <p:sldId id="27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D4CB"/>
    <a:srgbClr val="D2BCBC"/>
    <a:srgbClr val="B48E8E"/>
    <a:srgbClr val="2D4D61"/>
    <a:srgbClr val="EAEEEB"/>
    <a:srgbClr val="5B80CC"/>
    <a:srgbClr val="5A7E82"/>
    <a:srgbClr val="A1C2DF"/>
    <a:srgbClr val="6F869D"/>
    <a:srgbClr val="C5CC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872" autoAdjust="0"/>
    <p:restoredTop sz="94660"/>
  </p:normalViewPr>
  <p:slideViewPr>
    <p:cSldViewPr snapToGrid="0">
      <p:cViewPr varScale="1">
        <p:scale>
          <a:sx n="80" d="100"/>
          <a:sy n="80" d="100"/>
        </p:scale>
        <p:origin x="39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Revising a Longer Text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How to revise the ideas in a longer text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Revising Ideas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9819162D-8EF1-4477-A9E6-AA274F236413}"/>
              </a:ext>
            </a:extLst>
          </p:cNvPr>
          <p:cNvSpPr/>
          <p:nvPr/>
        </p:nvSpPr>
        <p:spPr>
          <a:xfrm>
            <a:off x="2680227" y="1536704"/>
            <a:ext cx="6831545" cy="639230"/>
          </a:xfrm>
          <a:prstGeom prst="round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solidFill>
                  <a:schemeClr val="tx1"/>
                </a:solidFill>
              </a:rPr>
              <a:t>1. Revising for focus</a:t>
            </a:r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CA809AE8-08A9-419C-895D-5DA064D681A2}"/>
              </a:ext>
            </a:extLst>
          </p:cNvPr>
          <p:cNvSpPr/>
          <p:nvPr/>
        </p:nvSpPr>
        <p:spPr>
          <a:xfrm>
            <a:off x="2680226" y="2423181"/>
            <a:ext cx="6831545" cy="639230"/>
          </a:xfrm>
          <a:prstGeom prst="round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solidFill>
                  <a:schemeClr val="tx1"/>
                </a:solidFill>
              </a:rPr>
              <a:t>2. Revising for development</a:t>
            </a:r>
          </a:p>
        </p:txBody>
      </p:sp>
    </p:spTree>
    <p:extLst>
      <p:ext uri="{BB962C8B-B14F-4D97-AF65-F5344CB8AC3E}">
        <p14:creationId xmlns:p14="http://schemas.microsoft.com/office/powerpoint/2010/main" val="1527719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Revising Ideas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>
            <a:extLst>
              <a:ext uri="{FF2B5EF4-FFF2-40B4-BE49-F238E27FC236}">
                <a16:creationId xmlns:a16="http://schemas.microsoft.com/office/drawing/2014/main" id="{B17C724E-43D2-4777-B9F3-25D859C2CE99}"/>
              </a:ext>
            </a:extLst>
          </p:cNvPr>
          <p:cNvSpPr/>
          <p:nvPr/>
        </p:nvSpPr>
        <p:spPr>
          <a:xfrm>
            <a:off x="3465401" y="1636789"/>
            <a:ext cx="2080340" cy="1617913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Accomplishes purpose?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2B175E7-51F2-499F-BC9D-CEDDEADA66ED}"/>
              </a:ext>
            </a:extLst>
          </p:cNvPr>
          <p:cNvSpPr/>
          <p:nvPr/>
        </p:nvSpPr>
        <p:spPr>
          <a:xfrm>
            <a:off x="8230473" y="1631242"/>
            <a:ext cx="2080340" cy="1617913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Clear thesis statement?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2692CBDA-367E-4342-9F85-98EAC2BF2729}"/>
              </a:ext>
            </a:extLst>
          </p:cNvPr>
          <p:cNvSpPr/>
          <p:nvPr/>
        </p:nvSpPr>
        <p:spPr>
          <a:xfrm>
            <a:off x="3465400" y="3501080"/>
            <a:ext cx="2080340" cy="1617913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Clear topic sentences?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B9B6DE5E-5FCC-4DB6-ADB7-D848E64815BA}"/>
              </a:ext>
            </a:extLst>
          </p:cNvPr>
          <p:cNvSpPr/>
          <p:nvPr/>
        </p:nvSpPr>
        <p:spPr>
          <a:xfrm>
            <a:off x="5847937" y="3499065"/>
            <a:ext cx="2080340" cy="1617913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Introduction points to thesis?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C0C1A09E-5DF3-4466-B8B7-94FF1BF5560A}"/>
              </a:ext>
            </a:extLst>
          </p:cNvPr>
          <p:cNvSpPr/>
          <p:nvPr/>
        </p:nvSpPr>
        <p:spPr>
          <a:xfrm>
            <a:off x="8230473" y="3506627"/>
            <a:ext cx="2080340" cy="1617913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Conclusion connects ideas?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5BB25888-A843-4B06-A242-D33BF42541FB}"/>
              </a:ext>
            </a:extLst>
          </p:cNvPr>
          <p:cNvSpPr/>
          <p:nvPr/>
        </p:nvSpPr>
        <p:spPr>
          <a:xfrm>
            <a:off x="5847937" y="1631242"/>
            <a:ext cx="2080340" cy="1617913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States main idea?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32CD834-9B07-994B-FEF0-A71F00C4D4DB}"/>
              </a:ext>
            </a:extLst>
          </p:cNvPr>
          <p:cNvSpPr txBox="1"/>
          <p:nvPr/>
        </p:nvSpPr>
        <p:spPr>
          <a:xfrm>
            <a:off x="1524001" y="3075057"/>
            <a:ext cx="13854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/>
              <a:t>Focus</a:t>
            </a:r>
          </a:p>
        </p:txBody>
      </p:sp>
    </p:spTree>
    <p:extLst>
      <p:ext uri="{BB962C8B-B14F-4D97-AF65-F5344CB8AC3E}">
        <p14:creationId xmlns:p14="http://schemas.microsoft.com/office/powerpoint/2010/main" val="3741328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Revising Ideas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>
            <a:extLst>
              <a:ext uri="{FF2B5EF4-FFF2-40B4-BE49-F238E27FC236}">
                <a16:creationId xmlns:a16="http://schemas.microsoft.com/office/drawing/2014/main" id="{B17C724E-43D2-4777-B9F3-25D859C2CE99}"/>
              </a:ext>
            </a:extLst>
          </p:cNvPr>
          <p:cNvSpPr/>
          <p:nvPr/>
        </p:nvSpPr>
        <p:spPr>
          <a:xfrm>
            <a:off x="3465401" y="1636789"/>
            <a:ext cx="2080340" cy="1617913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Narrowed, specific topic?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2B175E7-51F2-499F-BC9D-CEDDEADA66ED}"/>
              </a:ext>
            </a:extLst>
          </p:cNvPr>
          <p:cNvSpPr/>
          <p:nvPr/>
        </p:nvSpPr>
        <p:spPr>
          <a:xfrm>
            <a:off x="8230473" y="1631242"/>
            <a:ext cx="2080340" cy="1617913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Transitions?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2692CBDA-367E-4342-9F85-98EAC2BF2729}"/>
              </a:ext>
            </a:extLst>
          </p:cNvPr>
          <p:cNvSpPr/>
          <p:nvPr/>
        </p:nvSpPr>
        <p:spPr>
          <a:xfrm>
            <a:off x="4713175" y="3443389"/>
            <a:ext cx="2080340" cy="1617913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Supporting details?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B9B6DE5E-5FCC-4DB6-ADB7-D848E64815BA}"/>
              </a:ext>
            </a:extLst>
          </p:cNvPr>
          <p:cNvSpPr/>
          <p:nvPr/>
        </p:nvSpPr>
        <p:spPr>
          <a:xfrm>
            <a:off x="7095712" y="3441374"/>
            <a:ext cx="2080340" cy="1617913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Author analysis?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5BB25888-A843-4B06-A242-D33BF42541FB}"/>
              </a:ext>
            </a:extLst>
          </p:cNvPr>
          <p:cNvSpPr/>
          <p:nvPr/>
        </p:nvSpPr>
        <p:spPr>
          <a:xfrm>
            <a:off x="5847937" y="1631242"/>
            <a:ext cx="2080340" cy="1617913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Logical outline?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32CD834-9B07-994B-FEF0-A71F00C4D4DB}"/>
              </a:ext>
            </a:extLst>
          </p:cNvPr>
          <p:cNvSpPr txBox="1"/>
          <p:nvPr/>
        </p:nvSpPr>
        <p:spPr>
          <a:xfrm>
            <a:off x="350543" y="3075057"/>
            <a:ext cx="306128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/>
              <a:t>Development</a:t>
            </a:r>
          </a:p>
        </p:txBody>
      </p:sp>
    </p:spTree>
    <p:extLst>
      <p:ext uri="{BB962C8B-B14F-4D97-AF65-F5344CB8AC3E}">
        <p14:creationId xmlns:p14="http://schemas.microsoft.com/office/powerpoint/2010/main" val="26361685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Revising Strategies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>
            <a:extLst>
              <a:ext uri="{FF2B5EF4-FFF2-40B4-BE49-F238E27FC236}">
                <a16:creationId xmlns:a16="http://schemas.microsoft.com/office/drawing/2014/main" id="{8C490D97-5345-4B14-82CD-CCEBF65A6DC3}"/>
              </a:ext>
            </a:extLst>
          </p:cNvPr>
          <p:cNvGrpSpPr/>
          <p:nvPr/>
        </p:nvGrpSpPr>
        <p:grpSpPr>
          <a:xfrm>
            <a:off x="2032105" y="1818470"/>
            <a:ext cx="8127790" cy="3221060"/>
            <a:chOff x="2032104" y="1818469"/>
            <a:chExt cx="8127790" cy="3221060"/>
          </a:xfrm>
        </p:grpSpPr>
        <p:sp>
          <p:nvSpPr>
            <p:cNvPr id="6" name="L-Shape 5">
              <a:extLst>
                <a:ext uri="{FF2B5EF4-FFF2-40B4-BE49-F238E27FC236}">
                  <a16:creationId xmlns:a16="http://schemas.microsoft.com/office/drawing/2014/main" id="{D4F988C9-107C-446E-9AEC-AC52E7366956}"/>
                </a:ext>
              </a:extLst>
            </p:cNvPr>
            <p:cNvSpPr/>
            <p:nvPr/>
          </p:nvSpPr>
          <p:spPr>
            <a:xfrm rot="5400000">
              <a:off x="2407684" y="2987368"/>
              <a:ext cx="1131303" cy="1882463"/>
            </a:xfrm>
            <a:prstGeom prst="corner">
              <a:avLst>
                <a:gd name="adj1" fmla="val 16120"/>
                <a:gd name="adj2" fmla="val 16110"/>
              </a:avLst>
            </a:prstGeom>
            <a:solidFill>
              <a:srgbClr val="C7D4CB"/>
            </a:solidFill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C3662AE5-2BC1-4602-983E-48A9AB70A5B2}"/>
                </a:ext>
              </a:extLst>
            </p:cNvPr>
            <p:cNvSpPr/>
            <p:nvPr/>
          </p:nvSpPr>
          <p:spPr>
            <a:xfrm>
              <a:off x="2218842" y="3549819"/>
              <a:ext cx="1699498" cy="1489710"/>
            </a:xfrm>
            <a:custGeom>
              <a:avLst/>
              <a:gdLst>
                <a:gd name="connsiteX0" fmla="*/ 0 w 1699498"/>
                <a:gd name="connsiteY0" fmla="*/ 0 h 1489710"/>
                <a:gd name="connsiteX1" fmla="*/ 1699498 w 1699498"/>
                <a:gd name="connsiteY1" fmla="*/ 0 h 1489710"/>
                <a:gd name="connsiteX2" fmla="*/ 1699498 w 1699498"/>
                <a:gd name="connsiteY2" fmla="*/ 1489710 h 1489710"/>
                <a:gd name="connsiteX3" fmla="*/ 0 w 1699498"/>
                <a:gd name="connsiteY3" fmla="*/ 1489710 h 1489710"/>
                <a:gd name="connsiteX4" fmla="*/ 0 w 1699498"/>
                <a:gd name="connsiteY4" fmla="*/ 0 h 14897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99498" h="1489710">
                  <a:moveTo>
                    <a:pt x="0" y="0"/>
                  </a:moveTo>
                  <a:lnTo>
                    <a:pt x="1699498" y="0"/>
                  </a:lnTo>
                  <a:lnTo>
                    <a:pt x="1699498" y="1489710"/>
                  </a:lnTo>
                  <a:lnTo>
                    <a:pt x="0" y="148971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4300" tIns="114300" rIns="114300" bIns="114300" numCol="1" spcCol="1270" anchor="t" anchorCtr="0">
              <a:noAutofit/>
            </a:bodyPr>
            <a:lstStyle/>
            <a:p>
              <a:pPr marL="0" lvl="0" indent="0" algn="l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000" kern="1200" dirty="0"/>
                <a:t>Revise in stages</a:t>
              </a:r>
            </a:p>
          </p:txBody>
        </p: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48BA41B9-1882-418A-8A52-6CE9659BC22C}"/>
                </a:ext>
              </a:extLst>
            </p:cNvPr>
            <p:cNvSpPr/>
            <p:nvPr/>
          </p:nvSpPr>
          <p:spPr>
            <a:xfrm>
              <a:off x="3597680" y="2848779"/>
              <a:ext cx="320660" cy="320660"/>
            </a:xfrm>
            <a:prstGeom prst="triangle">
              <a:avLst>
                <a:gd name="adj" fmla="val 100000"/>
              </a:avLst>
            </a:prstGeom>
            <a:solidFill>
              <a:srgbClr val="C7D4CB"/>
            </a:solidFill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L-Shape 8">
              <a:extLst>
                <a:ext uri="{FF2B5EF4-FFF2-40B4-BE49-F238E27FC236}">
                  <a16:creationId xmlns:a16="http://schemas.microsoft.com/office/drawing/2014/main" id="{A9A5C65B-E889-4A06-8F86-D6DE976D2194}"/>
                </a:ext>
              </a:extLst>
            </p:cNvPr>
            <p:cNvSpPr/>
            <p:nvPr/>
          </p:nvSpPr>
          <p:spPr>
            <a:xfrm rot="5400000">
              <a:off x="4488202" y="2472542"/>
              <a:ext cx="1131303" cy="1882463"/>
            </a:xfrm>
            <a:prstGeom prst="corner">
              <a:avLst>
                <a:gd name="adj1" fmla="val 16120"/>
                <a:gd name="adj2" fmla="val 16110"/>
              </a:avLst>
            </a:prstGeom>
            <a:solidFill>
              <a:srgbClr val="C7D4CB"/>
            </a:solidFill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F15E14C4-C737-44EC-8CE1-7891D2051C72}"/>
                </a:ext>
              </a:extLst>
            </p:cNvPr>
            <p:cNvSpPr/>
            <p:nvPr/>
          </p:nvSpPr>
          <p:spPr>
            <a:xfrm>
              <a:off x="4299360" y="3034993"/>
              <a:ext cx="1699498" cy="1489710"/>
            </a:xfrm>
            <a:custGeom>
              <a:avLst/>
              <a:gdLst>
                <a:gd name="connsiteX0" fmla="*/ 0 w 1699498"/>
                <a:gd name="connsiteY0" fmla="*/ 0 h 1489710"/>
                <a:gd name="connsiteX1" fmla="*/ 1699498 w 1699498"/>
                <a:gd name="connsiteY1" fmla="*/ 0 h 1489710"/>
                <a:gd name="connsiteX2" fmla="*/ 1699498 w 1699498"/>
                <a:gd name="connsiteY2" fmla="*/ 1489710 h 1489710"/>
                <a:gd name="connsiteX3" fmla="*/ 0 w 1699498"/>
                <a:gd name="connsiteY3" fmla="*/ 1489710 h 1489710"/>
                <a:gd name="connsiteX4" fmla="*/ 0 w 1699498"/>
                <a:gd name="connsiteY4" fmla="*/ 0 h 14897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99498" h="1489710">
                  <a:moveTo>
                    <a:pt x="0" y="0"/>
                  </a:moveTo>
                  <a:lnTo>
                    <a:pt x="1699498" y="0"/>
                  </a:lnTo>
                  <a:lnTo>
                    <a:pt x="1699498" y="1489710"/>
                  </a:lnTo>
                  <a:lnTo>
                    <a:pt x="0" y="148971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4300" tIns="114300" rIns="114300" bIns="114300" numCol="1" spcCol="1270" anchor="t" anchorCtr="0">
              <a:noAutofit/>
            </a:bodyPr>
            <a:lstStyle/>
            <a:p>
              <a:pPr marL="0" lvl="0" indent="0" algn="l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000" kern="1200" dirty="0"/>
                <a:t>Keep copies</a:t>
              </a:r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15723A5C-77C8-4072-A2D9-B19775422075}"/>
                </a:ext>
              </a:extLst>
            </p:cNvPr>
            <p:cNvSpPr/>
            <p:nvPr/>
          </p:nvSpPr>
          <p:spPr>
            <a:xfrm>
              <a:off x="5678198" y="2333953"/>
              <a:ext cx="320660" cy="320660"/>
            </a:xfrm>
            <a:prstGeom prst="triangle">
              <a:avLst>
                <a:gd name="adj" fmla="val 100000"/>
              </a:avLst>
            </a:prstGeom>
            <a:solidFill>
              <a:srgbClr val="C7D4CB"/>
            </a:solidFill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L-Shape 11">
              <a:extLst>
                <a:ext uri="{FF2B5EF4-FFF2-40B4-BE49-F238E27FC236}">
                  <a16:creationId xmlns:a16="http://schemas.microsoft.com/office/drawing/2014/main" id="{6EFAEBA2-11DE-4427-BA9A-0193E708205A}"/>
                </a:ext>
              </a:extLst>
            </p:cNvPr>
            <p:cNvSpPr/>
            <p:nvPr/>
          </p:nvSpPr>
          <p:spPr>
            <a:xfrm rot="5400000">
              <a:off x="6568721" y="1957715"/>
              <a:ext cx="1131303" cy="1882463"/>
            </a:xfrm>
            <a:prstGeom prst="corner">
              <a:avLst>
                <a:gd name="adj1" fmla="val 16120"/>
                <a:gd name="adj2" fmla="val 16110"/>
              </a:avLst>
            </a:prstGeom>
            <a:solidFill>
              <a:srgbClr val="C7D4CB"/>
            </a:solidFill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46AD0FC0-BA67-4B01-A052-54E608DE3AEE}"/>
                </a:ext>
              </a:extLst>
            </p:cNvPr>
            <p:cNvSpPr/>
            <p:nvPr/>
          </p:nvSpPr>
          <p:spPr>
            <a:xfrm>
              <a:off x="6379878" y="2520166"/>
              <a:ext cx="1699498" cy="1489710"/>
            </a:xfrm>
            <a:custGeom>
              <a:avLst/>
              <a:gdLst>
                <a:gd name="connsiteX0" fmla="*/ 0 w 1699498"/>
                <a:gd name="connsiteY0" fmla="*/ 0 h 1489710"/>
                <a:gd name="connsiteX1" fmla="*/ 1699498 w 1699498"/>
                <a:gd name="connsiteY1" fmla="*/ 0 h 1489710"/>
                <a:gd name="connsiteX2" fmla="*/ 1699498 w 1699498"/>
                <a:gd name="connsiteY2" fmla="*/ 1489710 h 1489710"/>
                <a:gd name="connsiteX3" fmla="*/ 0 w 1699498"/>
                <a:gd name="connsiteY3" fmla="*/ 1489710 h 1489710"/>
                <a:gd name="connsiteX4" fmla="*/ 0 w 1699498"/>
                <a:gd name="connsiteY4" fmla="*/ 0 h 14897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99498" h="1489710">
                  <a:moveTo>
                    <a:pt x="0" y="0"/>
                  </a:moveTo>
                  <a:lnTo>
                    <a:pt x="1699498" y="0"/>
                  </a:lnTo>
                  <a:lnTo>
                    <a:pt x="1699498" y="1489710"/>
                  </a:lnTo>
                  <a:lnTo>
                    <a:pt x="0" y="148971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4300" tIns="114300" rIns="114300" bIns="114300" numCol="1" spcCol="1270" anchor="t" anchorCtr="0">
              <a:noAutofit/>
            </a:bodyPr>
            <a:lstStyle/>
            <a:p>
              <a:pPr marL="0" lvl="0" indent="0" algn="l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000" kern="1200" dirty="0"/>
                <a:t>Get a second opinion</a:t>
              </a:r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2CBE2D9B-C37A-48F3-A476-00450F53F9B9}"/>
                </a:ext>
              </a:extLst>
            </p:cNvPr>
            <p:cNvSpPr/>
            <p:nvPr/>
          </p:nvSpPr>
          <p:spPr>
            <a:xfrm>
              <a:off x="7758716" y="1819126"/>
              <a:ext cx="320660" cy="320660"/>
            </a:xfrm>
            <a:prstGeom prst="triangle">
              <a:avLst>
                <a:gd name="adj" fmla="val 100000"/>
              </a:avLst>
            </a:prstGeom>
            <a:solidFill>
              <a:srgbClr val="C7D4CB"/>
            </a:solidFill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L-Shape 14">
              <a:extLst>
                <a:ext uri="{FF2B5EF4-FFF2-40B4-BE49-F238E27FC236}">
                  <a16:creationId xmlns:a16="http://schemas.microsoft.com/office/drawing/2014/main" id="{5E91E1FB-FFF2-4D43-B27D-587D43324C51}"/>
                </a:ext>
              </a:extLst>
            </p:cNvPr>
            <p:cNvSpPr/>
            <p:nvPr/>
          </p:nvSpPr>
          <p:spPr>
            <a:xfrm rot="5400000">
              <a:off x="8649239" y="1442889"/>
              <a:ext cx="1131303" cy="1882463"/>
            </a:xfrm>
            <a:prstGeom prst="corner">
              <a:avLst>
                <a:gd name="adj1" fmla="val 16120"/>
                <a:gd name="adj2" fmla="val 16110"/>
              </a:avLst>
            </a:prstGeom>
            <a:solidFill>
              <a:srgbClr val="C7D4CB"/>
            </a:solidFill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A21BFCB1-B248-40AC-9329-4A499C9DEB42}"/>
                </a:ext>
              </a:extLst>
            </p:cNvPr>
            <p:cNvSpPr/>
            <p:nvPr/>
          </p:nvSpPr>
          <p:spPr>
            <a:xfrm>
              <a:off x="8460396" y="2005340"/>
              <a:ext cx="1699498" cy="1489710"/>
            </a:xfrm>
            <a:custGeom>
              <a:avLst/>
              <a:gdLst>
                <a:gd name="connsiteX0" fmla="*/ 0 w 1699498"/>
                <a:gd name="connsiteY0" fmla="*/ 0 h 1489710"/>
                <a:gd name="connsiteX1" fmla="*/ 1699498 w 1699498"/>
                <a:gd name="connsiteY1" fmla="*/ 0 h 1489710"/>
                <a:gd name="connsiteX2" fmla="*/ 1699498 w 1699498"/>
                <a:gd name="connsiteY2" fmla="*/ 1489710 h 1489710"/>
                <a:gd name="connsiteX3" fmla="*/ 0 w 1699498"/>
                <a:gd name="connsiteY3" fmla="*/ 1489710 h 1489710"/>
                <a:gd name="connsiteX4" fmla="*/ 0 w 1699498"/>
                <a:gd name="connsiteY4" fmla="*/ 0 h 14897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99498" h="1489710">
                  <a:moveTo>
                    <a:pt x="0" y="0"/>
                  </a:moveTo>
                  <a:lnTo>
                    <a:pt x="1699498" y="0"/>
                  </a:lnTo>
                  <a:lnTo>
                    <a:pt x="1699498" y="1489710"/>
                  </a:lnTo>
                  <a:lnTo>
                    <a:pt x="0" y="148971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4300" tIns="114300" rIns="114300" bIns="114300" numCol="1" spcCol="1270" anchor="t" anchorCtr="0">
              <a:noAutofit/>
            </a:bodyPr>
            <a:lstStyle/>
            <a:p>
              <a:pPr marL="0" lvl="0" indent="0" algn="l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000" kern="1200" dirty="0"/>
                <a:t>Take breaks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100976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90</Words>
  <Application>Microsoft Office PowerPoint</Application>
  <PresentationFormat>Widescreen</PresentationFormat>
  <Paragraphs>28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Caitlin Edahl</cp:lastModifiedBy>
  <cp:revision>18</cp:revision>
  <dcterms:created xsi:type="dcterms:W3CDTF">2017-06-16T13:06:21Z</dcterms:created>
  <dcterms:modified xsi:type="dcterms:W3CDTF">2022-08-02T20:49:05Z</dcterms:modified>
</cp:coreProperties>
</file>