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Integer Exponents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0.2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Simplifying Expressions with Exponents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3+5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sz="2800"/>
                  <a:t> </a:t>
                </a:r>
                <a:r>
                  <a:t> 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−6−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d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−6+8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</a:t>
                </a:r>
                <a:r>
                  <a:t> 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Here we demonstrate two different ways to simplify the given expression.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4−12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r>
                  <a:rPr sz="2800"/>
                  <a:t> </a:t>
                </a:r>
                <a:r>
                  <a:t> </a:t>
                </a:r>
              </a:p>
              <a:p>
                <a:r>
                  <a:t>​</a:t>
                </a:r>
                <a:r>
                  <a:rPr sz="2800"/>
                  <a:t>Or we can simplify by using a different sequence of steps.</a:t>
                </a:r>
              </a:p>
              <a:p>
                <a:pPr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r>
                  <a:rPr sz="2800"/>
                  <a:t> </a:t>
                </a:r>
                <a:r>
                  <a:t> 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Simplifying Expressions with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expressions. Do not use negative exponents. Assume that all variables represent nonzero real numbers.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⋅6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Simplifying Expressions with Exponents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⋅6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3−1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</a:t>
                </a:r>
                <a:r>
                  <a:t> 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1−2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−2−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⋅1=4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 </a:t>
                </a:r>
                <a:r>
                  <a:t> 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Simplifying Expressions with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Rewrite the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sz="2800"/>
                  <a:t> without parentheses and with no variables in the denominator. Express constants without exponents.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Simplifying Expressions with Exponents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sz="2800"/>
                  <a:t> </a:t>
                </a:r>
                <a:r>
                  <a:t> 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Zero Exponent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any nonzero real number or nonzero algebraic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 (Note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800" dirty="0"/>
                  <a:t> is undefined.)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Positive Integer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Suppose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any nonzero number or nonzero algebraic expression. Then</a:t>
                </a:r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sz="2800" dirty="0"/>
                  <a:t>; and,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 is defined,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More simply,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, and so 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Negative Integer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sz="2800" dirty="0"/>
                  <a:t> for any positive integer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Exponents with the Number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800" dirty="0"/>
                  <a:t> is not defined.</a:t>
                </a:r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any positive integer,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Evaluating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Write the following expressions as numbers without exponents.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Evaluating Exponents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256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256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defRPr sz="2800"/>
                </a:pPr>
                <a:r>
                  <a:rPr sz="2800" dirty="0"/>
                  <a:t>In the following properties,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are nonzero real numbers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are integers.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rabicPeriod" startAt="7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8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9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033" t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Simplifying Expressions with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Using the properties of exponents, simplify the following expressions so that they contain only positive exponents. Assume that all variables represent nonzero real numbers.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515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Cambria Math</vt:lpstr>
      <vt:lpstr>Courier New</vt:lpstr>
      <vt:lpstr>Arial</vt:lpstr>
      <vt:lpstr>Office Theme</vt:lpstr>
      <vt:lpstr>Section 0.2</vt:lpstr>
      <vt:lpstr>Zero Exponent</vt:lpstr>
      <vt:lpstr>Positive Integer Exponents</vt:lpstr>
      <vt:lpstr>Negative Integer Exponents</vt:lpstr>
      <vt:lpstr>Exponents with the Number Zero</vt:lpstr>
      <vt:lpstr>Example 1: Evaluating Exponents</vt:lpstr>
      <vt:lpstr>Example 1: Evaluating Exponents (cont.)</vt:lpstr>
      <vt:lpstr>Properties of Exponents</vt:lpstr>
      <vt:lpstr>Example 2: Simplifying Expressions with Exponents</vt:lpstr>
      <vt:lpstr>Example 2: Simplifying Expressions with Exponents (cont.)</vt:lpstr>
      <vt:lpstr>Example 3: Simplifying Expressions with Exponents</vt:lpstr>
      <vt:lpstr>Example 3: Simplifying Expressions with Exponents (cont.)</vt:lpstr>
      <vt:lpstr>Example 4: Simplifying Expressions with Exponents</vt:lpstr>
      <vt:lpstr>Example 4: Simplifying Expressions with Exponents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117</cp:revision>
  <dcterms:created xsi:type="dcterms:W3CDTF">2013-04-26T14:43:13Z</dcterms:created>
  <dcterms:modified xsi:type="dcterms:W3CDTF">2022-08-18T15:27:01Z</dcterms:modified>
</cp:coreProperties>
</file>