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Volume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7.6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Volume of a Solid of Revolution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to find the points where the parabola intersects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-axis.</a:t>
                </a:r>
              </a:p>
              <a:p>
                <a:pPr algn="ctr"/>
                <a:r>
                  <a:t>​</a:t>
                </a:r>
              </a:p>
              <a:p>
                <a:pPr algn="l"/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571008"/>
                  </p:ext>
                </p:extLst>
              </p:nvPr>
            </p:nvGraphicFramePr>
            <p:xfrm>
              <a:off x="2667000" y="266700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9−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571008"/>
                  </p:ext>
                </p:extLst>
              </p:nvPr>
            </p:nvGraphicFramePr>
            <p:xfrm>
              <a:off x="2667000" y="266700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" r="-99668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000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99668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00000" b="-119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2000" r="-9966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02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Volume of a Solid of Revolution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16462-D5AF-458B-B983-8BB7ED3AAD7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57980" y="1082675"/>
            <a:ext cx="4828040" cy="48498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Volume of a Solid of Revolution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9−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81−18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243−162+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243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−243+162−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243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486−324+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486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1296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Volume of a Solid of Revolution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915F3-B0E0-13C9-4BA6-A9023FB54A0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08647" y="1082675"/>
            <a:ext cx="4926706" cy="48498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Volume of a Solid of Revolution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volume is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1296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/>
                  <a:t> cubic units.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Volume of a Solid of Revolution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a nonnegative continuous function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then the volume of the solid formed by revolving the region bounded by the graph of the function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about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is given by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the Volume of a Solid of Revolution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volume of the solid of revolution generated by revolving the region under the curve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/>
                  <a:t>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 about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Volume of a Solid of Revolution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1603D-62C8-990B-5CAB-A6FAE5C2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80" y="1264920"/>
            <a:ext cx="453124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Volume of a Solid of Revolution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/>
              </a:p>
              <a:p>
                <a:pPr>
                  <a:defRPr sz="2800"/>
                </a:pPr>
                <a:r>
                  <a:rPr sz="2800"/>
                  <a:t>The volume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/>
                  <a:t> cubic units.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the Volume of a Solid of Revolution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If the region under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/>
                  <a:t> is revolved about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-axis, a circular cone is formed. Find the volume of this cone.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the Volume of a Solid of Revolution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4B5F2-6941-FB40-C7E5-247CC3E38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545" y="1239994"/>
            <a:ext cx="4652909" cy="45456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the Volume of a Solid of Revolution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80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180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subSup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180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180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1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sz="180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80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sz="1800" dirty="0"/>
              </a:p>
              <a:p>
                <a:pPr>
                  <a:defRPr sz="2800"/>
                </a:pPr>
                <a:r>
                  <a:rPr sz="2800" dirty="0"/>
                  <a:t>Thus the volume is given by the standard formula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the Volume of a Solid of Revolution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region bounded by the parabola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=9−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is revolved about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-axis. Find the volume of the solid of revolution that is generated.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483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Office Theme</vt:lpstr>
      <vt:lpstr>Section 7.6</vt:lpstr>
      <vt:lpstr>Volume of a Solid of Revolution</vt:lpstr>
      <vt:lpstr>Example 1: Finding the Volume of a Solid of Revolution</vt:lpstr>
      <vt:lpstr>Example 1: Finding the Volume of a Solid of Revolution (cont.)</vt:lpstr>
      <vt:lpstr>Example 1: Finding the Volume of a Solid of Revolution (cont.)</vt:lpstr>
      <vt:lpstr>Example 2: Finding the Volume of a Solid of Revolution</vt:lpstr>
      <vt:lpstr>Example 2: Finding the Volume of a Solid of Revolution (cont.)</vt:lpstr>
      <vt:lpstr>Example 2: Finding the Volume of a Solid of Revolution (cont.)</vt:lpstr>
      <vt:lpstr>Example 3: Finding the Volume of a Solid of Revolution</vt:lpstr>
      <vt:lpstr>Example 3: Finding the Volume of a Solid of Revolution (cont.)</vt:lpstr>
      <vt:lpstr>Example 3: Finding the Volume of a Solid of Revolution (cont.)</vt:lpstr>
      <vt:lpstr>Example 3: Finding the Volume of a Solid of Revolution (cont.)</vt:lpstr>
      <vt:lpstr>Example 3: Finding the Volume of a Solid of Revolution (cont.)</vt:lpstr>
      <vt:lpstr>Example 3: Finding the Volume of a Solid of Revolution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2022-08-25T18:41:49Z</dcterms:modified>
</cp:coreProperties>
</file>