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10" Type="http://schemas.openxmlformats.org/officeDocument/2006/relationships/image" Target="../media/image33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572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7A6DF-88A0-4842-9CBB-191DF835AB64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FC385-26B7-48C5-9E83-CE0FD0DDE3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3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9" Type="http://schemas.openxmlformats.org/officeDocument/2006/relationships/oleObject" Target="../embeddings/oleObject21.bin"/><Relationship Id="rId21" Type="http://schemas.openxmlformats.org/officeDocument/2006/relationships/oleObject" Target="../embeddings/oleObject12.bin"/><Relationship Id="rId34" Type="http://schemas.openxmlformats.org/officeDocument/2006/relationships/image" Target="../media/image19.wmf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33" Type="http://schemas.openxmlformats.org/officeDocument/2006/relationships/oleObject" Target="../embeddings/oleObject18.bin"/><Relationship Id="rId38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37" Type="http://schemas.openxmlformats.org/officeDocument/2006/relationships/oleObject" Target="../embeddings/oleObject20.bin"/><Relationship Id="rId40" Type="http://schemas.openxmlformats.org/officeDocument/2006/relationships/image" Target="../media/image22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36" Type="http://schemas.openxmlformats.org/officeDocument/2006/relationships/image" Target="../media/image20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Relationship Id="rId35" Type="http://schemas.openxmlformats.org/officeDocument/2006/relationships/oleObject" Target="../embeddings/oleObject19.bin"/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21" Type="http://schemas.openxmlformats.org/officeDocument/2006/relationships/oleObject" Target="../embeddings/oleObject32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Relationship Id="rId22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Integer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Positive Exponents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		Example c. demonstrates two different 		ways to simplify the same expression.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Or, by using a different sequence of steps:</a:t>
            </a:r>
          </a:p>
          <a:p>
            <a:endParaRPr lang="en-US" dirty="0" smtClean="0"/>
          </a:p>
        </p:txBody>
      </p:sp>
      <p:graphicFrame>
        <p:nvGraphicFramePr>
          <p:cNvPr id="14234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381019"/>
              </p:ext>
            </p:extLst>
          </p:nvPr>
        </p:nvGraphicFramePr>
        <p:xfrm>
          <a:off x="530352" y="1219200"/>
          <a:ext cx="1600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3" imgW="1600200" imgH="1091880" progId="Equation.DSMT4">
                  <p:embed/>
                </p:oleObj>
              </mc:Choice>
              <mc:Fallback>
                <p:oleObj name="Equation" r:id="rId3" imgW="1600200" imgH="1091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19200"/>
                        <a:ext cx="16002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400800" y="3371850"/>
            <a:ext cx="259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properties 9, 7, 5, and 4 (in that order)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400800" y="5095066"/>
            <a:ext cx="2438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properties 5, 7, and 4 (in that order)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530352" y="3200400"/>
          <a:ext cx="1130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5" imgW="1130040" imgH="1091880" progId="Equation.DSMT4">
                  <p:embed/>
                </p:oleObj>
              </mc:Choice>
              <mc:Fallback>
                <p:oleObj name="Equation" r:id="rId5" imgW="1130040" imgH="1091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130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706982" y="3124200"/>
          <a:ext cx="1308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7" imgW="1307880" imgH="1282680" progId="Equation.DSMT4">
                  <p:embed/>
                </p:oleObj>
              </mc:Choice>
              <mc:Fallback>
                <p:oleObj name="Equation" r:id="rId7" imgW="1307880" imgH="1282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982" y="3124200"/>
                        <a:ext cx="1308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061412" y="3302000"/>
          <a:ext cx="774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9" imgW="774360" imgH="939600" progId="Equation.DSMT4">
                  <p:embed/>
                </p:oleObj>
              </mc:Choice>
              <mc:Fallback>
                <p:oleObj name="Equation" r:id="rId9" imgW="774360" imgH="939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412" y="3302000"/>
                        <a:ext cx="774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882442" y="35560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11" imgW="939600" imgH="444240" progId="Equation.DSMT4">
                  <p:embed/>
                </p:oleObj>
              </mc:Choice>
              <mc:Fallback>
                <p:oleObj name="Equation" r:id="rId11" imgW="9396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2442" y="35560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868572" y="3556000"/>
          <a:ext cx="72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3" imgW="723600" imgH="444240" progId="Equation.DSMT4">
                  <p:embed/>
                </p:oleObj>
              </mc:Choice>
              <mc:Fallback>
                <p:oleObj name="Equation" r:id="rId13" imgW="7236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8572" y="3556000"/>
                        <a:ext cx="72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5638800" y="33401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5" imgW="685800" imgH="901440" progId="Equation.DSMT4">
                  <p:embed/>
                </p:oleObj>
              </mc:Choice>
              <mc:Fallback>
                <p:oleObj name="Equation" r:id="rId15" imgW="68580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401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530352" y="4876800"/>
          <a:ext cx="11303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7" imgW="1130040" imgH="1091880" progId="Equation.DSMT4">
                  <p:embed/>
                </p:oleObj>
              </mc:Choice>
              <mc:Fallback>
                <p:oleObj name="Equation" r:id="rId17" imgW="1130040" imgH="1091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6800"/>
                        <a:ext cx="11303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1712214" y="5041900"/>
          <a:ext cx="1714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9" imgW="1714320" imgH="698400" progId="Equation.DSMT4">
                  <p:embed/>
                </p:oleObj>
              </mc:Choice>
              <mc:Fallback>
                <p:oleObj name="Equation" r:id="rId19" imgW="1714320" imgH="698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214" y="5041900"/>
                        <a:ext cx="1714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478276" y="5041900"/>
          <a:ext cx="1104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21" imgW="1104840" imgH="634680" progId="Equation.DSMT4">
                  <p:embed/>
                </p:oleObj>
              </mc:Choice>
              <mc:Fallback>
                <p:oleObj name="Equation" r:id="rId21" imgW="1104840" imgH="634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76" y="5041900"/>
                        <a:ext cx="1104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4634738" y="5156200"/>
          <a:ext cx="72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23" imgW="723600" imgH="444240" progId="Equation.DSMT4">
                  <p:embed/>
                </p:oleObj>
              </mc:Choice>
              <mc:Fallback>
                <p:oleObj name="Equation" r:id="rId23" imgW="7236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4738" y="5156200"/>
                        <a:ext cx="72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5410200" y="49784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25" imgW="685800" imgH="901440" progId="Equation.DSMT4">
                  <p:embed/>
                </p:oleObj>
              </mc:Choice>
              <mc:Fallback>
                <p:oleObj name="Equation" r:id="rId25" imgW="685800" imgH="901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9784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Negative Exponents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Consolidate terms and simplify the following expressions. Do not use negative exponents. Assume that all variables represent nonzero real numbers.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b="1" dirty="0" smtClean="0"/>
              <a:t>Solution:</a:t>
            </a: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6" name="Object 16"/>
          <p:cNvGraphicFramePr>
            <a:graphicFrameLocks noChangeAspect="1"/>
          </p:cNvGraphicFramePr>
          <p:nvPr/>
        </p:nvGraphicFramePr>
        <p:xfrm>
          <a:off x="530352" y="2743200"/>
          <a:ext cx="162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5" imgW="1625600" imgH="939800" progId="Equation.DSMT4">
                  <p:embed/>
                </p:oleObj>
              </mc:Choice>
              <mc:Fallback>
                <p:oleObj name="Equation" r:id="rId5" imgW="1625600" imgH="939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62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5791200" y="4953000"/>
            <a:ext cx="3200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 the constants first, then apply property 5.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4724400"/>
          <a:ext cx="1092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7" imgW="1091880" imgH="939600" progId="Equation.DSMT4">
                  <p:embed/>
                </p:oleObj>
              </mc:Choice>
              <mc:Fallback>
                <p:oleObj name="Equation" r:id="rId7" imgW="109188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24400"/>
                        <a:ext cx="1092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648968" y="4724400"/>
          <a:ext cx="1181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9" imgW="1180800" imgH="939600" progId="Equation.DSMT4">
                  <p:embed/>
                </p:oleObj>
              </mc:Choice>
              <mc:Fallback>
                <p:oleObj name="Equation" r:id="rId9" imgW="118080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968" y="4724400"/>
                        <a:ext cx="1181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856484" y="4927600"/>
          <a:ext cx="1765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1" imgW="1765080" imgH="482400" progId="Equation.DSMT4">
                  <p:embed/>
                </p:oleObj>
              </mc:Choice>
              <mc:Fallback>
                <p:oleObj name="Equation" r:id="rId11" imgW="1765080" imgH="482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6484" y="4927600"/>
                        <a:ext cx="1765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648200" y="4953000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3" imgW="1066680" imgH="444240" progId="Equation.DSMT4">
                  <p:embed/>
                </p:oleObj>
              </mc:Choice>
              <mc:Fallback>
                <p:oleObj name="Equation" r:id="rId13" imgW="1066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53000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3: Negative Exponents(cont.)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lnSpc>
                <a:spcPct val="150000"/>
              </a:lnSpc>
            </a:pPr>
            <a:endParaRPr lang="en-US" b="1" dirty="0" smtClean="0"/>
          </a:p>
        </p:txBody>
      </p:sp>
      <p:graphicFrame>
        <p:nvGraphicFramePr>
          <p:cNvPr id="172034" name="Object 2"/>
          <p:cNvGraphicFramePr>
            <a:graphicFrameLocks noChangeAspect="1"/>
          </p:cNvGraphicFramePr>
          <p:nvPr/>
        </p:nvGraphicFramePr>
        <p:xfrm>
          <a:off x="533400" y="1295400"/>
          <a:ext cx="1485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1485900" imgH="939800" progId="Equation.DSMT4">
                  <p:embed/>
                </p:oleObj>
              </mc:Choice>
              <mc:Fallback>
                <p:oleObj name="Equation" r:id="rId3" imgW="1485900" imgH="9398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485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410200" y="3327737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Simplify the constants first, then apply property 5 and property 3.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3400" y="3276600"/>
          <a:ext cx="990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990360" imgH="939600" progId="Equation.DSMT4">
                  <p:embed/>
                </p:oleObj>
              </mc:Choice>
              <mc:Fallback>
                <p:oleObj name="Equation" r:id="rId5" imgW="99036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990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570567" y="3479800"/>
          <a:ext cx="1917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1917360" imgH="482400" progId="Equation.DSMT4">
                  <p:embed/>
                </p:oleObj>
              </mc:Choice>
              <mc:Fallback>
                <p:oleObj name="Equation" r:id="rId7" imgW="191736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567" y="3479800"/>
                        <a:ext cx="1917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534834" y="35052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914400" imgH="368280" progId="Equation.DSMT4">
                  <p:embed/>
                </p:oleObj>
              </mc:Choice>
              <mc:Fallback>
                <p:oleObj name="Equation" r:id="rId9" imgW="9144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834" y="3505200"/>
                        <a:ext cx="914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495800" y="33401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545760" imgH="838080" progId="Equation.DSMT4">
                  <p:embed/>
                </p:oleObj>
              </mc:Choice>
              <mc:Fallback>
                <p:oleObj name="Equation" r:id="rId11" imgW="545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3401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Negative Exponents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65744"/>
            <a:ext cx="8229600" cy="2462213"/>
          </a:xfr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Given the expression 		        remove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	parentheses and express with all variables in the 	numerator. Express constants without exponents. 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710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733030"/>
              </p:ext>
            </p:extLst>
          </p:nvPr>
        </p:nvGraphicFramePr>
        <p:xfrm>
          <a:off x="4105275" y="1346200"/>
          <a:ext cx="1549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549080" imgH="1091880" progId="Equation.DSMT4">
                  <p:embed/>
                </p:oleObj>
              </mc:Choice>
              <mc:Fallback>
                <p:oleObj name="Equation" r:id="rId3" imgW="1549080" imgH="10918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5275" y="1346200"/>
                        <a:ext cx="1549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6629400" y="4648200"/>
            <a:ext cx="228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properties 5, 8, and 4 (in that order).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4267200"/>
          <a:ext cx="14605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460160" imgH="1091880" progId="Equation.DSMT4">
                  <p:embed/>
                </p:oleObj>
              </mc:Choice>
              <mc:Fallback>
                <p:oleObj name="Equation" r:id="rId5" imgW="14601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4605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029968" y="4521200"/>
          <a:ext cx="1676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1676160" imgH="634680" progId="Equation.DSMT4">
                  <p:embed/>
                </p:oleObj>
              </mc:Choice>
              <mc:Fallback>
                <p:oleObj name="Equation" r:id="rId7" imgW="167616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9968" y="4521200"/>
                        <a:ext cx="1676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745484" y="4648200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1549080" imgH="380880" progId="Equation.DSMT4">
                  <p:embed/>
                </p:oleObj>
              </mc:Choice>
              <mc:Fallback>
                <p:oleObj name="Equation" r:id="rId9" imgW="15490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484" y="4648200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34000" y="4419600"/>
          <a:ext cx="1206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206360" imgH="876240" progId="Equation.DSMT4">
                  <p:embed/>
                </p:oleObj>
              </mc:Choice>
              <mc:Fallback>
                <p:oleObj name="Equation" r:id="rId11" imgW="12063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19600"/>
                        <a:ext cx="1206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Simplify algebraic expressions with constant or single-variable bases using the properties of integer exponents.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Exponents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Zero Exponent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= 1 for any nonzero number or nonzero algebraic expression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. (Note: 0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is undefined.) </a:t>
            </a:r>
            <a:endParaRPr lang="en-US" b="1" i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Exponents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Positive Integer Exponents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Suppose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is any nonzero number or nonzero algebraic expression. Then</a:t>
            </a:r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7920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345356"/>
              </p:ext>
            </p:extLst>
          </p:nvPr>
        </p:nvGraphicFramePr>
        <p:xfrm>
          <a:off x="774700" y="2927350"/>
          <a:ext cx="7480300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7480080" imgH="2400120" progId="Equation.DSMT4">
                  <p:embed/>
                </p:oleObj>
              </mc:Choice>
              <mc:Fallback>
                <p:oleObj name="Equation" r:id="rId3" imgW="7480080" imgH="24001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2927350"/>
                        <a:ext cx="7480300" cy="240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Exponents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91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Negative Integer Exponents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solidFill>
                  <a:srgbClr val="000000"/>
                </a:solidFill>
              </a:rPr>
              <a:t>If 			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for any positive integer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b="1" i="1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b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061332"/>
              </p:ext>
            </p:extLst>
          </p:nvPr>
        </p:nvGraphicFramePr>
        <p:xfrm>
          <a:off x="814388" y="17907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2793960" imgH="838080" progId="Equation.DSMT4">
                  <p:embed/>
                </p:oleObj>
              </mc:Choice>
              <mc:Fallback>
                <p:oleObj name="Equation" r:id="rId3" imgW="27939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1790700"/>
                        <a:ext cx="279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Exponents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70200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The Number Zero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0</a:t>
            </a:r>
            <a:r>
              <a:rPr lang="en-US" baseline="30000" dirty="0" smtClean="0">
                <a:solidFill>
                  <a:srgbClr val="000000"/>
                </a:solidFill>
              </a:rPr>
              <a:t>0</a:t>
            </a:r>
            <a:r>
              <a:rPr lang="en-US" dirty="0" smtClean="0">
                <a:solidFill>
                  <a:srgbClr val="000000"/>
                </a:solidFill>
              </a:rPr>
              <a:t> is not defined.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0000"/>
                </a:solidFill>
              </a:rPr>
              <a:t>0</a:t>
            </a:r>
            <a:r>
              <a:rPr lang="en-US" i="1" baseline="30000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= 0	for any positive integer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Writing Exponents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r>
              <a:rPr lang="en-US" dirty="0" smtClean="0"/>
              <a:t>Write the following numbers without exponents: </a:t>
            </a:r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lnSpc>
                <a:spcPct val="150000"/>
              </a:lnSpc>
              <a:spcBef>
                <a:spcPts val="900"/>
              </a:spcBef>
            </a:pPr>
            <a:r>
              <a:rPr lang="en-US" b="1" dirty="0" smtClean="0"/>
              <a:t>Solutions: </a:t>
            </a:r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900"/>
              </a:spcBef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39280" name="Object 16"/>
          <p:cNvGraphicFramePr>
            <a:graphicFrameLocks noChangeAspect="1"/>
          </p:cNvGraphicFramePr>
          <p:nvPr/>
        </p:nvGraphicFramePr>
        <p:xfrm>
          <a:off x="530352" y="1778000"/>
          <a:ext cx="788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3" imgW="7886700" imgH="838200" progId="Equation.DSMT4">
                  <p:embed/>
                </p:oleObj>
              </mc:Choice>
              <mc:Fallback>
                <p:oleObj name="Equation" r:id="rId3" imgW="7886700" imgH="838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778000"/>
                        <a:ext cx="788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30352" y="3048000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5" imgW="799920" imgH="380880" progId="Equation.DSMT4">
                  <p:embed/>
                </p:oleObj>
              </mc:Choice>
              <mc:Fallback>
                <p:oleObj name="Equation" r:id="rId5" imgW="79992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048000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389126" y="3136900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7" imgW="1447560" imgH="291960" progId="Equation.DSMT4">
                  <p:embed/>
                </p:oleObj>
              </mc:Choice>
              <mc:Fallback>
                <p:oleObj name="Equation" r:id="rId7" imgW="1447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126" y="3136900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2895600" y="31369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1369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267200" y="3048000"/>
          <a:ext cx="914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11" imgW="914400" imgH="380880" progId="Equation.DSMT4">
                  <p:embed/>
                </p:oleObj>
              </mc:Choice>
              <mc:Fallback>
                <p:oleObj name="Equation" r:id="rId11" imgW="9144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048000"/>
                        <a:ext cx="914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202767" y="2844800"/>
          <a:ext cx="66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13" imgW="660240" imgH="838080" progId="Equation.DSMT4">
                  <p:embed/>
                </p:oleObj>
              </mc:Choice>
              <mc:Fallback>
                <p:oleObj name="Equation" r:id="rId13" imgW="6602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767" y="2844800"/>
                        <a:ext cx="66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5884334" y="28448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15" imgW="1180800" imgH="838080" progId="Equation.DSMT4">
                  <p:embed/>
                </p:oleObj>
              </mc:Choice>
              <mc:Fallback>
                <p:oleObj name="Equation" r:id="rId15" imgW="118080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4334" y="284480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7086600" y="28829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17" imgW="533160" imgH="838080" progId="Equation.DSMT4">
                  <p:embed/>
                </p:oleObj>
              </mc:Choice>
              <mc:Fallback>
                <p:oleObj name="Equation" r:id="rId17" imgW="53316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829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530352" y="35814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19" imgW="1002960" imgH="838080" progId="Equation.DSMT4">
                  <p:embed/>
                </p:oleObj>
              </mc:Choice>
              <mc:Fallback>
                <p:oleObj name="Equation" r:id="rId19" imgW="100296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814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1598168" y="3581400"/>
          <a:ext cx="7874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21" imgW="787320" imgH="1054080" progId="Equation.DSMT4">
                  <p:embed/>
                </p:oleObj>
              </mc:Choice>
              <mc:Fallback>
                <p:oleObj name="Equation" r:id="rId21" imgW="787320" imgH="1054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168" y="3581400"/>
                        <a:ext cx="7874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2450084" y="3581400"/>
          <a:ext cx="110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23" imgW="1104840" imgH="927000" progId="Equation.DSMT4">
                  <p:embed/>
                </p:oleObj>
              </mc:Choice>
              <mc:Fallback>
                <p:oleObj name="Equation" r:id="rId23" imgW="1104840" imgH="9270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0084" y="3581400"/>
                        <a:ext cx="110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3619500" y="38862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25" imgW="647640" imgH="291960" progId="Equation.DSMT4">
                  <p:embed/>
                </p:oleObj>
              </mc:Choice>
              <mc:Fallback>
                <p:oleObj name="Equation" r:id="rId25" imgW="647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0" y="38862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530352" y="4749800"/>
          <a:ext cx="127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27" imgW="1269720" imgH="533160" progId="Equation.DSMT4">
                  <p:embed/>
                </p:oleObj>
              </mc:Choice>
              <mc:Fallback>
                <p:oleObj name="Equation" r:id="rId27" imgW="1269720" imgH="5331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49800"/>
                        <a:ext cx="1270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1871726" y="4800600"/>
          <a:ext cx="330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29" imgW="3301920" imgH="469800" progId="Equation.DSMT4">
                  <p:embed/>
                </p:oleObj>
              </mc:Choice>
              <mc:Fallback>
                <p:oleObj name="Equation" r:id="rId29" imgW="3301920" imgH="4698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726" y="4800600"/>
                        <a:ext cx="330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5245100" y="48768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31" imgW="825480" imgH="291960" progId="Equation.DSMT4">
                  <p:embed/>
                </p:oleObj>
              </mc:Choice>
              <mc:Fallback>
                <p:oleObj name="Equation" r:id="rId31" imgW="82548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100" y="48768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530352" y="542925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33" imgW="1028520" imgH="380880" progId="Equation.DSMT4">
                  <p:embed/>
                </p:oleObj>
              </mc:Choice>
              <mc:Fallback>
                <p:oleObj name="Equation" r:id="rId33" imgW="1028520" imgH="3808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42925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1606635" y="5397500"/>
          <a:ext cx="1130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35" imgW="1130040" imgH="571320" progId="Equation.DSMT4">
                  <p:embed/>
                </p:oleObj>
              </mc:Choice>
              <mc:Fallback>
                <p:oleObj name="Equation" r:id="rId35" imgW="1130040" imgH="5713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635" y="5397500"/>
                        <a:ext cx="1130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2784518" y="54356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37" imgW="2730240" imgH="469800" progId="Equation.DSMT4">
                  <p:embed/>
                </p:oleObj>
              </mc:Choice>
              <mc:Fallback>
                <p:oleObj name="Equation" r:id="rId37" imgW="2730240" imgH="469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518" y="54356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26"/>
          <p:cNvGraphicFramePr>
            <a:graphicFrameLocks noChangeAspect="1"/>
          </p:cNvGraphicFramePr>
          <p:nvPr/>
        </p:nvGraphicFramePr>
        <p:xfrm>
          <a:off x="5562600" y="551180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tion" r:id="rId39" imgW="1054080" imgH="291960" progId="Equation.DSMT4">
                  <p:embed/>
                </p:oleObj>
              </mc:Choice>
              <mc:Fallback>
                <p:oleObj name="Equation" r:id="rId39" imgW="105408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51180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Integer Exponents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Properties of Exponents</a:t>
            </a:r>
            <a:endParaRPr lang="en-US" b="1" i="1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are nonzero real numbers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integers, then </a:t>
            </a: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dirty="0" smtClean="0">
              <a:solidFill>
                <a:srgbClr val="000000"/>
              </a:solidFill>
            </a:endParaRPr>
          </a:p>
          <a:p>
            <a:endParaRPr lang="en-US" b="1" i="1" dirty="0" smtClean="0">
              <a:solidFill>
                <a:srgbClr val="000000"/>
              </a:solidFill>
            </a:endParaRPr>
          </a:p>
          <a:p>
            <a:pPr algn="ctr"/>
            <a:endParaRPr lang="en-US" b="1" i="1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56679" name="Object 7"/>
          <p:cNvGraphicFramePr>
            <a:graphicFrameLocks noChangeAspect="1"/>
          </p:cNvGraphicFramePr>
          <p:nvPr/>
        </p:nvGraphicFramePr>
        <p:xfrm>
          <a:off x="550863" y="2781300"/>
          <a:ext cx="80518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8051800" imgH="2933700" progId="Equation.DSMT4">
                  <p:embed/>
                </p:oleObj>
              </mc:Choice>
              <mc:Fallback>
                <p:oleObj name="Equation" r:id="rId3" imgW="8051800" imgH="29337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2781300"/>
                        <a:ext cx="80518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Positive Exponents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Using the properties of exponents, simplify the following expressions so that they contain only positive exponents. Assume that all variables represent nonzero real numbers.</a:t>
            </a:r>
          </a:p>
          <a:p>
            <a:endParaRPr lang="en-US" dirty="0" smtClean="0"/>
          </a:p>
          <a:p>
            <a:r>
              <a:rPr lang="en-US" b="1" dirty="0" smtClean="0"/>
              <a:t>Solution: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</a:p>
        </p:txBody>
      </p:sp>
      <p:graphicFrame>
        <p:nvGraphicFramePr>
          <p:cNvPr id="161797" name="Object 5"/>
          <p:cNvGraphicFramePr>
            <a:graphicFrameLocks noChangeAspect="1"/>
          </p:cNvGraphicFramePr>
          <p:nvPr/>
        </p:nvGraphicFramePr>
        <p:xfrm>
          <a:off x="530352" y="289560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1295400" imgH="381000" progId="Equation.DSMT4">
                  <p:embed/>
                </p:oleObj>
              </mc:Choice>
              <mc:Fallback>
                <p:oleObj name="Equation" r:id="rId3" imgW="1295400" imgH="381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1799" name="Object 7"/>
          <p:cNvGraphicFramePr>
            <a:graphicFrameLocks noChangeAspect="1"/>
          </p:cNvGraphicFramePr>
          <p:nvPr/>
        </p:nvGraphicFramePr>
        <p:xfrm>
          <a:off x="530352" y="3924300"/>
          <a:ext cx="1384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1384300" imgH="1104900" progId="Equation.DSMT4">
                  <p:embed/>
                </p:oleObj>
              </mc:Choice>
              <mc:Fallback>
                <p:oleObj name="Equation" r:id="rId5" imgW="1384300" imgH="11049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24300"/>
                        <a:ext cx="1384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6096000" y="3409890"/>
            <a:ext cx="19839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property 1.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0" y="5122096"/>
            <a:ext cx="19775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Using property 7 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and then 5.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81200" y="3352800"/>
          <a:ext cx="812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812520" imgH="368280" progId="Equation.DSMT4">
                  <p:embed/>
                </p:oleObj>
              </mc:Choice>
              <mc:Fallback>
                <p:oleObj name="Equation" r:id="rId7" imgW="8125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352800"/>
                        <a:ext cx="812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21000" y="3352800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838080" imgH="368280" progId="Equation.DSMT4">
                  <p:embed/>
                </p:oleObj>
              </mc:Choice>
              <mc:Fallback>
                <p:oleObj name="Equation" r:id="rId9" imgW="83808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3352800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886200" y="3365500"/>
          <a:ext cx="609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1" imgW="609480" imgH="368280" progId="Equation.DSMT4">
                  <p:embed/>
                </p:oleObj>
              </mc:Choice>
              <mc:Fallback>
                <p:oleObj name="Equation" r:id="rId11" imgW="6094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365500"/>
                        <a:ext cx="609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981200" y="4686300"/>
          <a:ext cx="9017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3" imgW="901440" imgH="1104840" progId="Equation.DSMT4">
                  <p:embed/>
                </p:oleObj>
              </mc:Choice>
              <mc:Fallback>
                <p:oleObj name="Equation" r:id="rId13" imgW="901440" imgH="1104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686300"/>
                        <a:ext cx="9017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40050" y="4876800"/>
          <a:ext cx="81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5" imgW="812520" imgH="939600" progId="Equation.DSMT4">
                  <p:embed/>
                </p:oleObj>
              </mc:Choice>
              <mc:Fallback>
                <p:oleObj name="Equation" r:id="rId15" imgW="812520" imgH="939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4876800"/>
                        <a:ext cx="81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810000" y="5092700"/>
          <a:ext cx="1219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7" imgW="1218960" imgH="482400" progId="Equation.DSMT4">
                  <p:embed/>
                </p:oleObj>
              </mc:Choice>
              <mc:Fallback>
                <p:oleObj name="Equation" r:id="rId17" imgW="121896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92700"/>
                        <a:ext cx="1219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5086350" y="51435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9" imgW="952200" imgH="444240" progId="Equation.DSMT4">
                  <p:embed/>
                </p:oleObj>
              </mc:Choice>
              <mc:Fallback>
                <p:oleObj name="Equation" r:id="rId19" imgW="9522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0" y="51435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6096000" y="5143500"/>
          <a:ext cx="59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21" imgW="596880" imgH="444240" progId="Equation.DSMT4">
                  <p:embed/>
                </p:oleObj>
              </mc:Choice>
              <mc:Fallback>
                <p:oleObj name="Equation" r:id="rId21" imgW="59688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43500"/>
                        <a:ext cx="59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282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1.2</vt:lpstr>
      <vt:lpstr>Objectives</vt:lpstr>
      <vt:lpstr>Integer Exponents</vt:lpstr>
      <vt:lpstr>Integer Exponents</vt:lpstr>
      <vt:lpstr>Integer Exponents</vt:lpstr>
      <vt:lpstr>Integer Exponents</vt:lpstr>
      <vt:lpstr>Example 1: Writing Exponents</vt:lpstr>
      <vt:lpstr>Integer Exponents</vt:lpstr>
      <vt:lpstr>Example 2: Positive Exponents</vt:lpstr>
      <vt:lpstr>Example 2: Positive Exponents (cont.)</vt:lpstr>
      <vt:lpstr>Example 3: Negative Exponents</vt:lpstr>
      <vt:lpstr>Example 3: Negative Exponents(cont.)</vt:lpstr>
      <vt:lpstr>Example 3: Negative Exponents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32</cp:revision>
  <dcterms:created xsi:type="dcterms:W3CDTF">2013-04-26T14:43:13Z</dcterms:created>
  <dcterms:modified xsi:type="dcterms:W3CDTF">2017-08-03T14:07:44Z</dcterms:modified>
</cp:coreProperties>
</file>