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0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1" d="100"/>
          <a:sy n="71" d="100"/>
        </p:scale>
        <p:origin x="1680"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wmf"/><Relationship Id="rId10" Type="http://schemas.openxmlformats.org/officeDocument/2006/relationships/image" Target="../media/image105.wmf"/><Relationship Id="rId4" Type="http://schemas.openxmlformats.org/officeDocument/2006/relationships/image" Target="../media/image99.wmf"/><Relationship Id="rId9"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image" Target="../media/image128.wmf"/><Relationship Id="rId18" Type="http://schemas.openxmlformats.org/officeDocument/2006/relationships/image" Target="../media/image133.wmf"/><Relationship Id="rId3" Type="http://schemas.openxmlformats.org/officeDocument/2006/relationships/image" Target="../media/image118.wmf"/><Relationship Id="rId21" Type="http://schemas.openxmlformats.org/officeDocument/2006/relationships/image" Target="../media/image136.wmf"/><Relationship Id="rId7" Type="http://schemas.openxmlformats.org/officeDocument/2006/relationships/image" Target="../media/image122.wmf"/><Relationship Id="rId12" Type="http://schemas.openxmlformats.org/officeDocument/2006/relationships/image" Target="../media/image127.wmf"/><Relationship Id="rId17" Type="http://schemas.openxmlformats.org/officeDocument/2006/relationships/image" Target="../media/image132.wmf"/><Relationship Id="rId2" Type="http://schemas.openxmlformats.org/officeDocument/2006/relationships/image" Target="../media/image117.wmf"/><Relationship Id="rId16" Type="http://schemas.openxmlformats.org/officeDocument/2006/relationships/image" Target="../media/image131.wmf"/><Relationship Id="rId20" Type="http://schemas.openxmlformats.org/officeDocument/2006/relationships/image" Target="../media/image135.wmf"/><Relationship Id="rId1" Type="http://schemas.openxmlformats.org/officeDocument/2006/relationships/image" Target="../media/image116.wmf"/><Relationship Id="rId6" Type="http://schemas.openxmlformats.org/officeDocument/2006/relationships/image" Target="../media/image121.wmf"/><Relationship Id="rId11" Type="http://schemas.openxmlformats.org/officeDocument/2006/relationships/image" Target="../media/image126.wmf"/><Relationship Id="rId5" Type="http://schemas.openxmlformats.org/officeDocument/2006/relationships/image" Target="../media/image120.wmf"/><Relationship Id="rId15" Type="http://schemas.openxmlformats.org/officeDocument/2006/relationships/image" Target="../media/image130.wmf"/><Relationship Id="rId10" Type="http://schemas.openxmlformats.org/officeDocument/2006/relationships/image" Target="../media/image125.wmf"/><Relationship Id="rId19" Type="http://schemas.openxmlformats.org/officeDocument/2006/relationships/image" Target="../media/image134.wmf"/><Relationship Id="rId4" Type="http://schemas.openxmlformats.org/officeDocument/2006/relationships/image" Target="../media/image119.wmf"/><Relationship Id="rId9" Type="http://schemas.openxmlformats.org/officeDocument/2006/relationships/image" Target="../media/image124.wmf"/><Relationship Id="rId14" Type="http://schemas.openxmlformats.org/officeDocument/2006/relationships/image" Target="../media/image129.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image" Target="../media/image149.wmf"/><Relationship Id="rId18" Type="http://schemas.openxmlformats.org/officeDocument/2006/relationships/image" Target="../media/image154.wmf"/><Relationship Id="rId26" Type="http://schemas.openxmlformats.org/officeDocument/2006/relationships/image" Target="../media/image162.wmf"/><Relationship Id="rId3" Type="http://schemas.openxmlformats.org/officeDocument/2006/relationships/image" Target="../media/image139.wmf"/><Relationship Id="rId21" Type="http://schemas.openxmlformats.org/officeDocument/2006/relationships/image" Target="../media/image157.wmf"/><Relationship Id="rId7" Type="http://schemas.openxmlformats.org/officeDocument/2006/relationships/image" Target="../media/image143.wmf"/><Relationship Id="rId12" Type="http://schemas.openxmlformats.org/officeDocument/2006/relationships/image" Target="../media/image148.wmf"/><Relationship Id="rId17" Type="http://schemas.openxmlformats.org/officeDocument/2006/relationships/image" Target="../media/image153.wmf"/><Relationship Id="rId25" Type="http://schemas.openxmlformats.org/officeDocument/2006/relationships/image" Target="../media/image161.wmf"/><Relationship Id="rId2" Type="http://schemas.openxmlformats.org/officeDocument/2006/relationships/image" Target="../media/image138.wmf"/><Relationship Id="rId16" Type="http://schemas.openxmlformats.org/officeDocument/2006/relationships/image" Target="../media/image152.wmf"/><Relationship Id="rId20" Type="http://schemas.openxmlformats.org/officeDocument/2006/relationships/image" Target="../media/image156.wmf"/><Relationship Id="rId1" Type="http://schemas.openxmlformats.org/officeDocument/2006/relationships/image" Target="../media/image137.wmf"/><Relationship Id="rId6" Type="http://schemas.openxmlformats.org/officeDocument/2006/relationships/image" Target="../media/image142.wmf"/><Relationship Id="rId11" Type="http://schemas.openxmlformats.org/officeDocument/2006/relationships/image" Target="../media/image147.wmf"/><Relationship Id="rId24" Type="http://schemas.openxmlformats.org/officeDocument/2006/relationships/image" Target="../media/image160.wmf"/><Relationship Id="rId5" Type="http://schemas.openxmlformats.org/officeDocument/2006/relationships/image" Target="../media/image141.wmf"/><Relationship Id="rId15" Type="http://schemas.openxmlformats.org/officeDocument/2006/relationships/image" Target="../media/image151.wmf"/><Relationship Id="rId23" Type="http://schemas.openxmlformats.org/officeDocument/2006/relationships/image" Target="../media/image159.wmf"/><Relationship Id="rId10" Type="http://schemas.openxmlformats.org/officeDocument/2006/relationships/image" Target="../media/image146.wmf"/><Relationship Id="rId19" Type="http://schemas.openxmlformats.org/officeDocument/2006/relationships/image" Target="../media/image155.wmf"/><Relationship Id="rId4" Type="http://schemas.openxmlformats.org/officeDocument/2006/relationships/image" Target="../media/image140.wmf"/><Relationship Id="rId9" Type="http://schemas.openxmlformats.org/officeDocument/2006/relationships/image" Target="../media/image145.wmf"/><Relationship Id="rId14" Type="http://schemas.openxmlformats.org/officeDocument/2006/relationships/image" Target="../media/image150.wmf"/><Relationship Id="rId22" Type="http://schemas.openxmlformats.org/officeDocument/2006/relationships/image" Target="../media/image15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5" Type="http://schemas.openxmlformats.org/officeDocument/2006/relationships/image" Target="../media/image167.wmf"/><Relationship Id="rId4" Type="http://schemas.openxmlformats.org/officeDocument/2006/relationships/image" Target="../media/image166.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image" Target="../media/image180.wmf"/><Relationship Id="rId3" Type="http://schemas.openxmlformats.org/officeDocument/2006/relationships/image" Target="../media/image170.wmf"/><Relationship Id="rId7" Type="http://schemas.openxmlformats.org/officeDocument/2006/relationships/image" Target="../media/image174.wmf"/><Relationship Id="rId12" Type="http://schemas.openxmlformats.org/officeDocument/2006/relationships/image" Target="../media/image179.wmf"/><Relationship Id="rId17" Type="http://schemas.openxmlformats.org/officeDocument/2006/relationships/image" Target="../media/image184.wmf"/><Relationship Id="rId2" Type="http://schemas.openxmlformats.org/officeDocument/2006/relationships/image" Target="../media/image169.wmf"/><Relationship Id="rId16" Type="http://schemas.openxmlformats.org/officeDocument/2006/relationships/image" Target="../media/image183.wmf"/><Relationship Id="rId1" Type="http://schemas.openxmlformats.org/officeDocument/2006/relationships/image" Target="../media/image168.wmf"/><Relationship Id="rId6" Type="http://schemas.openxmlformats.org/officeDocument/2006/relationships/image" Target="../media/image173.wmf"/><Relationship Id="rId11" Type="http://schemas.openxmlformats.org/officeDocument/2006/relationships/image" Target="../media/image178.wmf"/><Relationship Id="rId5" Type="http://schemas.openxmlformats.org/officeDocument/2006/relationships/image" Target="../media/image172.wmf"/><Relationship Id="rId15" Type="http://schemas.openxmlformats.org/officeDocument/2006/relationships/image" Target="../media/image182.wmf"/><Relationship Id="rId10" Type="http://schemas.openxmlformats.org/officeDocument/2006/relationships/image" Target="../media/image177.wmf"/><Relationship Id="rId4" Type="http://schemas.openxmlformats.org/officeDocument/2006/relationships/image" Target="../media/image171.wmf"/><Relationship Id="rId9" Type="http://schemas.openxmlformats.org/officeDocument/2006/relationships/image" Target="../media/image176.wmf"/><Relationship Id="rId14" Type="http://schemas.openxmlformats.org/officeDocument/2006/relationships/image" Target="../media/image1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87.wmf"/><Relationship Id="rId7" Type="http://schemas.openxmlformats.org/officeDocument/2006/relationships/image" Target="../media/image191.wmf"/><Relationship Id="rId2" Type="http://schemas.openxmlformats.org/officeDocument/2006/relationships/image" Target="../media/image186.wmf"/><Relationship Id="rId1" Type="http://schemas.openxmlformats.org/officeDocument/2006/relationships/image" Target="../media/image185.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8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9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4" Type="http://schemas.openxmlformats.org/officeDocument/2006/relationships/image" Target="../media/image19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207.wmf"/><Relationship Id="rId5" Type="http://schemas.openxmlformats.org/officeDocument/2006/relationships/image" Target="../media/image206.wmf"/><Relationship Id="rId4" Type="http://schemas.openxmlformats.org/officeDocument/2006/relationships/image" Target="../media/image20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image" Target="../media/image216.wmf"/><Relationship Id="rId7" Type="http://schemas.openxmlformats.org/officeDocument/2006/relationships/image" Target="../media/image220.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9.wmf"/><Relationship Id="rId5" Type="http://schemas.openxmlformats.org/officeDocument/2006/relationships/image" Target="../media/image218.wmf"/><Relationship Id="rId4" Type="http://schemas.openxmlformats.org/officeDocument/2006/relationships/image" Target="../media/image217.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7.wmf"/><Relationship Id="rId11" Type="http://schemas.openxmlformats.org/officeDocument/2006/relationships/image" Target="../media/image232.wmf"/><Relationship Id="rId5" Type="http://schemas.openxmlformats.org/officeDocument/2006/relationships/image" Target="../media/image226.wmf"/><Relationship Id="rId10" Type="http://schemas.openxmlformats.org/officeDocument/2006/relationships/image" Target="../media/image231.wmf"/><Relationship Id="rId4" Type="http://schemas.openxmlformats.org/officeDocument/2006/relationships/image" Target="../media/image225.wmf"/><Relationship Id="rId9" Type="http://schemas.openxmlformats.org/officeDocument/2006/relationships/image" Target="../media/image23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75412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90F8C-D594-4F88-89DF-B0D93F5CC893}" type="datetimeFigureOut">
              <a:rPr lang="en-US" smtClean="0"/>
              <a:pPr/>
              <a:t>8/3/2017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05E2E-8980-4F16-AD8A-D0F15DB1ACE4}" type="slidenum">
              <a:rPr lang="en-US" smtClean="0"/>
              <a:pPr/>
              <a:t>‹#›</a:t>
            </a:fld>
            <a:endParaRPr lang="en-US" dirty="0"/>
          </a:p>
        </p:txBody>
      </p:sp>
    </p:spTree>
    <p:extLst>
      <p:ext uri="{BB962C8B-B14F-4D97-AF65-F5344CB8AC3E}">
        <p14:creationId xmlns:p14="http://schemas.microsoft.com/office/powerpoint/2010/main" val="40126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r>
              <a:rPr lang="en-US" baseline="-25000" dirty="0" smtClean="0">
                <a:solidFill>
                  <a:srgbClr val="2D7D9F"/>
                </a:solidFill>
              </a:rPr>
              <a:t> </a:t>
            </a:r>
            <a:endParaRPr lang="en-US" baseline="-25000" dirty="0">
              <a:solidFill>
                <a:srgbClr val="2D7D9F"/>
              </a:solidFill>
            </a:endParaRP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image" Target="../media/image40.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6.bin"/><Relationship Id="rId14"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13.vml"/><Relationship Id="rId6" Type="http://schemas.openxmlformats.org/officeDocument/2006/relationships/image" Target="../media/image42.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3.bin"/><Relationship Id="rId14" Type="http://schemas.openxmlformats.org/officeDocument/2006/relationships/image" Target="../media/image46.wmf"/></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52.bin"/><Relationship Id="rId18" Type="http://schemas.openxmlformats.org/officeDocument/2006/relationships/image" Target="../media/image55.w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2.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14.vml"/><Relationship Id="rId6" Type="http://schemas.openxmlformats.org/officeDocument/2006/relationships/image" Target="../media/image49.wmf"/><Relationship Id="rId11" Type="http://schemas.openxmlformats.org/officeDocument/2006/relationships/oleObject" Target="../embeddings/oleObject51.bin"/><Relationship Id="rId24" Type="http://schemas.openxmlformats.org/officeDocument/2006/relationships/image" Target="../media/image58.w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10" Type="http://schemas.openxmlformats.org/officeDocument/2006/relationships/image" Target="../media/image51.wmf"/><Relationship Id="rId19" Type="http://schemas.openxmlformats.org/officeDocument/2006/relationships/oleObject" Target="../embeddings/oleObject55.bin"/><Relationship Id="rId4" Type="http://schemas.openxmlformats.org/officeDocument/2006/relationships/image" Target="../media/image48.wmf"/><Relationship Id="rId9" Type="http://schemas.openxmlformats.org/officeDocument/2006/relationships/oleObject" Target="../embeddings/oleObject50.bin"/><Relationship Id="rId14" Type="http://schemas.openxmlformats.org/officeDocument/2006/relationships/image" Target="../media/image53.wmf"/><Relationship Id="rId22" Type="http://schemas.openxmlformats.org/officeDocument/2006/relationships/image" Target="../media/image57.wmf"/></Relationships>
</file>

<file path=ppt/slides/_rels/slide17.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15.vml"/><Relationship Id="rId6" Type="http://schemas.openxmlformats.org/officeDocument/2006/relationships/image" Target="../media/image60.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1.bin"/><Relationship Id="rId14" Type="http://schemas.openxmlformats.org/officeDocument/2006/relationships/image" Target="../media/image6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7.png"/><Relationship Id="rId4" Type="http://schemas.openxmlformats.org/officeDocument/2006/relationships/image" Target="../media/image6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9.wmf"/><Relationship Id="rId5" Type="http://schemas.openxmlformats.org/officeDocument/2006/relationships/oleObject" Target="../embeddings/oleObject67.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2.wmf"/></Relationships>
</file>

<file path=ppt/slides/_rels/slide23.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6.bin"/><Relationship Id="rId18" Type="http://schemas.openxmlformats.org/officeDocument/2006/relationships/image" Target="../media/image80.wmf"/><Relationship Id="rId3" Type="http://schemas.openxmlformats.org/officeDocument/2006/relationships/oleObject" Target="../embeddings/oleObject71.bin"/><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77.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vmlDrawing" Target="../drawings/vmlDrawing19.vml"/><Relationship Id="rId6" Type="http://schemas.openxmlformats.org/officeDocument/2006/relationships/image" Target="../media/image74.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76.wmf"/><Relationship Id="rId19" Type="http://schemas.openxmlformats.org/officeDocument/2006/relationships/oleObject" Target="../embeddings/oleObject79.bin"/><Relationship Id="rId4" Type="http://schemas.openxmlformats.org/officeDocument/2006/relationships/image" Target="../media/image73.wmf"/><Relationship Id="rId9" Type="http://schemas.openxmlformats.org/officeDocument/2006/relationships/oleObject" Target="../embeddings/oleObject74.bin"/><Relationship Id="rId14" Type="http://schemas.openxmlformats.org/officeDocument/2006/relationships/image" Target="../media/image78.wmf"/><Relationship Id="rId22" Type="http://schemas.openxmlformats.org/officeDocument/2006/relationships/image" Target="../media/image82.wmf"/></Relationships>
</file>

<file path=ppt/slides/_rels/slide24.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86.bin"/><Relationship Id="rId18" Type="http://schemas.openxmlformats.org/officeDocument/2006/relationships/image" Target="../media/image90.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7.wmf"/><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89.wmf"/><Relationship Id="rId20" Type="http://schemas.openxmlformats.org/officeDocument/2006/relationships/image" Target="../media/image91.wmf"/><Relationship Id="rId1" Type="http://schemas.openxmlformats.org/officeDocument/2006/relationships/vmlDrawing" Target="../drawings/vmlDrawing20.vml"/><Relationship Id="rId6" Type="http://schemas.openxmlformats.org/officeDocument/2006/relationships/image" Target="../media/image84.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6.wmf"/><Relationship Id="rId19" Type="http://schemas.openxmlformats.org/officeDocument/2006/relationships/oleObject" Target="../embeddings/oleObject89.bin"/><Relationship Id="rId4" Type="http://schemas.openxmlformats.org/officeDocument/2006/relationships/image" Target="../media/image83.wmf"/><Relationship Id="rId9" Type="http://schemas.openxmlformats.org/officeDocument/2006/relationships/oleObject" Target="../embeddings/oleObject84.bin"/><Relationship Id="rId14" Type="http://schemas.openxmlformats.org/officeDocument/2006/relationships/image" Target="../media/image8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3.wmf"/><Relationship Id="rId5" Type="http://schemas.openxmlformats.org/officeDocument/2006/relationships/oleObject" Target="../embeddings/oleObject91.bin"/><Relationship Id="rId4" Type="http://schemas.openxmlformats.org/officeDocument/2006/relationships/image" Target="../media/image9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5.wmf"/><Relationship Id="rId5" Type="http://schemas.openxmlformats.org/officeDocument/2006/relationships/oleObject" Target="../embeddings/oleObject93.bin"/><Relationship Id="rId4" Type="http://schemas.openxmlformats.org/officeDocument/2006/relationships/image" Target="../media/image94.wmf"/></Relationships>
</file>

<file path=ppt/slides/_rels/slide27.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99.bin"/><Relationship Id="rId18" Type="http://schemas.openxmlformats.org/officeDocument/2006/relationships/image" Target="../media/image103.wmf"/><Relationship Id="rId26" Type="http://schemas.openxmlformats.org/officeDocument/2006/relationships/image" Target="../media/image107.wmf"/><Relationship Id="rId3" Type="http://schemas.openxmlformats.org/officeDocument/2006/relationships/oleObject" Target="../embeddings/oleObject94.bin"/><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100.wmf"/><Relationship Id="rId17" Type="http://schemas.openxmlformats.org/officeDocument/2006/relationships/oleObject" Target="../embeddings/oleObject101.bin"/><Relationship Id="rId25"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vmlDrawing" Target="../drawings/vmlDrawing23.vml"/><Relationship Id="rId6" Type="http://schemas.openxmlformats.org/officeDocument/2006/relationships/image" Target="../media/image97.wmf"/><Relationship Id="rId11" Type="http://schemas.openxmlformats.org/officeDocument/2006/relationships/oleObject" Target="../embeddings/oleObject98.bin"/><Relationship Id="rId24" Type="http://schemas.openxmlformats.org/officeDocument/2006/relationships/image" Target="../media/image106.wmf"/><Relationship Id="rId5" Type="http://schemas.openxmlformats.org/officeDocument/2006/relationships/oleObject" Target="../embeddings/oleObject95.bin"/><Relationship Id="rId15" Type="http://schemas.openxmlformats.org/officeDocument/2006/relationships/oleObject" Target="../embeddings/oleObject100.bin"/><Relationship Id="rId23" Type="http://schemas.openxmlformats.org/officeDocument/2006/relationships/oleObject" Target="../embeddings/oleObject104.bin"/><Relationship Id="rId10" Type="http://schemas.openxmlformats.org/officeDocument/2006/relationships/image" Target="../media/image99.wmf"/><Relationship Id="rId19" Type="http://schemas.openxmlformats.org/officeDocument/2006/relationships/oleObject" Target="../embeddings/oleObject102.bin"/><Relationship Id="rId4" Type="http://schemas.openxmlformats.org/officeDocument/2006/relationships/image" Target="../media/image96.wmf"/><Relationship Id="rId9" Type="http://schemas.openxmlformats.org/officeDocument/2006/relationships/oleObject" Target="../embeddings/oleObject97.bin"/><Relationship Id="rId14" Type="http://schemas.openxmlformats.org/officeDocument/2006/relationships/image" Target="../media/image101.wmf"/><Relationship Id="rId22" Type="http://schemas.openxmlformats.org/officeDocument/2006/relationships/image" Target="../media/image10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image" Target="../media/image114.wmf"/><Relationship Id="rId1" Type="http://schemas.openxmlformats.org/officeDocument/2006/relationships/vmlDrawing" Target="../drawings/vmlDrawing24.vml"/><Relationship Id="rId6" Type="http://schemas.openxmlformats.org/officeDocument/2006/relationships/image" Target="../media/image109.wmf"/><Relationship Id="rId11" Type="http://schemas.openxmlformats.org/officeDocument/2006/relationships/oleObject" Target="../embeddings/oleObject110.bin"/><Relationship Id="rId5" Type="http://schemas.openxmlformats.org/officeDocument/2006/relationships/oleObject" Target="../embeddings/oleObject107.bin"/><Relationship Id="rId15" Type="http://schemas.openxmlformats.org/officeDocument/2006/relationships/oleObject" Target="../embeddings/oleObject112.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09.bin"/><Relationship Id="rId14" Type="http://schemas.openxmlformats.org/officeDocument/2006/relationships/image" Target="../media/image11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15.wmf"/></Relationships>
</file>

<file path=ppt/slides/_rels/slide31.xml.rels><?xml version="1.0" encoding="UTF-8" standalone="yes"?>
<Relationships xmlns="http://schemas.openxmlformats.org/package/2006/relationships"><Relationship Id="rId13" Type="http://schemas.openxmlformats.org/officeDocument/2006/relationships/oleObject" Target="../embeddings/oleObject119.bin"/><Relationship Id="rId18" Type="http://schemas.openxmlformats.org/officeDocument/2006/relationships/image" Target="../media/image123.wmf"/><Relationship Id="rId26" Type="http://schemas.openxmlformats.org/officeDocument/2006/relationships/image" Target="../media/image127.wmf"/><Relationship Id="rId39" Type="http://schemas.openxmlformats.org/officeDocument/2006/relationships/oleObject" Target="../embeddings/oleObject132.bin"/><Relationship Id="rId21" Type="http://schemas.openxmlformats.org/officeDocument/2006/relationships/oleObject" Target="../embeddings/oleObject123.bin"/><Relationship Id="rId34" Type="http://schemas.openxmlformats.org/officeDocument/2006/relationships/image" Target="../media/image131.wmf"/><Relationship Id="rId42" Type="http://schemas.openxmlformats.org/officeDocument/2006/relationships/image" Target="../media/image135.wmf"/><Relationship Id="rId7" Type="http://schemas.openxmlformats.org/officeDocument/2006/relationships/oleObject" Target="../embeddings/oleObject116.bin"/><Relationship Id="rId2" Type="http://schemas.openxmlformats.org/officeDocument/2006/relationships/slideLayout" Target="../slideLayouts/slideLayout2.xml"/><Relationship Id="rId16" Type="http://schemas.openxmlformats.org/officeDocument/2006/relationships/image" Target="../media/image122.wmf"/><Relationship Id="rId20" Type="http://schemas.openxmlformats.org/officeDocument/2006/relationships/image" Target="../media/image124.wmf"/><Relationship Id="rId29" Type="http://schemas.openxmlformats.org/officeDocument/2006/relationships/oleObject" Target="../embeddings/oleObject127.bin"/><Relationship Id="rId41" Type="http://schemas.openxmlformats.org/officeDocument/2006/relationships/oleObject" Target="../embeddings/oleObject133.bin"/><Relationship Id="rId1" Type="http://schemas.openxmlformats.org/officeDocument/2006/relationships/vmlDrawing" Target="../drawings/vmlDrawing26.vml"/><Relationship Id="rId6" Type="http://schemas.openxmlformats.org/officeDocument/2006/relationships/image" Target="../media/image117.wmf"/><Relationship Id="rId11" Type="http://schemas.openxmlformats.org/officeDocument/2006/relationships/oleObject" Target="../embeddings/oleObject118.bin"/><Relationship Id="rId24" Type="http://schemas.openxmlformats.org/officeDocument/2006/relationships/image" Target="../media/image126.wmf"/><Relationship Id="rId32" Type="http://schemas.openxmlformats.org/officeDocument/2006/relationships/image" Target="../media/image130.wmf"/><Relationship Id="rId37" Type="http://schemas.openxmlformats.org/officeDocument/2006/relationships/oleObject" Target="../embeddings/oleObject131.bin"/><Relationship Id="rId40" Type="http://schemas.openxmlformats.org/officeDocument/2006/relationships/image" Target="../media/image134.wmf"/><Relationship Id="rId5" Type="http://schemas.openxmlformats.org/officeDocument/2006/relationships/oleObject" Target="../embeddings/oleObject115.bin"/><Relationship Id="rId15" Type="http://schemas.openxmlformats.org/officeDocument/2006/relationships/oleObject" Target="../embeddings/oleObject120.bin"/><Relationship Id="rId23" Type="http://schemas.openxmlformats.org/officeDocument/2006/relationships/oleObject" Target="../embeddings/oleObject124.bin"/><Relationship Id="rId28" Type="http://schemas.openxmlformats.org/officeDocument/2006/relationships/image" Target="../media/image128.wmf"/><Relationship Id="rId36" Type="http://schemas.openxmlformats.org/officeDocument/2006/relationships/image" Target="../media/image132.wmf"/><Relationship Id="rId10" Type="http://schemas.openxmlformats.org/officeDocument/2006/relationships/image" Target="../media/image119.wmf"/><Relationship Id="rId19" Type="http://schemas.openxmlformats.org/officeDocument/2006/relationships/oleObject" Target="../embeddings/oleObject122.bin"/><Relationship Id="rId31" Type="http://schemas.openxmlformats.org/officeDocument/2006/relationships/oleObject" Target="../embeddings/oleObject128.bin"/><Relationship Id="rId44" Type="http://schemas.openxmlformats.org/officeDocument/2006/relationships/image" Target="../media/image136.wmf"/><Relationship Id="rId4" Type="http://schemas.openxmlformats.org/officeDocument/2006/relationships/image" Target="../media/image116.wmf"/><Relationship Id="rId9" Type="http://schemas.openxmlformats.org/officeDocument/2006/relationships/oleObject" Target="../embeddings/oleObject117.bin"/><Relationship Id="rId14" Type="http://schemas.openxmlformats.org/officeDocument/2006/relationships/image" Target="../media/image121.wmf"/><Relationship Id="rId22" Type="http://schemas.openxmlformats.org/officeDocument/2006/relationships/image" Target="../media/image125.wmf"/><Relationship Id="rId27" Type="http://schemas.openxmlformats.org/officeDocument/2006/relationships/oleObject" Target="../embeddings/oleObject126.bin"/><Relationship Id="rId30" Type="http://schemas.openxmlformats.org/officeDocument/2006/relationships/image" Target="../media/image129.wmf"/><Relationship Id="rId35" Type="http://schemas.openxmlformats.org/officeDocument/2006/relationships/oleObject" Target="../embeddings/oleObject130.bin"/><Relationship Id="rId43" Type="http://schemas.openxmlformats.org/officeDocument/2006/relationships/oleObject" Target="../embeddings/oleObject134.bin"/><Relationship Id="rId8" Type="http://schemas.openxmlformats.org/officeDocument/2006/relationships/image" Target="../media/image118.wmf"/><Relationship Id="rId3" Type="http://schemas.openxmlformats.org/officeDocument/2006/relationships/oleObject" Target="../embeddings/oleObject114.bin"/><Relationship Id="rId12" Type="http://schemas.openxmlformats.org/officeDocument/2006/relationships/image" Target="../media/image120.wmf"/><Relationship Id="rId17" Type="http://schemas.openxmlformats.org/officeDocument/2006/relationships/oleObject" Target="../embeddings/oleObject121.bin"/><Relationship Id="rId25" Type="http://schemas.openxmlformats.org/officeDocument/2006/relationships/oleObject" Target="../embeddings/oleObject125.bin"/><Relationship Id="rId33" Type="http://schemas.openxmlformats.org/officeDocument/2006/relationships/oleObject" Target="../embeddings/oleObject129.bin"/><Relationship Id="rId38" Type="http://schemas.openxmlformats.org/officeDocument/2006/relationships/image" Target="../media/image133.wmf"/></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140.bin"/><Relationship Id="rId18" Type="http://schemas.openxmlformats.org/officeDocument/2006/relationships/image" Target="../media/image144.wmf"/><Relationship Id="rId26" Type="http://schemas.openxmlformats.org/officeDocument/2006/relationships/image" Target="../media/image148.wmf"/><Relationship Id="rId39" Type="http://schemas.openxmlformats.org/officeDocument/2006/relationships/oleObject" Target="../embeddings/oleObject153.bin"/><Relationship Id="rId21" Type="http://schemas.openxmlformats.org/officeDocument/2006/relationships/oleObject" Target="../embeddings/oleObject144.bin"/><Relationship Id="rId34" Type="http://schemas.openxmlformats.org/officeDocument/2006/relationships/image" Target="../media/image152.wmf"/><Relationship Id="rId42" Type="http://schemas.openxmlformats.org/officeDocument/2006/relationships/image" Target="../media/image156.wmf"/><Relationship Id="rId47" Type="http://schemas.openxmlformats.org/officeDocument/2006/relationships/oleObject" Target="../embeddings/oleObject157.bin"/><Relationship Id="rId50" Type="http://schemas.openxmlformats.org/officeDocument/2006/relationships/image" Target="../media/image160.wmf"/><Relationship Id="rId7" Type="http://schemas.openxmlformats.org/officeDocument/2006/relationships/oleObject" Target="../embeddings/oleObject137.bin"/><Relationship Id="rId2" Type="http://schemas.openxmlformats.org/officeDocument/2006/relationships/slideLayout" Target="../slideLayouts/slideLayout2.xml"/><Relationship Id="rId16" Type="http://schemas.openxmlformats.org/officeDocument/2006/relationships/image" Target="../media/image143.wmf"/><Relationship Id="rId29" Type="http://schemas.openxmlformats.org/officeDocument/2006/relationships/oleObject" Target="../embeddings/oleObject148.bin"/><Relationship Id="rId11" Type="http://schemas.openxmlformats.org/officeDocument/2006/relationships/oleObject" Target="../embeddings/oleObject139.bin"/><Relationship Id="rId24" Type="http://schemas.openxmlformats.org/officeDocument/2006/relationships/image" Target="../media/image147.wmf"/><Relationship Id="rId32" Type="http://schemas.openxmlformats.org/officeDocument/2006/relationships/image" Target="../media/image151.wmf"/><Relationship Id="rId37" Type="http://schemas.openxmlformats.org/officeDocument/2006/relationships/oleObject" Target="../embeddings/oleObject152.bin"/><Relationship Id="rId40" Type="http://schemas.openxmlformats.org/officeDocument/2006/relationships/image" Target="../media/image155.wmf"/><Relationship Id="rId45" Type="http://schemas.openxmlformats.org/officeDocument/2006/relationships/oleObject" Target="../embeddings/oleObject156.bin"/><Relationship Id="rId53" Type="http://schemas.openxmlformats.org/officeDocument/2006/relationships/oleObject" Target="../embeddings/oleObject160.bin"/><Relationship Id="rId5" Type="http://schemas.openxmlformats.org/officeDocument/2006/relationships/oleObject" Target="../embeddings/oleObject136.bin"/><Relationship Id="rId10" Type="http://schemas.openxmlformats.org/officeDocument/2006/relationships/image" Target="../media/image140.wmf"/><Relationship Id="rId19" Type="http://schemas.openxmlformats.org/officeDocument/2006/relationships/oleObject" Target="../embeddings/oleObject143.bin"/><Relationship Id="rId31" Type="http://schemas.openxmlformats.org/officeDocument/2006/relationships/oleObject" Target="../embeddings/oleObject149.bin"/><Relationship Id="rId44" Type="http://schemas.openxmlformats.org/officeDocument/2006/relationships/image" Target="../media/image157.wmf"/><Relationship Id="rId52" Type="http://schemas.openxmlformats.org/officeDocument/2006/relationships/image" Target="../media/image161.wmf"/><Relationship Id="rId4" Type="http://schemas.openxmlformats.org/officeDocument/2006/relationships/image" Target="../media/image137.wmf"/><Relationship Id="rId9" Type="http://schemas.openxmlformats.org/officeDocument/2006/relationships/oleObject" Target="../embeddings/oleObject138.bin"/><Relationship Id="rId14" Type="http://schemas.openxmlformats.org/officeDocument/2006/relationships/image" Target="../media/image142.wmf"/><Relationship Id="rId22" Type="http://schemas.openxmlformats.org/officeDocument/2006/relationships/image" Target="../media/image146.wmf"/><Relationship Id="rId27" Type="http://schemas.openxmlformats.org/officeDocument/2006/relationships/oleObject" Target="../embeddings/oleObject147.bin"/><Relationship Id="rId30" Type="http://schemas.openxmlformats.org/officeDocument/2006/relationships/image" Target="../media/image150.wmf"/><Relationship Id="rId35" Type="http://schemas.openxmlformats.org/officeDocument/2006/relationships/oleObject" Target="../embeddings/oleObject151.bin"/><Relationship Id="rId43" Type="http://schemas.openxmlformats.org/officeDocument/2006/relationships/oleObject" Target="../embeddings/oleObject155.bin"/><Relationship Id="rId48" Type="http://schemas.openxmlformats.org/officeDocument/2006/relationships/image" Target="../media/image159.wmf"/><Relationship Id="rId8" Type="http://schemas.openxmlformats.org/officeDocument/2006/relationships/image" Target="../media/image139.wmf"/><Relationship Id="rId51" Type="http://schemas.openxmlformats.org/officeDocument/2006/relationships/oleObject" Target="../embeddings/oleObject159.bin"/><Relationship Id="rId3" Type="http://schemas.openxmlformats.org/officeDocument/2006/relationships/oleObject" Target="../embeddings/oleObject135.bin"/><Relationship Id="rId12" Type="http://schemas.openxmlformats.org/officeDocument/2006/relationships/image" Target="../media/image141.wmf"/><Relationship Id="rId17" Type="http://schemas.openxmlformats.org/officeDocument/2006/relationships/oleObject" Target="../embeddings/oleObject142.bin"/><Relationship Id="rId25" Type="http://schemas.openxmlformats.org/officeDocument/2006/relationships/oleObject" Target="../embeddings/oleObject146.bin"/><Relationship Id="rId33" Type="http://schemas.openxmlformats.org/officeDocument/2006/relationships/oleObject" Target="../embeddings/oleObject150.bin"/><Relationship Id="rId38" Type="http://schemas.openxmlformats.org/officeDocument/2006/relationships/image" Target="../media/image154.wmf"/><Relationship Id="rId46" Type="http://schemas.openxmlformats.org/officeDocument/2006/relationships/image" Target="../media/image158.wmf"/><Relationship Id="rId20" Type="http://schemas.openxmlformats.org/officeDocument/2006/relationships/image" Target="../media/image145.wmf"/><Relationship Id="rId41" Type="http://schemas.openxmlformats.org/officeDocument/2006/relationships/oleObject" Target="../embeddings/oleObject154.bin"/><Relationship Id="rId54" Type="http://schemas.openxmlformats.org/officeDocument/2006/relationships/image" Target="../media/image162.wmf"/><Relationship Id="rId1" Type="http://schemas.openxmlformats.org/officeDocument/2006/relationships/vmlDrawing" Target="../drawings/vmlDrawing27.vml"/><Relationship Id="rId6" Type="http://schemas.openxmlformats.org/officeDocument/2006/relationships/image" Target="../media/image138.wmf"/><Relationship Id="rId15" Type="http://schemas.openxmlformats.org/officeDocument/2006/relationships/oleObject" Target="../embeddings/oleObject141.bin"/><Relationship Id="rId23" Type="http://schemas.openxmlformats.org/officeDocument/2006/relationships/oleObject" Target="../embeddings/oleObject145.bin"/><Relationship Id="rId28" Type="http://schemas.openxmlformats.org/officeDocument/2006/relationships/image" Target="../media/image149.wmf"/><Relationship Id="rId36" Type="http://schemas.openxmlformats.org/officeDocument/2006/relationships/image" Target="../media/image153.wmf"/><Relationship Id="rId49" Type="http://schemas.openxmlformats.org/officeDocument/2006/relationships/oleObject" Target="../embeddings/oleObject158.bin"/></Relationships>
</file>

<file path=ppt/slides/_rels/slide33.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167.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64.wmf"/><Relationship Id="rId11" Type="http://schemas.openxmlformats.org/officeDocument/2006/relationships/oleObject" Target="../embeddings/oleObject165.bin"/><Relationship Id="rId5" Type="http://schemas.openxmlformats.org/officeDocument/2006/relationships/oleObject" Target="../embeddings/oleObject162.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64.bin"/></Relationships>
</file>

<file path=ppt/slides/_rels/slide34.xml.rels><?xml version="1.0" encoding="UTF-8" standalone="yes"?>
<Relationships xmlns="http://schemas.openxmlformats.org/package/2006/relationships"><Relationship Id="rId13" Type="http://schemas.openxmlformats.org/officeDocument/2006/relationships/oleObject" Target="../embeddings/oleObject171.bin"/><Relationship Id="rId18" Type="http://schemas.openxmlformats.org/officeDocument/2006/relationships/image" Target="../media/image175.wmf"/><Relationship Id="rId26" Type="http://schemas.openxmlformats.org/officeDocument/2006/relationships/image" Target="../media/image179.wmf"/><Relationship Id="rId3" Type="http://schemas.openxmlformats.org/officeDocument/2006/relationships/oleObject" Target="../embeddings/oleObject166.bin"/><Relationship Id="rId21" Type="http://schemas.openxmlformats.org/officeDocument/2006/relationships/oleObject" Target="../embeddings/oleObject175.bin"/><Relationship Id="rId34" Type="http://schemas.openxmlformats.org/officeDocument/2006/relationships/image" Target="../media/image183.wmf"/><Relationship Id="rId7" Type="http://schemas.openxmlformats.org/officeDocument/2006/relationships/oleObject" Target="../embeddings/oleObject168.bin"/><Relationship Id="rId12" Type="http://schemas.openxmlformats.org/officeDocument/2006/relationships/image" Target="../media/image172.wmf"/><Relationship Id="rId17" Type="http://schemas.openxmlformats.org/officeDocument/2006/relationships/oleObject" Target="../embeddings/oleObject173.bin"/><Relationship Id="rId25" Type="http://schemas.openxmlformats.org/officeDocument/2006/relationships/oleObject" Target="../embeddings/oleObject177.bin"/><Relationship Id="rId33" Type="http://schemas.openxmlformats.org/officeDocument/2006/relationships/oleObject" Target="../embeddings/oleObject181.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29" Type="http://schemas.openxmlformats.org/officeDocument/2006/relationships/oleObject" Target="../embeddings/oleObject179.bin"/><Relationship Id="rId1" Type="http://schemas.openxmlformats.org/officeDocument/2006/relationships/vmlDrawing" Target="../drawings/vmlDrawing29.vml"/><Relationship Id="rId6" Type="http://schemas.openxmlformats.org/officeDocument/2006/relationships/image" Target="../media/image169.wmf"/><Relationship Id="rId11" Type="http://schemas.openxmlformats.org/officeDocument/2006/relationships/oleObject" Target="../embeddings/oleObject170.bin"/><Relationship Id="rId24" Type="http://schemas.openxmlformats.org/officeDocument/2006/relationships/image" Target="../media/image178.wmf"/><Relationship Id="rId32" Type="http://schemas.openxmlformats.org/officeDocument/2006/relationships/image" Target="../media/image182.wmf"/><Relationship Id="rId5" Type="http://schemas.openxmlformats.org/officeDocument/2006/relationships/oleObject" Target="../embeddings/oleObject167.bin"/><Relationship Id="rId15" Type="http://schemas.openxmlformats.org/officeDocument/2006/relationships/oleObject" Target="../embeddings/oleObject172.bin"/><Relationship Id="rId23" Type="http://schemas.openxmlformats.org/officeDocument/2006/relationships/oleObject" Target="../embeddings/oleObject176.bin"/><Relationship Id="rId28" Type="http://schemas.openxmlformats.org/officeDocument/2006/relationships/image" Target="../media/image180.wmf"/><Relationship Id="rId36" Type="http://schemas.openxmlformats.org/officeDocument/2006/relationships/image" Target="../media/image184.wmf"/><Relationship Id="rId10" Type="http://schemas.openxmlformats.org/officeDocument/2006/relationships/image" Target="../media/image171.wmf"/><Relationship Id="rId19" Type="http://schemas.openxmlformats.org/officeDocument/2006/relationships/oleObject" Target="../embeddings/oleObject174.bin"/><Relationship Id="rId31" Type="http://schemas.openxmlformats.org/officeDocument/2006/relationships/oleObject" Target="../embeddings/oleObject180.bin"/><Relationship Id="rId4" Type="http://schemas.openxmlformats.org/officeDocument/2006/relationships/image" Target="../media/image168.wmf"/><Relationship Id="rId9" Type="http://schemas.openxmlformats.org/officeDocument/2006/relationships/oleObject" Target="../embeddings/oleObject169.bin"/><Relationship Id="rId14" Type="http://schemas.openxmlformats.org/officeDocument/2006/relationships/image" Target="../media/image173.wmf"/><Relationship Id="rId22" Type="http://schemas.openxmlformats.org/officeDocument/2006/relationships/image" Target="../media/image177.wmf"/><Relationship Id="rId27" Type="http://schemas.openxmlformats.org/officeDocument/2006/relationships/oleObject" Target="../embeddings/oleObject178.bin"/><Relationship Id="rId30" Type="http://schemas.openxmlformats.org/officeDocument/2006/relationships/image" Target="../media/image181.wmf"/><Relationship Id="rId35" Type="http://schemas.openxmlformats.org/officeDocument/2006/relationships/oleObject" Target="../embeddings/oleObject182.bin"/><Relationship Id="rId8" Type="http://schemas.openxmlformats.org/officeDocument/2006/relationships/image" Target="../media/image170.wmf"/></Relationships>
</file>

<file path=ppt/slides/_rels/slide35.xml.rels><?xml version="1.0" encoding="UTF-8" standalone="yes"?>
<Relationships xmlns="http://schemas.openxmlformats.org/package/2006/relationships"><Relationship Id="rId8" Type="http://schemas.openxmlformats.org/officeDocument/2006/relationships/image" Target="../media/image187.wmf"/><Relationship Id="rId13" Type="http://schemas.openxmlformats.org/officeDocument/2006/relationships/oleObject" Target="../embeddings/oleObject188.bin"/><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189.wmf"/><Relationship Id="rId2" Type="http://schemas.openxmlformats.org/officeDocument/2006/relationships/slideLayout" Target="../slideLayouts/slideLayout2.xml"/><Relationship Id="rId16" Type="http://schemas.openxmlformats.org/officeDocument/2006/relationships/image" Target="../media/image191.wmf"/><Relationship Id="rId1" Type="http://schemas.openxmlformats.org/officeDocument/2006/relationships/vmlDrawing" Target="../drawings/vmlDrawing30.vml"/><Relationship Id="rId6" Type="http://schemas.openxmlformats.org/officeDocument/2006/relationships/image" Target="../media/image186.wmf"/><Relationship Id="rId11" Type="http://schemas.openxmlformats.org/officeDocument/2006/relationships/oleObject" Target="../embeddings/oleObject187.bin"/><Relationship Id="rId5" Type="http://schemas.openxmlformats.org/officeDocument/2006/relationships/oleObject" Target="../embeddings/oleObject184.bin"/><Relationship Id="rId15" Type="http://schemas.openxmlformats.org/officeDocument/2006/relationships/oleObject" Target="../embeddings/oleObject189.bin"/><Relationship Id="rId10" Type="http://schemas.openxmlformats.org/officeDocument/2006/relationships/image" Target="../media/image188.wmf"/><Relationship Id="rId4" Type="http://schemas.openxmlformats.org/officeDocument/2006/relationships/image" Target="../media/image185.wmf"/><Relationship Id="rId9" Type="http://schemas.openxmlformats.org/officeDocument/2006/relationships/oleObject" Target="../embeddings/oleObject186.bin"/><Relationship Id="rId14" Type="http://schemas.openxmlformats.org/officeDocument/2006/relationships/image" Target="../media/image190.wmf"/></Relationships>
</file>

<file path=ppt/slides/_rels/slide36.x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93.wmf"/><Relationship Id="rId5" Type="http://schemas.openxmlformats.org/officeDocument/2006/relationships/oleObject" Target="../embeddings/oleObject191.bin"/><Relationship Id="rId4" Type="http://schemas.openxmlformats.org/officeDocument/2006/relationships/image" Target="../media/image192.wmf"/></Relationships>
</file>

<file path=ppt/slides/_rels/slide37.xml.rels><?xml version="1.0" encoding="UTF-8" standalone="yes"?>
<Relationships xmlns="http://schemas.openxmlformats.org/package/2006/relationships"><Relationship Id="rId8" Type="http://schemas.openxmlformats.org/officeDocument/2006/relationships/image" Target="../media/image197.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96.wmf"/><Relationship Id="rId5" Type="http://schemas.openxmlformats.org/officeDocument/2006/relationships/oleObject" Target="../embeddings/oleObject194.bin"/><Relationship Id="rId10" Type="http://schemas.openxmlformats.org/officeDocument/2006/relationships/image" Target="../media/image198.wmf"/><Relationship Id="rId4" Type="http://schemas.openxmlformats.org/officeDocument/2006/relationships/image" Target="../media/image195.wmf"/><Relationship Id="rId9" Type="http://schemas.openxmlformats.org/officeDocument/2006/relationships/oleObject" Target="../embeddings/oleObject196.bin"/></Relationships>
</file>

<file path=ppt/slides/_rels/slide38.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201.wmf"/><Relationship Id="rId5" Type="http://schemas.openxmlformats.org/officeDocument/2006/relationships/oleObject" Target="../embeddings/oleObject198.bin"/><Relationship Id="rId4" Type="http://schemas.openxmlformats.org/officeDocument/2006/relationships/image" Target="../media/image20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oleObject" Target="../embeddings/oleObject204.bin"/><Relationship Id="rId3" Type="http://schemas.openxmlformats.org/officeDocument/2006/relationships/oleObject" Target="../embeddings/oleObject199.bin"/><Relationship Id="rId7" Type="http://schemas.openxmlformats.org/officeDocument/2006/relationships/oleObject" Target="../embeddings/oleObject201.bin"/><Relationship Id="rId12" Type="http://schemas.openxmlformats.org/officeDocument/2006/relationships/image" Target="../media/image206.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03.wmf"/><Relationship Id="rId11" Type="http://schemas.openxmlformats.org/officeDocument/2006/relationships/oleObject" Target="../embeddings/oleObject203.bin"/><Relationship Id="rId5" Type="http://schemas.openxmlformats.org/officeDocument/2006/relationships/oleObject" Target="../embeddings/oleObject200.bin"/><Relationship Id="rId10" Type="http://schemas.openxmlformats.org/officeDocument/2006/relationships/image" Target="../media/image205.wmf"/><Relationship Id="rId4" Type="http://schemas.openxmlformats.org/officeDocument/2006/relationships/image" Target="../media/image202.wmf"/><Relationship Id="rId9" Type="http://schemas.openxmlformats.org/officeDocument/2006/relationships/oleObject" Target="../embeddings/oleObject202.bin"/><Relationship Id="rId14" Type="http://schemas.openxmlformats.org/officeDocument/2006/relationships/image" Target="../media/image207.wmf"/></Relationships>
</file>

<file path=ppt/slides/_rels/slide41.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210.bin"/><Relationship Id="rId3" Type="http://schemas.openxmlformats.org/officeDocument/2006/relationships/oleObject" Target="../embeddings/oleObject205.bin"/><Relationship Id="rId7" Type="http://schemas.openxmlformats.org/officeDocument/2006/relationships/oleObject" Target="../embeddings/oleObject207.bin"/><Relationship Id="rId12" Type="http://schemas.openxmlformats.org/officeDocument/2006/relationships/image" Target="../media/image21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09.wmf"/><Relationship Id="rId11" Type="http://schemas.openxmlformats.org/officeDocument/2006/relationships/oleObject" Target="../embeddings/oleObject209.bin"/><Relationship Id="rId5" Type="http://schemas.openxmlformats.org/officeDocument/2006/relationships/oleObject" Target="../embeddings/oleObject206.bin"/><Relationship Id="rId10" Type="http://schemas.openxmlformats.org/officeDocument/2006/relationships/image" Target="../media/image211.wmf"/><Relationship Id="rId4" Type="http://schemas.openxmlformats.org/officeDocument/2006/relationships/image" Target="../media/image208.wmf"/><Relationship Id="rId9" Type="http://schemas.openxmlformats.org/officeDocument/2006/relationships/oleObject" Target="../embeddings/oleObject208.bin"/><Relationship Id="rId14" Type="http://schemas.openxmlformats.org/officeDocument/2006/relationships/image" Target="../media/image213.wmf"/></Relationships>
</file>

<file path=ppt/slides/_rels/slide42.xml.rels><?xml version="1.0" encoding="UTF-8" standalone="yes"?>
<Relationships xmlns="http://schemas.openxmlformats.org/package/2006/relationships"><Relationship Id="rId8" Type="http://schemas.openxmlformats.org/officeDocument/2006/relationships/image" Target="../media/image216.wmf"/><Relationship Id="rId13" Type="http://schemas.openxmlformats.org/officeDocument/2006/relationships/oleObject" Target="../embeddings/oleObject216.bin"/><Relationship Id="rId18" Type="http://schemas.openxmlformats.org/officeDocument/2006/relationships/image" Target="../media/image221.wmf"/><Relationship Id="rId3" Type="http://schemas.openxmlformats.org/officeDocument/2006/relationships/oleObject" Target="../embeddings/oleObject211.bin"/><Relationship Id="rId7" Type="http://schemas.openxmlformats.org/officeDocument/2006/relationships/oleObject" Target="../embeddings/oleObject213.bin"/><Relationship Id="rId12" Type="http://schemas.openxmlformats.org/officeDocument/2006/relationships/image" Target="../media/image218.wmf"/><Relationship Id="rId17" Type="http://schemas.openxmlformats.org/officeDocument/2006/relationships/oleObject" Target="../embeddings/oleObject218.bin"/><Relationship Id="rId2" Type="http://schemas.openxmlformats.org/officeDocument/2006/relationships/slideLayout" Target="../slideLayouts/slideLayout2.xml"/><Relationship Id="rId16" Type="http://schemas.openxmlformats.org/officeDocument/2006/relationships/image" Target="../media/image220.wmf"/><Relationship Id="rId1" Type="http://schemas.openxmlformats.org/officeDocument/2006/relationships/vmlDrawing" Target="../drawings/vmlDrawing36.vml"/><Relationship Id="rId6" Type="http://schemas.openxmlformats.org/officeDocument/2006/relationships/image" Target="../media/image215.wmf"/><Relationship Id="rId11" Type="http://schemas.openxmlformats.org/officeDocument/2006/relationships/oleObject" Target="../embeddings/oleObject215.bin"/><Relationship Id="rId5" Type="http://schemas.openxmlformats.org/officeDocument/2006/relationships/oleObject" Target="../embeddings/oleObject212.bin"/><Relationship Id="rId15" Type="http://schemas.openxmlformats.org/officeDocument/2006/relationships/oleObject" Target="../embeddings/oleObject217.bin"/><Relationship Id="rId10" Type="http://schemas.openxmlformats.org/officeDocument/2006/relationships/image" Target="../media/image217.wmf"/><Relationship Id="rId4" Type="http://schemas.openxmlformats.org/officeDocument/2006/relationships/image" Target="../media/image214.wmf"/><Relationship Id="rId9" Type="http://schemas.openxmlformats.org/officeDocument/2006/relationships/oleObject" Target="../embeddings/oleObject214.bin"/><Relationship Id="rId14" Type="http://schemas.openxmlformats.org/officeDocument/2006/relationships/image" Target="../media/image219.wmf"/></Relationships>
</file>

<file path=ppt/slides/_rels/slide43.x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oleObject" Target="../embeddings/oleObject224.bin"/><Relationship Id="rId18" Type="http://schemas.openxmlformats.org/officeDocument/2006/relationships/image" Target="../media/image229.wmf"/><Relationship Id="rId3" Type="http://schemas.openxmlformats.org/officeDocument/2006/relationships/oleObject" Target="../embeddings/oleObject219.bin"/><Relationship Id="rId21" Type="http://schemas.openxmlformats.org/officeDocument/2006/relationships/oleObject" Target="../embeddings/oleObject228.bin"/><Relationship Id="rId7" Type="http://schemas.openxmlformats.org/officeDocument/2006/relationships/oleObject" Target="../embeddings/oleObject221.bin"/><Relationship Id="rId12" Type="http://schemas.openxmlformats.org/officeDocument/2006/relationships/image" Target="../media/image226.wmf"/><Relationship Id="rId17" Type="http://schemas.openxmlformats.org/officeDocument/2006/relationships/oleObject" Target="../embeddings/oleObject226.bin"/><Relationship Id="rId2" Type="http://schemas.openxmlformats.org/officeDocument/2006/relationships/slideLayout" Target="../slideLayouts/slideLayout2.xml"/><Relationship Id="rId16" Type="http://schemas.openxmlformats.org/officeDocument/2006/relationships/image" Target="../media/image228.wmf"/><Relationship Id="rId20" Type="http://schemas.openxmlformats.org/officeDocument/2006/relationships/image" Target="../media/image230.wmf"/><Relationship Id="rId1" Type="http://schemas.openxmlformats.org/officeDocument/2006/relationships/vmlDrawing" Target="../drawings/vmlDrawing37.vml"/><Relationship Id="rId6" Type="http://schemas.openxmlformats.org/officeDocument/2006/relationships/image" Target="../media/image223.wmf"/><Relationship Id="rId11" Type="http://schemas.openxmlformats.org/officeDocument/2006/relationships/oleObject" Target="../embeddings/oleObject223.bin"/><Relationship Id="rId24" Type="http://schemas.openxmlformats.org/officeDocument/2006/relationships/image" Target="../media/image232.wmf"/><Relationship Id="rId5" Type="http://schemas.openxmlformats.org/officeDocument/2006/relationships/oleObject" Target="../embeddings/oleObject220.bin"/><Relationship Id="rId15" Type="http://schemas.openxmlformats.org/officeDocument/2006/relationships/oleObject" Target="../embeddings/oleObject225.bin"/><Relationship Id="rId23" Type="http://schemas.openxmlformats.org/officeDocument/2006/relationships/oleObject" Target="../embeddings/oleObject229.bin"/><Relationship Id="rId10" Type="http://schemas.openxmlformats.org/officeDocument/2006/relationships/image" Target="../media/image225.wmf"/><Relationship Id="rId19" Type="http://schemas.openxmlformats.org/officeDocument/2006/relationships/oleObject" Target="../embeddings/oleObject227.bin"/><Relationship Id="rId4" Type="http://schemas.openxmlformats.org/officeDocument/2006/relationships/image" Target="../media/image222.wmf"/><Relationship Id="rId9" Type="http://schemas.openxmlformats.org/officeDocument/2006/relationships/oleObject" Target="../embeddings/oleObject222.bin"/><Relationship Id="rId14" Type="http://schemas.openxmlformats.org/officeDocument/2006/relationships/image" Target="../media/image227.wmf"/><Relationship Id="rId22" Type="http://schemas.openxmlformats.org/officeDocument/2006/relationships/image" Target="../media/image23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233.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33.bin"/><Relationship Id="rId3" Type="http://schemas.openxmlformats.org/officeDocument/2006/relationships/image" Target="../media/image237.png"/><Relationship Id="rId7" Type="http://schemas.openxmlformats.org/officeDocument/2006/relationships/image" Target="../media/image235.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32.bin"/><Relationship Id="rId5" Type="http://schemas.openxmlformats.org/officeDocument/2006/relationships/image" Target="../media/image234.wmf"/><Relationship Id="rId4" Type="http://schemas.openxmlformats.org/officeDocument/2006/relationships/oleObject" Target="../embeddings/oleObject231.bin"/><Relationship Id="rId9" Type="http://schemas.openxmlformats.org/officeDocument/2006/relationships/image" Target="../media/image23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1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7.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7.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10.1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Infinite Sequences</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Find the Function (cont.)</a:t>
            </a:r>
            <a:endParaRPr lang="en-US" dirty="0"/>
          </a:p>
        </p:txBody>
      </p:sp>
      <p:graphicFrame>
        <p:nvGraphicFramePr>
          <p:cNvPr id="8195" name="Object 3"/>
          <p:cNvGraphicFramePr>
            <a:graphicFrameLocks noChangeAspect="1"/>
          </p:cNvGraphicFramePr>
          <p:nvPr/>
        </p:nvGraphicFramePr>
        <p:xfrm>
          <a:off x="530352" y="1490133"/>
          <a:ext cx="1168400" cy="469900"/>
        </p:xfrm>
        <a:graphic>
          <a:graphicData uri="http://schemas.openxmlformats.org/presentationml/2006/ole">
            <mc:AlternateContent xmlns:mc="http://schemas.openxmlformats.org/markup-compatibility/2006">
              <mc:Choice xmlns:v="urn:schemas-microsoft-com:vml" Requires="v">
                <p:oleObj spid="_x0000_s8205" name="Equation" r:id="rId3" imgW="1168200" imgH="469800" progId="Equation.DSMT4">
                  <p:embed/>
                </p:oleObj>
              </mc:Choice>
              <mc:Fallback>
                <p:oleObj name="Equation" r:id="rId3" imgW="11682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490133"/>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768475" y="1295400"/>
          <a:ext cx="1282700" cy="889000"/>
        </p:xfrm>
        <a:graphic>
          <a:graphicData uri="http://schemas.openxmlformats.org/presentationml/2006/ole">
            <mc:AlternateContent xmlns:mc="http://schemas.openxmlformats.org/markup-compatibility/2006">
              <mc:Choice xmlns:v="urn:schemas-microsoft-com:vml" Requires="v">
                <p:oleObj spid="_x0000_s8206" name="Equation" r:id="rId5" imgW="1282680" imgH="888840" progId="Equation.DSMT4">
                  <p:embed/>
                </p:oleObj>
              </mc:Choice>
              <mc:Fallback>
                <p:oleObj name="Equation" r:id="rId5" imgW="128268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475" y="1295400"/>
                        <a:ext cx="128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30352" y="2774244"/>
          <a:ext cx="1168400" cy="469900"/>
        </p:xfrm>
        <a:graphic>
          <a:graphicData uri="http://schemas.openxmlformats.org/presentationml/2006/ole">
            <mc:AlternateContent xmlns:mc="http://schemas.openxmlformats.org/markup-compatibility/2006">
              <mc:Choice xmlns:v="urn:schemas-microsoft-com:vml" Requires="v">
                <p:oleObj spid="_x0000_s8207" name="Equation" r:id="rId7" imgW="1168200" imgH="469800" progId="Equation.DSMT4">
                  <p:embed/>
                </p:oleObj>
              </mc:Choice>
              <mc:Fallback>
                <p:oleObj name="Equation" r:id="rId7" imgW="11682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2774244"/>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768475" y="2547938"/>
          <a:ext cx="1320800" cy="876300"/>
        </p:xfrm>
        <a:graphic>
          <a:graphicData uri="http://schemas.openxmlformats.org/presentationml/2006/ole">
            <mc:AlternateContent xmlns:mc="http://schemas.openxmlformats.org/markup-compatibility/2006">
              <mc:Choice xmlns:v="urn:schemas-microsoft-com:vml" Requires="v">
                <p:oleObj spid="_x0000_s8208" name="Equation" r:id="rId9" imgW="1320480" imgH="876240" progId="Equation.DSMT4">
                  <p:embed/>
                </p:oleObj>
              </mc:Choice>
              <mc:Fallback>
                <p:oleObj name="Equation" r:id="rId9" imgW="132048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8475" y="2547938"/>
                        <a:ext cx="132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3181350" y="2605088"/>
          <a:ext cx="1320800" cy="838200"/>
        </p:xfrm>
        <a:graphic>
          <a:graphicData uri="http://schemas.openxmlformats.org/presentationml/2006/ole">
            <mc:AlternateContent xmlns:mc="http://schemas.openxmlformats.org/markup-compatibility/2006">
              <mc:Choice xmlns:v="urn:schemas-microsoft-com:vml" Requires="v">
                <p:oleObj spid="_x0000_s8209" name="Equation" r:id="rId11" imgW="1320480" imgH="838080" progId="Equation.DSMT4">
                  <p:embed/>
                </p:oleObj>
              </mc:Choice>
              <mc:Fallback>
                <p:oleObj name="Equation" r:id="rId11" imgW="13204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1350" y="2605088"/>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of a Sequence</a:t>
            </a:r>
            <a:endParaRPr lang="en-US" dirty="0"/>
          </a:p>
        </p:txBody>
      </p:sp>
      <p:sp>
        <p:nvSpPr>
          <p:cNvPr id="3" name="Content Placeholder 2"/>
          <p:cNvSpPr>
            <a:spLocks noGrp="1"/>
          </p:cNvSpPr>
          <p:nvPr>
            <p:ph idx="1"/>
          </p:nvPr>
        </p:nvSpPr>
        <p:spPr>
          <a:xfrm>
            <a:off x="457200" y="1280160"/>
            <a:ext cx="8229600" cy="3596640"/>
          </a:xfrm>
          <a:solidFill>
            <a:srgbClr val="FFFFCC"/>
          </a:solidFill>
          <a:ln w="28575">
            <a:solidFill>
              <a:srgbClr val="000000"/>
            </a:solidFill>
          </a:ln>
        </p:spPr>
        <p:txBody>
          <a:bodyPr>
            <a:noAutofit/>
          </a:bodyPr>
          <a:lstStyle/>
          <a:p>
            <a:pPr algn="ctr"/>
            <a:r>
              <a:rPr lang="en-US" b="1" dirty="0" smtClean="0">
                <a:solidFill>
                  <a:srgbClr val="000000"/>
                </a:solidFill>
              </a:rPr>
              <a:t>Limit of a Sequence</a:t>
            </a:r>
          </a:p>
          <a:p>
            <a:r>
              <a:rPr lang="en-US" dirty="0" smtClean="0">
                <a:solidFill>
                  <a:srgbClr val="000000"/>
                </a:solidFill>
              </a:rPr>
              <a:t>Let                   be any sequence. If there is a number </a:t>
            </a:r>
            <a:r>
              <a:rPr lang="en-US" i="1" dirty="0" smtClean="0">
                <a:solidFill>
                  <a:srgbClr val="000000"/>
                </a:solidFill>
              </a:rPr>
              <a:t>L</a:t>
            </a:r>
            <a:r>
              <a:rPr lang="en-US" dirty="0" smtClean="0">
                <a:solidFill>
                  <a:srgbClr val="000000"/>
                </a:solidFill>
              </a:rPr>
              <a:t> </a:t>
            </a:r>
          </a:p>
          <a:p>
            <a:pPr>
              <a:spcBef>
                <a:spcPts val="1800"/>
              </a:spcBef>
            </a:pPr>
            <a:r>
              <a:rPr lang="en-US" dirty="0" smtClean="0">
                <a:solidFill>
                  <a:srgbClr val="000000"/>
                </a:solidFill>
              </a:rPr>
              <a:t>such that                                then we say </a:t>
            </a:r>
            <a:r>
              <a:rPr lang="en-US" i="1" dirty="0" smtClean="0">
                <a:solidFill>
                  <a:srgbClr val="000000"/>
                </a:solidFill>
              </a:rPr>
              <a:t>L</a:t>
            </a:r>
            <a:r>
              <a:rPr lang="en-US" dirty="0" smtClean="0">
                <a:solidFill>
                  <a:srgbClr val="000000"/>
                </a:solidFill>
              </a:rPr>
              <a:t> is the </a:t>
            </a:r>
            <a:r>
              <a:rPr lang="en-US" b="1" dirty="0" smtClean="0">
                <a:solidFill>
                  <a:srgbClr val="C00000"/>
                </a:solidFill>
              </a:rPr>
              <a:t>limit</a:t>
            </a:r>
            <a:r>
              <a:rPr lang="en-US" b="1" dirty="0" smtClean="0">
                <a:solidFill>
                  <a:srgbClr val="000000"/>
                </a:solidFill>
              </a:rPr>
              <a:t> </a:t>
            </a:r>
            <a:r>
              <a:rPr lang="en-US" dirty="0" smtClean="0">
                <a:solidFill>
                  <a:srgbClr val="000000"/>
                </a:solidFill>
              </a:rPr>
              <a:t>of </a:t>
            </a:r>
          </a:p>
          <a:p>
            <a:pPr>
              <a:spcBef>
                <a:spcPts val="1800"/>
              </a:spcBef>
            </a:pPr>
            <a:r>
              <a:rPr lang="en-US" dirty="0" smtClean="0">
                <a:solidFill>
                  <a:srgbClr val="000000"/>
                </a:solidFill>
              </a:rPr>
              <a:t>the </a:t>
            </a:r>
            <a:r>
              <a:rPr lang="en-US" i="1" dirty="0" smtClean="0">
                <a:solidFill>
                  <a:srgbClr val="000000"/>
                </a:solidFill>
              </a:rPr>
              <a:t>n</a:t>
            </a:r>
            <a:r>
              <a:rPr lang="en-US" baseline="30000" dirty="0" smtClean="0">
                <a:solidFill>
                  <a:srgbClr val="000000"/>
                </a:solidFill>
              </a:rPr>
              <a:t>th</a:t>
            </a:r>
            <a:r>
              <a:rPr lang="en-US" dirty="0" smtClean="0">
                <a:solidFill>
                  <a:srgbClr val="000000"/>
                </a:solidFill>
              </a:rPr>
              <a:t> term of the sequence. If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is continuous on the interval </a:t>
            </a:r>
            <a:r>
              <a:rPr lang="en-US" dirty="0" smtClean="0">
                <a:solidFill>
                  <a:srgbClr val="C00000"/>
                </a:solidFill>
              </a:rPr>
              <a:t>(1, </a:t>
            </a:r>
            <a:r>
              <a:rPr lang="en-US" dirty="0" smtClean="0">
                <a:solidFill>
                  <a:srgbClr val="C00000"/>
                </a:solidFill>
                <a:sym typeface="Symbol"/>
              </a:rPr>
              <a:t></a:t>
            </a:r>
            <a:r>
              <a:rPr lang="en-US" dirty="0" smtClean="0">
                <a:solidFill>
                  <a:srgbClr val="C00000"/>
                </a:solidFill>
              </a:rPr>
              <a:t>)</a:t>
            </a:r>
            <a:r>
              <a:rPr lang="en-US" dirty="0" smtClean="0">
                <a:solidFill>
                  <a:srgbClr val="000000"/>
                </a:solidFill>
              </a:rPr>
              <a:t>, then                       if and only if</a:t>
            </a:r>
            <a:endParaRPr lang="en-US" dirty="0">
              <a:solidFill>
                <a:srgbClr val="000000"/>
              </a:solidFill>
            </a:endParaRPr>
          </a:p>
        </p:txBody>
      </p:sp>
      <p:graphicFrame>
        <p:nvGraphicFramePr>
          <p:cNvPr id="404482" name="Object 2"/>
          <p:cNvGraphicFramePr>
            <a:graphicFrameLocks noChangeAspect="1"/>
          </p:cNvGraphicFramePr>
          <p:nvPr/>
        </p:nvGraphicFramePr>
        <p:xfrm>
          <a:off x="1120422" y="1732845"/>
          <a:ext cx="1333500" cy="622300"/>
        </p:xfrm>
        <a:graphic>
          <a:graphicData uri="http://schemas.openxmlformats.org/presentationml/2006/ole">
            <mc:AlternateContent xmlns:mc="http://schemas.openxmlformats.org/markup-compatibility/2006">
              <mc:Choice xmlns:v="urn:schemas-microsoft-com:vml" Requires="v">
                <p:oleObj spid="_x0000_s9226" name="Equation" r:id="rId3" imgW="1333500" imgH="622300" progId="Equation.DSMT4">
                  <p:embed/>
                </p:oleObj>
              </mc:Choice>
              <mc:Fallback>
                <p:oleObj name="Equation" r:id="rId3" imgW="1333500" imgH="6223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422" y="1732845"/>
                        <a:ext cx="1333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3" name="Object 3"/>
          <p:cNvGraphicFramePr>
            <a:graphicFrameLocks noChangeAspect="1"/>
          </p:cNvGraphicFramePr>
          <p:nvPr/>
        </p:nvGraphicFramePr>
        <p:xfrm>
          <a:off x="1981200" y="2469444"/>
          <a:ext cx="2425700" cy="596900"/>
        </p:xfrm>
        <a:graphic>
          <a:graphicData uri="http://schemas.openxmlformats.org/presentationml/2006/ole">
            <mc:AlternateContent xmlns:mc="http://schemas.openxmlformats.org/markup-compatibility/2006">
              <mc:Choice xmlns:v="urn:schemas-microsoft-com:vml" Requires="v">
                <p:oleObj spid="_x0000_s9227" name="Equation" r:id="rId5" imgW="2425700" imgH="596900" progId="Equation.DSMT4">
                  <p:embed/>
                </p:oleObj>
              </mc:Choice>
              <mc:Fallback>
                <p:oleObj name="Equation" r:id="rId5" imgW="2425700" imgH="59690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469444"/>
                        <a:ext cx="2425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4" name="Object 4"/>
          <p:cNvGraphicFramePr>
            <a:graphicFrameLocks noChangeAspect="1"/>
          </p:cNvGraphicFramePr>
          <p:nvPr/>
        </p:nvGraphicFramePr>
        <p:xfrm>
          <a:off x="4085167" y="3592689"/>
          <a:ext cx="1663700" cy="571500"/>
        </p:xfrm>
        <a:graphic>
          <a:graphicData uri="http://schemas.openxmlformats.org/presentationml/2006/ole">
            <mc:AlternateContent xmlns:mc="http://schemas.openxmlformats.org/markup-compatibility/2006">
              <mc:Choice xmlns:v="urn:schemas-microsoft-com:vml" Requires="v">
                <p:oleObj spid="_x0000_s9228" name="Equation" r:id="rId7" imgW="1663700" imgH="571500" progId="Equation.DSMT4">
                  <p:embed/>
                </p:oleObj>
              </mc:Choice>
              <mc:Fallback>
                <p:oleObj name="Equation" r:id="rId7" imgW="1663700" imgH="57150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167" y="3592689"/>
                        <a:ext cx="1663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5" name="Object 5"/>
          <p:cNvGraphicFramePr>
            <a:graphicFrameLocks noChangeAspect="1"/>
          </p:cNvGraphicFramePr>
          <p:nvPr/>
        </p:nvGraphicFramePr>
        <p:xfrm>
          <a:off x="564444" y="4114800"/>
          <a:ext cx="1739900" cy="571500"/>
        </p:xfrm>
        <a:graphic>
          <a:graphicData uri="http://schemas.openxmlformats.org/presentationml/2006/ole">
            <mc:AlternateContent xmlns:mc="http://schemas.openxmlformats.org/markup-compatibility/2006">
              <mc:Choice xmlns:v="urn:schemas-microsoft-com:vml" Requires="v">
                <p:oleObj spid="_x0000_s9229" name="Equation" r:id="rId9" imgW="1739900" imgH="571500" progId="Equation.DSMT4">
                  <p:embed/>
                </p:oleObj>
              </mc:Choice>
              <mc:Fallback>
                <p:oleObj name="Equation" r:id="rId9" imgW="1739900" imgH="571500"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444" y="4114800"/>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a:t>
            </a:r>
            <a:endParaRPr lang="en-US" dirty="0"/>
          </a:p>
        </p:txBody>
      </p:sp>
      <p:sp>
        <p:nvSpPr>
          <p:cNvPr id="3" name="Content Placeholder 2"/>
          <p:cNvSpPr>
            <a:spLocks noGrp="1"/>
          </p:cNvSpPr>
          <p:nvPr>
            <p:ph idx="1"/>
          </p:nvPr>
        </p:nvSpPr>
        <p:spPr/>
        <p:txBody>
          <a:bodyPr/>
          <a:lstStyle/>
          <a:p>
            <a:r>
              <a:rPr lang="en-US" dirty="0" smtClean="0"/>
              <a:t>Determine the limit of the </a:t>
            </a:r>
            <a:r>
              <a:rPr lang="en-US" i="1" dirty="0" smtClean="0"/>
              <a:t>n</a:t>
            </a:r>
            <a:r>
              <a:rPr lang="en-US" baseline="30000" dirty="0" smtClean="0"/>
              <a:t>th</a:t>
            </a:r>
            <a:r>
              <a:rPr lang="en-US" dirty="0" smtClean="0"/>
              <a:t> term of each sequence given below.</a:t>
            </a:r>
            <a:endParaRPr lang="en-US" dirty="0"/>
          </a:p>
        </p:txBody>
      </p:sp>
      <p:graphicFrame>
        <p:nvGraphicFramePr>
          <p:cNvPr id="405506" name="Object 2"/>
          <p:cNvGraphicFramePr>
            <a:graphicFrameLocks noChangeAspect="1"/>
          </p:cNvGraphicFramePr>
          <p:nvPr>
            <p:extLst>
              <p:ext uri="{D42A27DB-BD31-4B8C-83A1-F6EECF244321}">
                <p14:modId xmlns:p14="http://schemas.microsoft.com/office/powerpoint/2010/main" val="252222454"/>
              </p:ext>
            </p:extLst>
          </p:nvPr>
        </p:nvGraphicFramePr>
        <p:xfrm>
          <a:off x="560564" y="2123016"/>
          <a:ext cx="6832600" cy="3822700"/>
        </p:xfrm>
        <a:graphic>
          <a:graphicData uri="http://schemas.openxmlformats.org/presentationml/2006/ole">
            <mc:AlternateContent xmlns:mc="http://schemas.openxmlformats.org/markup-compatibility/2006">
              <mc:Choice xmlns:v="urn:schemas-microsoft-com:vml" Requires="v">
                <p:oleObj spid="_x0000_s10244" name="Equation" r:id="rId3" imgW="6832440" imgH="3822480" progId="Equation.DSMT4">
                  <p:embed/>
                </p:oleObj>
              </mc:Choice>
              <mc:Fallback>
                <p:oleObj name="Equation" r:id="rId3" imgW="6832440" imgH="382248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64" y="2123016"/>
                        <a:ext cx="6832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p:txBody>
          <a:bodyPr/>
          <a:lstStyle/>
          <a:p>
            <a:pPr marL="457200" indent="-457200"/>
            <a:r>
              <a:rPr lang="en-US" b="1" dirty="0" smtClean="0"/>
              <a:t>Solutions: </a:t>
            </a:r>
          </a:p>
          <a:p>
            <a:pPr marL="457200" indent="-457200"/>
            <a:r>
              <a:rPr lang="en-US" b="1" dirty="0" smtClean="0"/>
              <a:t>a.	</a:t>
            </a:r>
            <a:r>
              <a:rPr lang="en-US" dirty="0" smtClean="0"/>
              <a:t>By substituting large values for </a:t>
            </a:r>
            <a:r>
              <a:rPr lang="en-US" i="1" dirty="0" smtClean="0"/>
              <a:t>n</a:t>
            </a:r>
            <a:r>
              <a:rPr lang="en-US" dirty="0" smtClean="0"/>
              <a:t>, and using a calculator, one might infer the limit is 0.75. One can confirm this by analysis since </a:t>
            </a:r>
          </a:p>
          <a:p>
            <a:pPr marL="457200" indent="-457200"/>
            <a:endParaRPr lang="en-US" dirty="0" smtClean="0"/>
          </a:p>
          <a:p>
            <a:pPr marL="457200" indent="-457200"/>
            <a:endParaRPr lang="en-US" dirty="0" smtClean="0"/>
          </a:p>
          <a:p>
            <a:pPr marL="457200" indent="-457200"/>
            <a:endParaRPr lang="en-US" dirty="0" smtClean="0"/>
          </a:p>
        </p:txBody>
      </p:sp>
      <p:graphicFrame>
        <p:nvGraphicFramePr>
          <p:cNvPr id="11269" name="Object 5"/>
          <p:cNvGraphicFramePr>
            <a:graphicFrameLocks noChangeAspect="1"/>
          </p:cNvGraphicFramePr>
          <p:nvPr/>
        </p:nvGraphicFramePr>
        <p:xfrm>
          <a:off x="2373489" y="3520722"/>
          <a:ext cx="914400" cy="838200"/>
        </p:xfrm>
        <a:graphic>
          <a:graphicData uri="http://schemas.openxmlformats.org/presentationml/2006/ole">
            <mc:AlternateContent xmlns:mc="http://schemas.openxmlformats.org/markup-compatibility/2006">
              <mc:Choice xmlns:v="urn:schemas-microsoft-com:vml" Requires="v">
                <p:oleObj spid="_x0000_s11275" name="Equation" r:id="rId3" imgW="914400" imgH="838080" progId="Equation.DSMT4">
                  <p:embed/>
                </p:oleObj>
              </mc:Choice>
              <mc:Fallback>
                <p:oleObj name="Equation" r:id="rId3" imgW="914400" imgH="838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489" y="3520722"/>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3318933" y="3124200"/>
          <a:ext cx="1816100" cy="1676400"/>
        </p:xfrm>
        <a:graphic>
          <a:graphicData uri="http://schemas.openxmlformats.org/presentationml/2006/ole">
            <mc:AlternateContent xmlns:mc="http://schemas.openxmlformats.org/markup-compatibility/2006">
              <mc:Choice xmlns:v="urn:schemas-microsoft-com:vml" Requires="v">
                <p:oleObj spid="_x0000_s11276" name="Equation" r:id="rId5" imgW="1815840" imgH="1676160" progId="Equation.DSMT4">
                  <p:embed/>
                </p:oleObj>
              </mc:Choice>
              <mc:Fallback>
                <p:oleObj name="Equation" r:id="rId5" imgW="1815840" imgH="16761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8933" y="3124200"/>
                        <a:ext cx="18161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5156200" y="3526366"/>
          <a:ext cx="1092200" cy="1282700"/>
        </p:xfrm>
        <a:graphic>
          <a:graphicData uri="http://schemas.openxmlformats.org/presentationml/2006/ole">
            <mc:AlternateContent xmlns:mc="http://schemas.openxmlformats.org/markup-compatibility/2006">
              <mc:Choice xmlns:v="urn:schemas-microsoft-com:vml" Requires="v">
                <p:oleObj spid="_x0000_s11277" name="Equation" r:id="rId7" imgW="1091880" imgH="1282680" progId="Equation.DSMT4">
                  <p:embed/>
                </p:oleObj>
              </mc:Choice>
              <mc:Fallback>
                <p:oleObj name="Equation" r:id="rId7" imgW="1091880" imgH="12826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6200" y="3526366"/>
                        <a:ext cx="1092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10" name="Content Placeholder 9"/>
          <p:cNvSpPr>
            <a:spLocks noGrp="1"/>
          </p:cNvSpPr>
          <p:nvPr>
            <p:ph idx="1"/>
          </p:nvPr>
        </p:nvSpPr>
        <p:spPr/>
        <p:txBody>
          <a:bodyPr/>
          <a:lstStyle/>
          <a:p>
            <a:r>
              <a:rPr lang="en-US" dirty="0" smtClean="0"/>
              <a:t>Taking the limit of the right hand side shows: </a:t>
            </a:r>
          </a:p>
          <a:p>
            <a:endParaRPr lang="en-US" dirty="0"/>
          </a:p>
        </p:txBody>
      </p:sp>
      <p:graphicFrame>
        <p:nvGraphicFramePr>
          <p:cNvPr id="406533" name="Object 5"/>
          <p:cNvGraphicFramePr>
            <a:graphicFrameLocks noChangeAspect="1"/>
          </p:cNvGraphicFramePr>
          <p:nvPr/>
        </p:nvGraphicFramePr>
        <p:xfrm>
          <a:off x="5181600" y="2163939"/>
          <a:ext cx="3759200" cy="622300"/>
        </p:xfrm>
        <a:graphic>
          <a:graphicData uri="http://schemas.openxmlformats.org/presentationml/2006/ole">
            <mc:AlternateContent xmlns:mc="http://schemas.openxmlformats.org/markup-compatibility/2006">
              <mc:Choice xmlns:v="urn:schemas-microsoft-com:vml" Requires="v">
                <p:oleObj spid="_x0000_s51221" name="Equation" r:id="rId3" imgW="3759120" imgH="622080" progId="Equation.DSMT4">
                  <p:embed/>
                </p:oleObj>
              </mc:Choice>
              <mc:Fallback>
                <p:oleObj name="Equation" r:id="rId3" imgW="3759120" imgH="6220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63939"/>
                        <a:ext cx="3759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p:cNvGraphicFramePr>
            <a:graphicFrameLocks noChangeAspect="1"/>
          </p:cNvGraphicFramePr>
          <p:nvPr/>
        </p:nvGraphicFramePr>
        <p:xfrm>
          <a:off x="1524000" y="1992489"/>
          <a:ext cx="1676400" cy="1333500"/>
        </p:xfrm>
        <a:graphic>
          <a:graphicData uri="http://schemas.openxmlformats.org/presentationml/2006/ole">
            <mc:AlternateContent xmlns:mc="http://schemas.openxmlformats.org/markup-compatibility/2006">
              <mc:Choice xmlns:v="urn:schemas-microsoft-com:vml" Requires="v">
                <p:oleObj spid="_x0000_s51222" name="Equation" r:id="rId5" imgW="1676160" imgH="1333440" progId="Equation.DSMT4">
                  <p:embed/>
                </p:oleObj>
              </mc:Choice>
              <mc:Fallback>
                <p:oleObj name="Equation" r:id="rId5" imgW="1676160" imgH="133344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992489"/>
                        <a:ext cx="1676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3217332" y="2023533"/>
          <a:ext cx="1041400" cy="838200"/>
        </p:xfrm>
        <a:graphic>
          <a:graphicData uri="http://schemas.openxmlformats.org/presentationml/2006/ole">
            <mc:AlternateContent xmlns:mc="http://schemas.openxmlformats.org/markup-compatibility/2006">
              <mc:Choice xmlns:v="urn:schemas-microsoft-com:vml" Requires="v">
                <p:oleObj spid="_x0000_s51223" name="Equation" r:id="rId7" imgW="1041120" imgH="838080" progId="Equation.DSMT4">
                  <p:embed/>
                </p:oleObj>
              </mc:Choice>
              <mc:Fallback>
                <p:oleObj name="Equation" r:id="rId7" imgW="1041120" imgH="83808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7332" y="2023533"/>
                        <a:ext cx="104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0" name="Object 10"/>
          <p:cNvGraphicFramePr>
            <a:graphicFrameLocks noChangeAspect="1"/>
          </p:cNvGraphicFramePr>
          <p:nvPr/>
        </p:nvGraphicFramePr>
        <p:xfrm>
          <a:off x="4279899" y="2026356"/>
          <a:ext cx="647700" cy="838200"/>
        </p:xfrm>
        <a:graphic>
          <a:graphicData uri="http://schemas.openxmlformats.org/presentationml/2006/ole">
            <mc:AlternateContent xmlns:mc="http://schemas.openxmlformats.org/markup-compatibility/2006">
              <mc:Choice xmlns:v="urn:schemas-microsoft-com:vml" Requires="v">
                <p:oleObj spid="_x0000_s51224" name="Equation" r:id="rId9" imgW="647640" imgH="838080" progId="Equation.DSMT4">
                  <p:embed/>
                </p:oleObj>
              </mc:Choice>
              <mc:Fallback>
                <p:oleObj name="Equation" r:id="rId9" imgW="647640" imgH="8380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9899" y="2026356"/>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11"/>
          <p:cNvGraphicFramePr>
            <a:graphicFrameLocks noChangeAspect="1"/>
          </p:cNvGraphicFramePr>
          <p:nvPr/>
        </p:nvGraphicFramePr>
        <p:xfrm>
          <a:off x="575733" y="3644900"/>
          <a:ext cx="2235200" cy="927100"/>
        </p:xfrm>
        <a:graphic>
          <a:graphicData uri="http://schemas.openxmlformats.org/presentationml/2006/ole">
            <mc:AlternateContent xmlns:mc="http://schemas.openxmlformats.org/markup-compatibility/2006">
              <mc:Choice xmlns:v="urn:schemas-microsoft-com:vml" Requires="v">
                <p:oleObj spid="_x0000_s51225" name="Equation" r:id="rId11" imgW="2234880" imgH="927000" progId="Equation.DSMT4">
                  <p:embed/>
                </p:oleObj>
              </mc:Choice>
              <mc:Fallback>
                <p:oleObj name="Equation" r:id="rId11" imgW="2234880" imgH="92700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5733" y="3644900"/>
                        <a:ext cx="2235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2" name="Object 12"/>
          <p:cNvGraphicFramePr>
            <a:graphicFrameLocks noChangeAspect="1"/>
          </p:cNvGraphicFramePr>
          <p:nvPr/>
        </p:nvGraphicFramePr>
        <p:xfrm>
          <a:off x="2840567" y="3955345"/>
          <a:ext cx="977900" cy="292100"/>
        </p:xfrm>
        <a:graphic>
          <a:graphicData uri="http://schemas.openxmlformats.org/presentationml/2006/ole">
            <mc:AlternateContent xmlns:mc="http://schemas.openxmlformats.org/markup-compatibility/2006">
              <mc:Choice xmlns:v="urn:schemas-microsoft-com:vml" Requires="v">
                <p:oleObj spid="_x0000_s51226" name="Equation" r:id="rId13" imgW="977760" imgH="291960" progId="Equation.DSMT4">
                  <p:embed/>
                </p:oleObj>
              </mc:Choice>
              <mc:Fallback>
                <p:oleObj name="Equation" r:id="rId13" imgW="977760" imgH="29196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0567" y="3955345"/>
                        <a:ext cx="977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3" name="Object 13"/>
          <p:cNvGraphicFramePr>
            <a:graphicFrameLocks noChangeAspect="1"/>
          </p:cNvGraphicFramePr>
          <p:nvPr/>
        </p:nvGraphicFramePr>
        <p:xfrm>
          <a:off x="3848100" y="3942644"/>
          <a:ext cx="571500" cy="279400"/>
        </p:xfrm>
        <a:graphic>
          <a:graphicData uri="http://schemas.openxmlformats.org/presentationml/2006/ole">
            <mc:AlternateContent xmlns:mc="http://schemas.openxmlformats.org/markup-compatibility/2006">
              <mc:Choice xmlns:v="urn:schemas-microsoft-com:vml" Requires="v">
                <p:oleObj spid="_x0000_s51227" name="Equation" r:id="rId15" imgW="571320" imgH="279360" progId="Equation.DSMT4">
                  <p:embed/>
                </p:oleObj>
              </mc:Choice>
              <mc:Fallback>
                <p:oleObj name="Equation" r:id="rId15" imgW="571320" imgH="27936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8100" y="3942644"/>
                        <a:ext cx="571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65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p:txBody>
          <a:bodyPr/>
          <a:lstStyle/>
          <a:p>
            <a:pPr marL="457200" indent="-457200"/>
            <a:r>
              <a:rPr lang="en-US" b="1" dirty="0" smtClean="0"/>
              <a:t>c.	</a:t>
            </a:r>
            <a:r>
              <a:rPr lang="en-US" dirty="0" smtClean="0"/>
              <a:t>For any fraction     with                  the powers of      </a:t>
            </a:r>
          </a:p>
          <a:p>
            <a:pPr marL="457200" indent="-457200">
              <a:spcBef>
                <a:spcPts val="3000"/>
              </a:spcBef>
            </a:pPr>
            <a:r>
              <a:rPr lang="en-US" dirty="0" smtClean="0"/>
              <a:t>	are smaller than      and are decreasing towards </a:t>
            </a:r>
          </a:p>
          <a:p>
            <a:pPr marL="457200" indent="-457200">
              <a:spcBef>
                <a:spcPts val="1200"/>
              </a:spcBef>
            </a:pPr>
            <a:r>
              <a:rPr lang="en-US" dirty="0" smtClean="0"/>
              <a:t>	zero. That is </a:t>
            </a:r>
            <a:endParaRPr lang="en-US" dirty="0"/>
          </a:p>
        </p:txBody>
      </p:sp>
      <p:graphicFrame>
        <p:nvGraphicFramePr>
          <p:cNvPr id="407558" name="Object 6"/>
          <p:cNvGraphicFramePr>
            <a:graphicFrameLocks noChangeAspect="1"/>
          </p:cNvGraphicFramePr>
          <p:nvPr/>
        </p:nvGraphicFramePr>
        <p:xfrm>
          <a:off x="3352800" y="1130300"/>
          <a:ext cx="266700" cy="838200"/>
        </p:xfrm>
        <a:graphic>
          <a:graphicData uri="http://schemas.openxmlformats.org/presentationml/2006/ole">
            <mc:AlternateContent xmlns:mc="http://schemas.openxmlformats.org/markup-compatibility/2006">
              <mc:Choice xmlns:v="urn:schemas-microsoft-com:vml" Requires="v">
                <p:oleObj spid="_x0000_s12306" name="Equation" r:id="rId3" imgW="266584" imgH="837836" progId="Equation.DSMT4">
                  <p:embed/>
                </p:oleObj>
              </mc:Choice>
              <mc:Fallback>
                <p:oleObj name="Equation" r:id="rId3" imgW="266584" imgH="837836" progId="Equation.DSMT4">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130300"/>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9" name="Object 7"/>
          <p:cNvGraphicFramePr>
            <a:graphicFrameLocks noChangeAspect="1"/>
          </p:cNvGraphicFramePr>
          <p:nvPr/>
        </p:nvGraphicFramePr>
        <p:xfrm>
          <a:off x="7878212" y="1143000"/>
          <a:ext cx="266700" cy="838200"/>
        </p:xfrm>
        <a:graphic>
          <a:graphicData uri="http://schemas.openxmlformats.org/presentationml/2006/ole">
            <mc:AlternateContent xmlns:mc="http://schemas.openxmlformats.org/markup-compatibility/2006">
              <mc:Choice xmlns:v="urn:schemas-microsoft-com:vml" Requires="v">
                <p:oleObj spid="_x0000_s12307" name="Equation" r:id="rId5" imgW="266584" imgH="837836" progId="Equation.DSMT4">
                  <p:embed/>
                </p:oleObj>
              </mc:Choice>
              <mc:Fallback>
                <p:oleObj name="Equation" r:id="rId5" imgW="266584" imgH="837836" progId="Equation.DSMT4">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8212" y="1143000"/>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0" name="Object 8"/>
          <p:cNvGraphicFramePr>
            <a:graphicFrameLocks noChangeAspect="1"/>
          </p:cNvGraphicFramePr>
          <p:nvPr/>
        </p:nvGraphicFramePr>
        <p:xfrm>
          <a:off x="3441700" y="1930400"/>
          <a:ext cx="266700" cy="838200"/>
        </p:xfrm>
        <a:graphic>
          <a:graphicData uri="http://schemas.openxmlformats.org/presentationml/2006/ole">
            <mc:AlternateContent xmlns:mc="http://schemas.openxmlformats.org/markup-compatibility/2006">
              <mc:Choice xmlns:v="urn:schemas-microsoft-com:vml" Requires="v">
                <p:oleObj spid="_x0000_s12308" name="Equation" r:id="rId7" imgW="266584" imgH="837836" progId="Equation.DSMT4">
                  <p:embed/>
                </p:oleObj>
              </mc:Choice>
              <mc:Fallback>
                <p:oleObj name="Equation" r:id="rId7" imgW="266584" imgH="837836" progId="Equation.DSMT4">
                  <p:embed/>
                  <p:pic>
                    <p:nvPicPr>
                      <p:cNvPr id="0" name="Object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700" y="1930400"/>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1" name="Object 9"/>
          <p:cNvGraphicFramePr>
            <a:graphicFrameLocks noChangeAspect="1"/>
          </p:cNvGraphicFramePr>
          <p:nvPr/>
        </p:nvGraphicFramePr>
        <p:xfrm>
          <a:off x="4368800" y="1130300"/>
          <a:ext cx="1346200" cy="838200"/>
        </p:xfrm>
        <a:graphic>
          <a:graphicData uri="http://schemas.openxmlformats.org/presentationml/2006/ole">
            <mc:AlternateContent xmlns:mc="http://schemas.openxmlformats.org/markup-compatibility/2006">
              <mc:Choice xmlns:v="urn:schemas-microsoft-com:vml" Requires="v">
                <p:oleObj spid="_x0000_s12309" name="Equation" r:id="rId9" imgW="1346200" imgH="838200" progId="Equation.DSMT4">
                  <p:embed/>
                </p:oleObj>
              </mc:Choice>
              <mc:Fallback>
                <p:oleObj name="Equation" r:id="rId9" imgW="1346200" imgH="838200" progId="Equation.DSMT4">
                  <p:embed/>
                  <p:pic>
                    <p:nvPicPr>
                      <p:cNvPr id="0" name="Object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800" y="1130300"/>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2" name="Object 10"/>
          <p:cNvGraphicFramePr>
            <a:graphicFrameLocks noChangeAspect="1"/>
          </p:cNvGraphicFramePr>
          <p:nvPr>
            <p:extLst>
              <p:ext uri="{D42A27DB-BD31-4B8C-83A1-F6EECF244321}">
                <p14:modId xmlns:p14="http://schemas.microsoft.com/office/powerpoint/2010/main" val="3848152230"/>
              </p:ext>
            </p:extLst>
          </p:nvPr>
        </p:nvGraphicFramePr>
        <p:xfrm>
          <a:off x="2863850" y="3187700"/>
          <a:ext cx="3416300" cy="1003300"/>
        </p:xfrm>
        <a:graphic>
          <a:graphicData uri="http://schemas.openxmlformats.org/presentationml/2006/ole">
            <mc:AlternateContent xmlns:mc="http://schemas.openxmlformats.org/markup-compatibility/2006">
              <mc:Choice xmlns:v="urn:schemas-microsoft-com:vml" Requires="v">
                <p:oleObj spid="_x0000_s12310" name="Equation" r:id="rId11" imgW="3416040" imgH="1002960" progId="Equation.DSMT4">
                  <p:embed/>
                </p:oleObj>
              </mc:Choice>
              <mc:Fallback>
                <p:oleObj name="Equation" r:id="rId11" imgW="3416040" imgH="1002960" progId="Equation.DSMT4">
                  <p:embed/>
                  <p:pic>
                    <p:nvPicPr>
                      <p:cNvPr id="0"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3850" y="3187700"/>
                        <a:ext cx="3416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1013178" y="4419600"/>
          <a:ext cx="2019300" cy="990600"/>
        </p:xfrm>
        <a:graphic>
          <a:graphicData uri="http://schemas.openxmlformats.org/presentationml/2006/ole">
            <mc:AlternateContent xmlns:mc="http://schemas.openxmlformats.org/markup-compatibility/2006">
              <mc:Choice xmlns:v="urn:schemas-microsoft-com:vml" Requires="v">
                <p:oleObj spid="_x0000_s12311" name="Equation" r:id="rId13" imgW="2019240" imgH="990360" progId="Equation.DSMT4">
                  <p:embed/>
                </p:oleObj>
              </mc:Choice>
              <mc:Fallback>
                <p:oleObj name="Equation" r:id="rId13" imgW="2019240" imgH="9903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178" y="4419600"/>
                        <a:ext cx="2019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8" name="Object 10"/>
          <p:cNvGraphicFramePr>
            <a:graphicFrameLocks noChangeAspect="1"/>
          </p:cNvGraphicFramePr>
          <p:nvPr/>
        </p:nvGraphicFramePr>
        <p:xfrm>
          <a:off x="3071989" y="4790722"/>
          <a:ext cx="571500" cy="292100"/>
        </p:xfrm>
        <a:graphic>
          <a:graphicData uri="http://schemas.openxmlformats.org/presentationml/2006/ole">
            <mc:AlternateContent xmlns:mc="http://schemas.openxmlformats.org/markup-compatibility/2006">
              <mc:Choice xmlns:v="urn:schemas-microsoft-com:vml" Requires="v">
                <p:oleObj spid="_x0000_s12312" name="Equation" r:id="rId15" imgW="571320" imgH="291960" progId="Equation.DSMT4">
                  <p:embed/>
                </p:oleObj>
              </mc:Choice>
              <mc:Fallback>
                <p:oleObj name="Equation" r:id="rId15" imgW="571320" imgH="2919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1989" y="4790722"/>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p:txBody>
          <a:bodyPr>
            <a:spAutoFit/>
          </a:bodyPr>
          <a:lstStyle/>
          <a:p>
            <a:pPr marL="457200" indent="-457200"/>
            <a:endParaRPr lang="en-US" b="1" dirty="0" smtClean="0"/>
          </a:p>
          <a:p>
            <a:pPr marL="457200" indent="-457200"/>
            <a:endParaRPr lang="en-US" b="1" dirty="0" smtClean="0"/>
          </a:p>
          <a:p>
            <a:pPr marL="457200" indent="-457200"/>
            <a:endParaRPr lang="en-US" b="1" dirty="0" smtClean="0"/>
          </a:p>
          <a:p>
            <a:pPr marL="457200" indent="-457200"/>
            <a:endParaRPr lang="en-US" b="1" dirty="0" smtClean="0"/>
          </a:p>
          <a:p>
            <a:pPr marL="457200" indent="-457200">
              <a:lnSpc>
                <a:spcPct val="150000"/>
              </a:lnSpc>
            </a:pPr>
            <a:endParaRPr lang="en-US" b="1" dirty="0" smtClean="0"/>
          </a:p>
          <a:p>
            <a:pPr marL="457200" indent="-457200"/>
            <a:r>
              <a:rPr lang="en-US" b="1" dirty="0" smtClean="0"/>
              <a:t>e.	</a:t>
            </a:r>
            <a:r>
              <a:rPr lang="en-US" dirty="0" smtClean="0"/>
              <a:t>Although the terms alternate, they get smaller and smaller in absolute value and “the terms go to zero.” This explains the necessity of the absolute value sign in the definition of sequence convergence.</a:t>
            </a:r>
            <a:endParaRPr lang="en-US" dirty="0"/>
          </a:p>
        </p:txBody>
      </p:sp>
      <p:graphicFrame>
        <p:nvGraphicFramePr>
          <p:cNvPr id="13316" name="Object 4"/>
          <p:cNvGraphicFramePr>
            <a:graphicFrameLocks noChangeAspect="1"/>
          </p:cNvGraphicFramePr>
          <p:nvPr/>
        </p:nvGraphicFramePr>
        <p:xfrm>
          <a:off x="530352" y="1577622"/>
          <a:ext cx="304800" cy="304800"/>
        </p:xfrm>
        <a:graphic>
          <a:graphicData uri="http://schemas.openxmlformats.org/presentationml/2006/ole">
            <mc:AlternateContent xmlns:mc="http://schemas.openxmlformats.org/markup-compatibility/2006">
              <mc:Choice xmlns:v="urn:schemas-microsoft-com:vml" Requires="v">
                <p:oleObj spid="_x0000_s13339" name="Equation" r:id="rId3" imgW="304560" imgH="304560" progId="Equation.DSMT4">
                  <p:embed/>
                </p:oleObj>
              </mc:Choice>
              <mc:Fallback>
                <p:oleObj name="Equation" r:id="rId3" imgW="304560" imgH="3045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577622"/>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990600" y="1546578"/>
          <a:ext cx="2044700" cy="431800"/>
        </p:xfrm>
        <a:graphic>
          <a:graphicData uri="http://schemas.openxmlformats.org/presentationml/2006/ole">
            <mc:AlternateContent xmlns:mc="http://schemas.openxmlformats.org/markup-compatibility/2006">
              <mc:Choice xmlns:v="urn:schemas-microsoft-com:vml" Requires="v">
                <p:oleObj spid="_x0000_s13340" name="Equation" r:id="rId5" imgW="2044440" imgH="431640" progId="Equation.DSMT4">
                  <p:embed/>
                </p:oleObj>
              </mc:Choice>
              <mc:Fallback>
                <p:oleObj name="Equation" r:id="rId5" imgW="204444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546578"/>
                        <a:ext cx="204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3110088" y="1272822"/>
          <a:ext cx="1295400" cy="876300"/>
        </p:xfrm>
        <a:graphic>
          <a:graphicData uri="http://schemas.openxmlformats.org/presentationml/2006/ole">
            <mc:AlternateContent xmlns:mc="http://schemas.openxmlformats.org/markup-compatibility/2006">
              <mc:Choice xmlns:v="urn:schemas-microsoft-com:vml" Requires="v">
                <p:oleObj spid="_x0000_s13341" name="Equation" r:id="rId7" imgW="1295280" imgH="876240" progId="Equation.DSMT4">
                  <p:embed/>
                </p:oleObj>
              </mc:Choice>
              <mc:Fallback>
                <p:oleObj name="Equation" r:id="rId7" imgW="1295280" imgH="8762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088" y="1272822"/>
                        <a:ext cx="1295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423834" y="1272822"/>
          <a:ext cx="1358900" cy="876300"/>
        </p:xfrm>
        <a:graphic>
          <a:graphicData uri="http://schemas.openxmlformats.org/presentationml/2006/ole">
            <mc:AlternateContent xmlns:mc="http://schemas.openxmlformats.org/markup-compatibility/2006">
              <mc:Choice xmlns:v="urn:schemas-microsoft-com:vml" Requires="v">
                <p:oleObj spid="_x0000_s13342" name="Equation" r:id="rId9" imgW="1358640" imgH="876240" progId="Equation.DSMT4">
                  <p:embed/>
                </p:oleObj>
              </mc:Choice>
              <mc:Fallback>
                <p:oleObj name="Equation" r:id="rId9" imgW="1358640" imgH="876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3834" y="1272822"/>
                        <a:ext cx="1358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5829300" y="1219200"/>
          <a:ext cx="2171700" cy="990600"/>
        </p:xfrm>
        <a:graphic>
          <a:graphicData uri="http://schemas.openxmlformats.org/presentationml/2006/ole">
            <mc:AlternateContent xmlns:mc="http://schemas.openxmlformats.org/markup-compatibility/2006">
              <mc:Choice xmlns:v="urn:schemas-microsoft-com:vml" Requires="v">
                <p:oleObj spid="_x0000_s13343" name="Equation" r:id="rId11" imgW="2171520" imgH="990360" progId="Equation.DSMT4">
                  <p:embed/>
                </p:oleObj>
              </mc:Choice>
              <mc:Fallback>
                <p:oleObj name="Equation" r:id="rId11" imgW="2171520" imgH="99036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9300" y="1219200"/>
                        <a:ext cx="217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8039100" y="1580445"/>
          <a:ext cx="723900" cy="304800"/>
        </p:xfrm>
        <a:graphic>
          <a:graphicData uri="http://schemas.openxmlformats.org/presentationml/2006/ole">
            <mc:AlternateContent xmlns:mc="http://schemas.openxmlformats.org/markup-compatibility/2006">
              <mc:Choice xmlns:v="urn:schemas-microsoft-com:vml" Requires="v">
                <p:oleObj spid="_x0000_s13344" name="Equation" r:id="rId13" imgW="723600" imgH="304560" progId="Equation.DSMT4">
                  <p:embed/>
                </p:oleObj>
              </mc:Choice>
              <mc:Fallback>
                <p:oleObj name="Equation" r:id="rId13" imgW="723600" imgH="30456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9100" y="1580445"/>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nvGraphicFramePr>
        <p:xfrm>
          <a:off x="990600" y="2644422"/>
          <a:ext cx="825500" cy="546100"/>
        </p:xfrm>
        <a:graphic>
          <a:graphicData uri="http://schemas.openxmlformats.org/presentationml/2006/ole">
            <mc:AlternateContent xmlns:mc="http://schemas.openxmlformats.org/markup-compatibility/2006">
              <mc:Choice xmlns:v="urn:schemas-microsoft-com:vml" Requires="v">
                <p:oleObj spid="_x0000_s13345" name="Equation" r:id="rId15" imgW="825480" imgH="545760" progId="Equation.DSMT4">
                  <p:embed/>
                </p:oleObj>
              </mc:Choice>
              <mc:Fallback>
                <p:oleObj name="Equation" r:id="rId15" imgW="825480" imgH="5457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2644422"/>
                        <a:ext cx="825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1925461" y="2307166"/>
          <a:ext cx="2895600" cy="1130300"/>
        </p:xfrm>
        <a:graphic>
          <a:graphicData uri="http://schemas.openxmlformats.org/presentationml/2006/ole">
            <mc:AlternateContent xmlns:mc="http://schemas.openxmlformats.org/markup-compatibility/2006">
              <mc:Choice xmlns:v="urn:schemas-microsoft-com:vml" Requires="v">
                <p:oleObj spid="_x0000_s13346" name="Equation" r:id="rId17" imgW="2895480" imgH="1130040" progId="Equation.DSMT4">
                  <p:embed/>
                </p:oleObj>
              </mc:Choice>
              <mc:Fallback>
                <p:oleObj name="Equation" r:id="rId17" imgW="2895480" imgH="113004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25461" y="2307166"/>
                        <a:ext cx="2895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5" name="Object 13"/>
          <p:cNvGraphicFramePr>
            <a:graphicFrameLocks noChangeAspect="1"/>
          </p:cNvGraphicFramePr>
          <p:nvPr/>
        </p:nvGraphicFramePr>
        <p:xfrm>
          <a:off x="4930422" y="2328333"/>
          <a:ext cx="3048000" cy="990600"/>
        </p:xfrm>
        <a:graphic>
          <a:graphicData uri="http://schemas.openxmlformats.org/presentationml/2006/ole">
            <mc:AlternateContent xmlns:mc="http://schemas.openxmlformats.org/markup-compatibility/2006">
              <mc:Choice xmlns:v="urn:schemas-microsoft-com:vml" Requires="v">
                <p:oleObj spid="_x0000_s13347" name="Equation" r:id="rId19" imgW="3047760" imgH="990360" progId="Equation.DSMT4">
                  <p:embed/>
                </p:oleObj>
              </mc:Choice>
              <mc:Fallback>
                <p:oleObj name="Equation" r:id="rId19" imgW="3047760" imgH="99036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30422" y="2328333"/>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6" name="Object 14"/>
          <p:cNvGraphicFramePr>
            <a:graphicFrameLocks noChangeAspect="1"/>
          </p:cNvGraphicFramePr>
          <p:nvPr/>
        </p:nvGraphicFramePr>
        <p:xfrm>
          <a:off x="1930400" y="3574345"/>
          <a:ext cx="977900" cy="292100"/>
        </p:xfrm>
        <a:graphic>
          <a:graphicData uri="http://schemas.openxmlformats.org/presentationml/2006/ole">
            <mc:AlternateContent xmlns:mc="http://schemas.openxmlformats.org/markup-compatibility/2006">
              <mc:Choice xmlns:v="urn:schemas-microsoft-com:vml" Requires="v">
                <p:oleObj spid="_x0000_s13348" name="Equation" r:id="rId21" imgW="977760" imgH="291960" progId="Equation.DSMT4">
                  <p:embed/>
                </p:oleObj>
              </mc:Choice>
              <mc:Fallback>
                <p:oleObj name="Equation" r:id="rId21" imgW="977760" imgH="29196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30400" y="3574345"/>
                        <a:ext cx="977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7" name="Object 15"/>
          <p:cNvGraphicFramePr>
            <a:graphicFrameLocks noChangeAspect="1"/>
          </p:cNvGraphicFramePr>
          <p:nvPr/>
        </p:nvGraphicFramePr>
        <p:xfrm>
          <a:off x="3021189" y="3563056"/>
          <a:ext cx="571500" cy="292100"/>
        </p:xfrm>
        <a:graphic>
          <a:graphicData uri="http://schemas.openxmlformats.org/presentationml/2006/ole">
            <mc:AlternateContent xmlns:mc="http://schemas.openxmlformats.org/markup-compatibility/2006">
              <mc:Choice xmlns:v="urn:schemas-microsoft-com:vml" Requires="v">
                <p:oleObj spid="_x0000_s13349" name="Equation" r:id="rId23" imgW="571320" imgH="291960" progId="Equation.DSMT4">
                  <p:embed/>
                </p:oleObj>
              </mc:Choice>
              <mc:Fallback>
                <p:oleObj name="Equation" r:id="rId23" imgW="571320" imgH="29196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21189" y="3563056"/>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p:txBody>
          <a:bodyPr/>
          <a:lstStyle/>
          <a:p>
            <a:pPr marL="457200" indent="-457200"/>
            <a:r>
              <a:rPr lang="en-US" b="1" dirty="0" smtClean="0"/>
              <a:t>f.	                         </a:t>
            </a:r>
            <a:r>
              <a:rPr lang="en-US" dirty="0" smtClean="0"/>
              <a:t>is continuous everywhere. By the </a:t>
            </a:r>
          </a:p>
          <a:p>
            <a:pPr marL="457200" indent="-457200">
              <a:spcBef>
                <a:spcPts val="1200"/>
              </a:spcBef>
            </a:pPr>
            <a:r>
              <a:rPr lang="en-US" dirty="0" smtClean="0"/>
              <a:t>	remark in the text-box, we need to determine the limit of </a:t>
            </a:r>
            <a:r>
              <a:rPr lang="en-US" i="1" dirty="0" smtClean="0"/>
              <a:t>f</a:t>
            </a:r>
            <a:r>
              <a:rPr lang="en-US" dirty="0" smtClean="0"/>
              <a:t>(</a:t>
            </a:r>
            <a:r>
              <a:rPr lang="en-US" i="1" dirty="0" smtClean="0"/>
              <a:t>x</a:t>
            </a:r>
            <a:r>
              <a:rPr lang="en-US" dirty="0" smtClean="0"/>
              <a:t>) as               For this </a:t>
            </a:r>
            <a:r>
              <a:rPr lang="en-US" i="1" dirty="0" smtClean="0"/>
              <a:t>f</a:t>
            </a:r>
            <a:r>
              <a:rPr lang="en-US" dirty="0" smtClean="0"/>
              <a:t>(</a:t>
            </a:r>
            <a:r>
              <a:rPr lang="en-US" i="1" dirty="0" smtClean="0"/>
              <a:t>x</a:t>
            </a:r>
            <a:r>
              <a:rPr lang="en-US" dirty="0" smtClean="0"/>
              <a:t>), it is easy to see the positive </a:t>
            </a:r>
            <a:r>
              <a:rPr lang="en-US" i="1" dirty="0" smtClean="0"/>
              <a:t>x</a:t>
            </a:r>
            <a:r>
              <a:rPr lang="en-US" dirty="0" smtClean="0"/>
              <a:t>-axis is an asymptote since </a:t>
            </a:r>
            <a:r>
              <a:rPr lang="en-US" i="1" dirty="0" smtClean="0"/>
              <a:t>f</a:t>
            </a:r>
            <a:r>
              <a:rPr lang="en-US" dirty="0" smtClean="0"/>
              <a:t>(</a:t>
            </a:r>
            <a:r>
              <a:rPr lang="en-US" i="1" dirty="0" smtClean="0"/>
              <a:t>x</a:t>
            </a:r>
            <a:r>
              <a:rPr lang="en-US" dirty="0" smtClean="0"/>
              <a:t>) is positive (as             ) yet </a:t>
            </a:r>
            <a:r>
              <a:rPr lang="en-US" i="1" dirty="0" smtClean="0"/>
              <a:t>f</a:t>
            </a:r>
            <a:r>
              <a:rPr lang="en-US" dirty="0" smtClean="0"/>
              <a:t>(</a:t>
            </a:r>
            <a:r>
              <a:rPr lang="en-US" i="1" dirty="0" smtClean="0"/>
              <a:t>x</a:t>
            </a:r>
            <a:r>
              <a:rPr lang="en-US" dirty="0" smtClean="0"/>
              <a:t>) is decreasing. One way to see this is to use the quotient rule to get </a:t>
            </a:r>
            <a:r>
              <a:rPr lang="en-US" i="1" dirty="0" smtClean="0"/>
              <a:t>y</a:t>
            </a:r>
            <a:r>
              <a:rPr lang="en-US" sz="1000" i="1" dirty="0" smtClean="0"/>
              <a:t> </a:t>
            </a:r>
            <a:r>
              <a:rPr lang="en-US" dirty="0" smtClean="0"/>
              <a:t>′.</a:t>
            </a:r>
            <a:endParaRPr lang="en-US" dirty="0"/>
          </a:p>
        </p:txBody>
      </p:sp>
      <p:graphicFrame>
        <p:nvGraphicFramePr>
          <p:cNvPr id="409604" name="Object 4"/>
          <p:cNvGraphicFramePr>
            <a:graphicFrameLocks noChangeAspect="1"/>
          </p:cNvGraphicFramePr>
          <p:nvPr/>
        </p:nvGraphicFramePr>
        <p:xfrm>
          <a:off x="1003300" y="1109133"/>
          <a:ext cx="1917700" cy="838200"/>
        </p:xfrm>
        <a:graphic>
          <a:graphicData uri="http://schemas.openxmlformats.org/presentationml/2006/ole">
            <mc:AlternateContent xmlns:mc="http://schemas.openxmlformats.org/markup-compatibility/2006">
              <mc:Choice xmlns:v="urn:schemas-microsoft-com:vml" Requires="v">
                <p:oleObj spid="_x0000_s14353" name="Equation" r:id="rId3" imgW="1917700" imgH="838200" progId="Equation.DSMT4">
                  <p:embed/>
                </p:oleObj>
              </mc:Choice>
              <mc:Fallback>
                <p:oleObj name="Equation" r:id="rId3" imgW="1917700" imgH="8382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109133"/>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5" name="Object 5"/>
          <p:cNvGraphicFramePr>
            <a:graphicFrameLocks noChangeAspect="1"/>
          </p:cNvGraphicFramePr>
          <p:nvPr/>
        </p:nvGraphicFramePr>
        <p:xfrm>
          <a:off x="3048000" y="2435577"/>
          <a:ext cx="1016000" cy="254000"/>
        </p:xfrm>
        <a:graphic>
          <a:graphicData uri="http://schemas.openxmlformats.org/presentationml/2006/ole">
            <mc:AlternateContent xmlns:mc="http://schemas.openxmlformats.org/markup-compatibility/2006">
              <mc:Choice xmlns:v="urn:schemas-microsoft-com:vml" Requires="v">
                <p:oleObj spid="_x0000_s14354" name="Equation" r:id="rId5" imgW="1015559" imgH="253890" progId="Equation.DSMT4">
                  <p:embed/>
                </p:oleObj>
              </mc:Choice>
              <mc:Fallback>
                <p:oleObj name="Equation" r:id="rId5" imgW="1015559" imgH="253890" progId="Equation.DSMT4">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435577"/>
                        <a:ext cx="1016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7" name="Object 7"/>
          <p:cNvGraphicFramePr>
            <a:graphicFrameLocks noChangeAspect="1"/>
          </p:cNvGraphicFramePr>
          <p:nvPr>
            <p:extLst>
              <p:ext uri="{D42A27DB-BD31-4B8C-83A1-F6EECF244321}">
                <p14:modId xmlns:p14="http://schemas.microsoft.com/office/powerpoint/2010/main" val="69861173"/>
              </p:ext>
            </p:extLst>
          </p:nvPr>
        </p:nvGraphicFramePr>
        <p:xfrm>
          <a:off x="2683933" y="3317544"/>
          <a:ext cx="1016000" cy="254000"/>
        </p:xfrm>
        <a:graphic>
          <a:graphicData uri="http://schemas.openxmlformats.org/presentationml/2006/ole">
            <mc:AlternateContent xmlns:mc="http://schemas.openxmlformats.org/markup-compatibility/2006">
              <mc:Choice xmlns:v="urn:schemas-microsoft-com:vml" Requires="v">
                <p:oleObj spid="_x0000_s14355" name="Equation" r:id="rId7" imgW="1015559" imgH="253890" progId="Equation.DSMT4">
                  <p:embed/>
                </p:oleObj>
              </mc:Choice>
              <mc:Fallback>
                <p:oleObj name="Equation" r:id="rId7" imgW="1015559" imgH="25389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3933" y="3317544"/>
                        <a:ext cx="1016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979311" y="4505678"/>
          <a:ext cx="787400" cy="469900"/>
        </p:xfrm>
        <a:graphic>
          <a:graphicData uri="http://schemas.openxmlformats.org/presentationml/2006/ole">
            <mc:AlternateContent xmlns:mc="http://schemas.openxmlformats.org/markup-compatibility/2006">
              <mc:Choice xmlns:v="urn:schemas-microsoft-com:vml" Requires="v">
                <p:oleObj spid="_x0000_s14356" name="Equation" r:id="rId9" imgW="787320" imgH="469800" progId="Equation.DSMT4">
                  <p:embed/>
                </p:oleObj>
              </mc:Choice>
              <mc:Fallback>
                <p:oleObj name="Equation" r:id="rId9" imgW="78732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311" y="4505678"/>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1821744" y="4271434"/>
          <a:ext cx="2832100" cy="901700"/>
        </p:xfrm>
        <a:graphic>
          <a:graphicData uri="http://schemas.openxmlformats.org/presentationml/2006/ole">
            <mc:AlternateContent xmlns:mc="http://schemas.openxmlformats.org/markup-compatibility/2006">
              <mc:Choice xmlns:v="urn:schemas-microsoft-com:vml" Requires="v">
                <p:oleObj spid="_x0000_s14357" name="Equation" r:id="rId11" imgW="2831760" imgH="901440" progId="Equation.DSMT4">
                  <p:embed/>
                </p:oleObj>
              </mc:Choice>
              <mc:Fallback>
                <p:oleObj name="Equation" r:id="rId11" imgW="2831760" imgH="901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1744" y="4271434"/>
                        <a:ext cx="2832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4708877" y="4268611"/>
          <a:ext cx="1981200" cy="901700"/>
        </p:xfrm>
        <a:graphic>
          <a:graphicData uri="http://schemas.openxmlformats.org/presentationml/2006/ole">
            <mc:AlternateContent xmlns:mc="http://schemas.openxmlformats.org/markup-compatibility/2006">
              <mc:Choice xmlns:v="urn:schemas-microsoft-com:vml" Requires="v">
                <p:oleObj spid="_x0000_s14358" name="Equation" r:id="rId13" imgW="1981080" imgH="901440" progId="Equation.DSMT4">
                  <p:embed/>
                </p:oleObj>
              </mc:Choice>
              <mc:Fallback>
                <p:oleObj name="Equation" r:id="rId13" imgW="1981080" imgH="9014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8877" y="4268611"/>
                        <a:ext cx="198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6745111" y="4320822"/>
          <a:ext cx="1397000" cy="838200"/>
        </p:xfrm>
        <a:graphic>
          <a:graphicData uri="http://schemas.openxmlformats.org/presentationml/2006/ole">
            <mc:AlternateContent xmlns:mc="http://schemas.openxmlformats.org/markup-compatibility/2006">
              <mc:Choice xmlns:v="urn:schemas-microsoft-com:vml" Requires="v">
                <p:oleObj spid="_x0000_s14359" name="Equation" r:id="rId15" imgW="1396800" imgH="838080" progId="Equation.DSMT4">
                  <p:embed/>
                </p:oleObj>
              </mc:Choice>
              <mc:Fallback>
                <p:oleObj name="Equation" r:id="rId15" imgW="139680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45111" y="4320822"/>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p:txBody>
          <a:bodyPr>
            <a:spAutoFit/>
          </a:bodyPr>
          <a:lstStyle/>
          <a:p>
            <a:r>
              <a:rPr lang="en-US" dirty="0" smtClean="0"/>
              <a:t>Since the numerator is negative (</a:t>
            </a:r>
            <a:r>
              <a:rPr lang="en-US" i="1" dirty="0" smtClean="0"/>
              <a:t>x </a:t>
            </a:r>
            <a:r>
              <a:rPr lang="en-US" dirty="0" smtClean="0"/>
              <a:t>is positive) and the denominator is positive, the fraction is negative. Therefore, </a:t>
            </a:r>
            <a:r>
              <a:rPr lang="en-US" i="1" dirty="0" smtClean="0"/>
              <a:t>f</a:t>
            </a:r>
            <a:r>
              <a:rPr lang="en-US" dirty="0" smtClean="0"/>
              <a:t>(</a:t>
            </a:r>
            <a:r>
              <a:rPr lang="en-US" i="1" dirty="0" smtClean="0"/>
              <a:t>x</a:t>
            </a:r>
            <a:r>
              <a:rPr lang="en-US" dirty="0" smtClean="0"/>
              <a:t>) is decreasing and</a:t>
            </a:r>
            <a:endParaRPr lang="en-US" dirty="0"/>
          </a:p>
        </p:txBody>
      </p:sp>
      <p:graphicFrame>
        <p:nvGraphicFramePr>
          <p:cNvPr id="410630" name="Object 6"/>
          <p:cNvGraphicFramePr>
            <a:graphicFrameLocks noChangeAspect="1"/>
          </p:cNvGraphicFramePr>
          <p:nvPr>
            <p:extLst>
              <p:ext uri="{D42A27DB-BD31-4B8C-83A1-F6EECF244321}">
                <p14:modId xmlns:p14="http://schemas.microsoft.com/office/powerpoint/2010/main" val="3219694129"/>
              </p:ext>
            </p:extLst>
          </p:nvPr>
        </p:nvGraphicFramePr>
        <p:xfrm>
          <a:off x="1727200" y="3048000"/>
          <a:ext cx="2006600" cy="838200"/>
        </p:xfrm>
        <a:graphic>
          <a:graphicData uri="http://schemas.openxmlformats.org/presentationml/2006/ole">
            <mc:AlternateContent xmlns:mc="http://schemas.openxmlformats.org/markup-compatibility/2006">
              <mc:Choice xmlns:v="urn:schemas-microsoft-com:vml" Requires="v">
                <p:oleObj spid="_x0000_s15364" name="Equation" r:id="rId3" imgW="2006280" imgH="838080" progId="Equation.DSMT4">
                  <p:embed/>
                </p:oleObj>
              </mc:Choice>
              <mc:Fallback>
                <p:oleObj name="Equation" r:id="rId3" imgW="2006280" imgH="83808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3048000"/>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1" name="Picture 7"/>
          <p:cNvPicPr>
            <a:picLocks noChangeAspect="1" noChangeArrowheads="1"/>
          </p:cNvPicPr>
          <p:nvPr/>
        </p:nvPicPr>
        <p:blipFill>
          <a:blip r:embed="rId5"/>
          <a:srcRect/>
          <a:stretch>
            <a:fillRect/>
          </a:stretch>
        </p:blipFill>
        <p:spPr bwMode="auto">
          <a:xfrm>
            <a:off x="5334000" y="2347973"/>
            <a:ext cx="3429000" cy="34432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Limit of a Sequence (cont.)</a:t>
            </a:r>
            <a:endParaRPr lang="en-US" dirty="0"/>
          </a:p>
        </p:txBody>
      </p:sp>
      <p:sp>
        <p:nvSpPr>
          <p:cNvPr id="3" name="Content Placeholder 2"/>
          <p:cNvSpPr>
            <a:spLocks noGrp="1"/>
          </p:cNvSpPr>
          <p:nvPr>
            <p:ph idx="1"/>
          </p:nvPr>
        </p:nvSpPr>
        <p:spPr>
          <a:xfrm>
            <a:off x="457200" y="1280160"/>
            <a:ext cx="8229600" cy="1384995"/>
          </a:xfrm>
        </p:spPr>
        <p:txBody>
          <a:bodyPr>
            <a:spAutoFit/>
          </a:bodyPr>
          <a:lstStyle/>
          <a:p>
            <a:pPr marL="457200" indent="-457200"/>
            <a:r>
              <a:rPr lang="en-US" b="1" dirty="0" smtClean="0"/>
              <a:t>g.	</a:t>
            </a:r>
            <a:r>
              <a:rPr lang="en-US" dirty="0" smtClean="0"/>
              <a:t>There is no determined pattern so the limit cannot be determined. However, the sequence of digits (so far) consists of the decimal digits of the number </a:t>
            </a:r>
            <a:r>
              <a:rPr lang="en-US" dirty="0" smtClean="0">
                <a:latin typeface="Symbol" pitchFamily="18" charset="2"/>
              </a:rPr>
              <a:t>p</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2900" indent="-342900">
              <a:buFont typeface="Courier New" pitchFamily="49" charset="0"/>
              <a:buChar char="o"/>
            </a:pPr>
            <a:r>
              <a:rPr lang="en-US" dirty="0" smtClean="0"/>
              <a:t>Understand infinite sequences and calculate the corresponding limits.</a:t>
            </a:r>
          </a:p>
          <a:p>
            <a:pPr marL="342900" indent="-342900">
              <a:buFont typeface="Courier New" pitchFamily="49" charset="0"/>
              <a:buChar char="o"/>
            </a:pPr>
            <a:r>
              <a:rPr lang="en-US" dirty="0" smtClean="0"/>
              <a:t>Understand both convergent and divergent series and calculate sums when they exist.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Fibonacci Sequence</a:t>
            </a:r>
            <a:endParaRPr lang="en-US" dirty="0"/>
          </a:p>
        </p:txBody>
      </p:sp>
      <p:sp>
        <p:nvSpPr>
          <p:cNvPr id="3" name="Content Placeholder 2"/>
          <p:cNvSpPr>
            <a:spLocks noGrp="1"/>
          </p:cNvSpPr>
          <p:nvPr>
            <p:ph idx="1"/>
          </p:nvPr>
        </p:nvSpPr>
        <p:spPr/>
        <p:txBody>
          <a:bodyPr/>
          <a:lstStyle/>
          <a:p>
            <a:r>
              <a:rPr lang="en-US" dirty="0" smtClean="0"/>
              <a:t>Use a recursive presentation for the following sequence </a:t>
            </a:r>
          </a:p>
          <a:p>
            <a:pPr algn="ctr"/>
            <a:r>
              <a:rPr lang="en-US" dirty="0" smtClean="0">
                <a:solidFill>
                  <a:srgbClr val="0000FF"/>
                </a:solidFill>
              </a:rPr>
              <a:t>{1, 1, 2, 3, 5, 8, 13, 21,...}</a:t>
            </a:r>
            <a:r>
              <a:rPr lang="en-US" dirty="0" smtClean="0"/>
              <a:t>.</a:t>
            </a:r>
          </a:p>
          <a:p>
            <a:r>
              <a:rPr lang="en-US" b="1" dirty="0" smtClean="0"/>
              <a:t>Solution: </a:t>
            </a:r>
          </a:p>
          <a:p>
            <a:r>
              <a:rPr lang="en-US" dirty="0" smtClean="0"/>
              <a:t>Let </a:t>
            </a:r>
            <a:r>
              <a:rPr lang="en-US" i="1" dirty="0" smtClean="0">
                <a:solidFill>
                  <a:srgbClr val="000099"/>
                </a:solidFill>
              </a:rPr>
              <a:t>F</a:t>
            </a:r>
            <a:r>
              <a:rPr lang="en-US" baseline="-25000" dirty="0" smtClean="0">
                <a:solidFill>
                  <a:srgbClr val="000099"/>
                </a:solidFill>
              </a:rPr>
              <a:t>1</a:t>
            </a:r>
            <a:r>
              <a:rPr lang="en-US" dirty="0" smtClean="0">
                <a:solidFill>
                  <a:srgbClr val="000099"/>
                </a:solidFill>
              </a:rPr>
              <a:t> = 1</a:t>
            </a:r>
            <a:r>
              <a:rPr lang="en-US" dirty="0" smtClean="0"/>
              <a:t>, </a:t>
            </a:r>
            <a:r>
              <a:rPr lang="en-US" i="1" dirty="0" smtClean="0">
                <a:solidFill>
                  <a:srgbClr val="000099"/>
                </a:solidFill>
              </a:rPr>
              <a:t>F</a:t>
            </a:r>
            <a:r>
              <a:rPr lang="en-US" baseline="-25000" dirty="0" smtClean="0">
                <a:solidFill>
                  <a:srgbClr val="000099"/>
                </a:solidFill>
              </a:rPr>
              <a:t>2</a:t>
            </a:r>
            <a:r>
              <a:rPr lang="en-US" dirty="0" smtClean="0">
                <a:solidFill>
                  <a:srgbClr val="000099"/>
                </a:solidFill>
              </a:rPr>
              <a:t> = 1</a:t>
            </a:r>
            <a:r>
              <a:rPr lang="en-US" dirty="0" smtClean="0"/>
              <a:t>, and for </a:t>
            </a:r>
            <a:r>
              <a:rPr lang="en-US" i="1" dirty="0" smtClean="0"/>
              <a:t>n</a:t>
            </a:r>
            <a:r>
              <a:rPr lang="en-US" dirty="0" smtClean="0"/>
              <a:t> ≥ 3, </a:t>
            </a:r>
            <a:r>
              <a:rPr lang="en-US" i="1" dirty="0" smtClean="0">
                <a:solidFill>
                  <a:srgbClr val="FF0000"/>
                </a:solidFill>
              </a:rPr>
              <a:t>F</a:t>
            </a:r>
            <a:r>
              <a:rPr lang="en-US" i="1" baseline="-25000" dirty="0" smtClean="0">
                <a:solidFill>
                  <a:srgbClr val="FF0000"/>
                </a:solidFill>
              </a:rPr>
              <a:t>n</a:t>
            </a:r>
            <a:r>
              <a:rPr lang="en-US" dirty="0" smtClean="0">
                <a:solidFill>
                  <a:srgbClr val="FF0000"/>
                </a:solidFill>
              </a:rPr>
              <a:t> = </a:t>
            </a:r>
            <a:r>
              <a:rPr lang="en-US" i="1" dirty="0" smtClean="0">
                <a:solidFill>
                  <a:srgbClr val="FF0000"/>
                </a:solidFill>
              </a:rPr>
              <a:t>F</a:t>
            </a:r>
            <a:r>
              <a:rPr lang="en-US" i="1" baseline="-25000" dirty="0" smtClean="0">
                <a:solidFill>
                  <a:srgbClr val="FF0000"/>
                </a:solidFill>
              </a:rPr>
              <a:t>n</a:t>
            </a:r>
            <a:r>
              <a:rPr lang="en-US" baseline="-25000" dirty="0" smtClean="0">
                <a:solidFill>
                  <a:srgbClr val="FF0000"/>
                </a:solidFill>
              </a:rPr>
              <a:t> − 1</a:t>
            </a:r>
            <a:r>
              <a:rPr lang="en-US" dirty="0" smtClean="0">
                <a:solidFill>
                  <a:srgbClr val="FF0000"/>
                </a:solidFill>
              </a:rPr>
              <a:t> + </a:t>
            </a:r>
            <a:r>
              <a:rPr lang="en-US" i="1" dirty="0" smtClean="0">
                <a:solidFill>
                  <a:srgbClr val="FF0000"/>
                </a:solidFill>
              </a:rPr>
              <a:t>F</a:t>
            </a:r>
            <a:r>
              <a:rPr lang="en-US" i="1" baseline="-25000" dirty="0" smtClean="0">
                <a:solidFill>
                  <a:srgbClr val="FF0000"/>
                </a:solidFill>
              </a:rPr>
              <a:t>n</a:t>
            </a:r>
            <a:r>
              <a:rPr lang="en-US" baseline="-25000" dirty="0" smtClean="0">
                <a:solidFill>
                  <a:srgbClr val="FF0000"/>
                </a:solidFill>
              </a:rPr>
              <a:t> − 2</a:t>
            </a:r>
            <a:r>
              <a:rPr lang="en-US" dirty="0" smtClean="0"/>
              <a:t>. This sequence is called the </a:t>
            </a:r>
            <a:r>
              <a:rPr lang="en-US" b="1" dirty="0" smtClean="0"/>
              <a:t>Fibonacci sequence</a:t>
            </a:r>
            <a:r>
              <a:rPr lang="en-US" dirty="0" smtClean="0"/>
              <a:t> after Leonardo of Pisa (1170 - 1240) “of the family of Bonaccio.”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7 : Define a Sequence</a:t>
            </a:r>
            <a:endParaRPr lang="en-US" dirty="0"/>
          </a:p>
        </p:txBody>
      </p:sp>
      <p:sp>
        <p:nvSpPr>
          <p:cNvPr id="3" name="Content Placeholder 2"/>
          <p:cNvSpPr>
            <a:spLocks noGrp="1"/>
          </p:cNvSpPr>
          <p:nvPr>
            <p:ph idx="1"/>
          </p:nvPr>
        </p:nvSpPr>
        <p:spPr/>
        <p:txBody>
          <a:bodyPr/>
          <a:lstStyle/>
          <a:p>
            <a:r>
              <a:rPr lang="en-US" dirty="0" smtClean="0"/>
              <a:t>Use recursion to define the sequence</a:t>
            </a:r>
          </a:p>
          <a:p>
            <a:endParaRPr lang="en-US" dirty="0" smtClean="0"/>
          </a:p>
          <a:p>
            <a:endParaRPr lang="en-US" b="1" dirty="0" smtClean="0"/>
          </a:p>
          <a:p>
            <a:r>
              <a:rPr lang="en-US" b="1" dirty="0" smtClean="0"/>
              <a:t>Solution:</a:t>
            </a:r>
          </a:p>
          <a:p>
            <a:pPr>
              <a:spcBef>
                <a:spcPts val="1800"/>
              </a:spcBef>
            </a:pPr>
            <a:r>
              <a:rPr lang="en-US" dirty="0" smtClean="0"/>
              <a:t>Let              and for </a:t>
            </a:r>
            <a:r>
              <a:rPr lang="en-US" i="1" dirty="0" smtClean="0"/>
              <a:t>n</a:t>
            </a:r>
            <a:r>
              <a:rPr lang="en-US" dirty="0" smtClean="0"/>
              <a:t> &gt; 1, let </a:t>
            </a:r>
            <a:endParaRPr lang="en-US" dirty="0"/>
          </a:p>
        </p:txBody>
      </p:sp>
      <p:graphicFrame>
        <p:nvGraphicFramePr>
          <p:cNvPr id="412674" name="Object 2"/>
          <p:cNvGraphicFramePr>
            <a:graphicFrameLocks noChangeAspect="1"/>
          </p:cNvGraphicFramePr>
          <p:nvPr>
            <p:extLst>
              <p:ext uri="{D42A27DB-BD31-4B8C-83A1-F6EECF244321}">
                <p14:modId xmlns:p14="http://schemas.microsoft.com/office/powerpoint/2010/main" val="844357756"/>
              </p:ext>
            </p:extLst>
          </p:nvPr>
        </p:nvGraphicFramePr>
        <p:xfrm>
          <a:off x="1765300" y="1905000"/>
          <a:ext cx="5613400" cy="825500"/>
        </p:xfrm>
        <a:graphic>
          <a:graphicData uri="http://schemas.openxmlformats.org/presentationml/2006/ole">
            <mc:AlternateContent xmlns:mc="http://schemas.openxmlformats.org/markup-compatibility/2006">
              <mc:Choice xmlns:v="urn:schemas-microsoft-com:vml" Requires="v">
                <p:oleObj spid="_x0000_s16395" name="Equation" r:id="rId3" imgW="5613120" imgH="825480" progId="Equation.DSMT4">
                  <p:embed/>
                </p:oleObj>
              </mc:Choice>
              <mc:Fallback>
                <p:oleObj name="Equation" r:id="rId3" imgW="5613120" imgH="82548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1905000"/>
                        <a:ext cx="561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5" name="Object 3"/>
          <p:cNvGraphicFramePr>
            <a:graphicFrameLocks noChangeAspect="1"/>
          </p:cNvGraphicFramePr>
          <p:nvPr/>
        </p:nvGraphicFramePr>
        <p:xfrm>
          <a:off x="1104900" y="3314700"/>
          <a:ext cx="876300" cy="838200"/>
        </p:xfrm>
        <a:graphic>
          <a:graphicData uri="http://schemas.openxmlformats.org/presentationml/2006/ole">
            <mc:AlternateContent xmlns:mc="http://schemas.openxmlformats.org/markup-compatibility/2006">
              <mc:Choice xmlns:v="urn:schemas-microsoft-com:vml" Requires="v">
                <p:oleObj spid="_x0000_s16396" name="Equation" r:id="rId5" imgW="876300" imgH="838200" progId="Equation.DSMT4">
                  <p:embed/>
                </p:oleObj>
              </mc:Choice>
              <mc:Fallback>
                <p:oleObj name="Equation" r:id="rId5" imgW="876300" imgH="8382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331470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4593167" y="3534833"/>
          <a:ext cx="317500" cy="431800"/>
        </p:xfrm>
        <a:graphic>
          <a:graphicData uri="http://schemas.openxmlformats.org/presentationml/2006/ole">
            <mc:AlternateContent xmlns:mc="http://schemas.openxmlformats.org/markup-compatibility/2006">
              <mc:Choice xmlns:v="urn:schemas-microsoft-com:vml" Requires="v">
                <p:oleObj spid="_x0000_s16397" name="Equation" r:id="rId7" imgW="317160" imgH="431640" progId="Equation.DSMT4">
                  <p:embed/>
                </p:oleObj>
              </mc:Choice>
              <mc:Fallback>
                <p:oleObj name="Equation" r:id="rId7" imgW="3171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3167" y="3534833"/>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971344" y="3303411"/>
          <a:ext cx="1612900" cy="838200"/>
        </p:xfrm>
        <a:graphic>
          <a:graphicData uri="http://schemas.openxmlformats.org/presentationml/2006/ole">
            <mc:AlternateContent xmlns:mc="http://schemas.openxmlformats.org/markup-compatibility/2006">
              <mc:Choice xmlns:v="urn:schemas-microsoft-com:vml" Requires="v">
                <p:oleObj spid="_x0000_s16398" name="Equation" r:id="rId9" imgW="1612800" imgH="838080" progId="Equation.DSMT4">
                  <p:embed/>
                </p:oleObj>
              </mc:Choice>
              <mc:Fallback>
                <p:oleObj name="Equation" r:id="rId9" imgW="16128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1344" y="3303411"/>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8 : Sequence of Partial Sums</a:t>
            </a:r>
            <a:endParaRPr lang="en-US" dirty="0"/>
          </a:p>
        </p:txBody>
      </p:sp>
      <p:sp>
        <p:nvSpPr>
          <p:cNvPr id="3" name="Content Placeholder 2"/>
          <p:cNvSpPr>
            <a:spLocks noGrp="1"/>
          </p:cNvSpPr>
          <p:nvPr>
            <p:ph idx="1"/>
          </p:nvPr>
        </p:nvSpPr>
        <p:spPr/>
        <p:txBody>
          <a:bodyPr/>
          <a:lstStyle/>
          <a:p>
            <a:r>
              <a:rPr lang="en-US" dirty="0" smtClean="0"/>
              <a:t>Given the series                                           define the </a:t>
            </a:r>
          </a:p>
          <a:p>
            <a:pPr>
              <a:spcBef>
                <a:spcPts val="1800"/>
              </a:spcBef>
            </a:pPr>
            <a:r>
              <a:rPr lang="en-US" dirty="0" smtClean="0"/>
              <a:t>sequence of partial sums recursively. </a:t>
            </a:r>
          </a:p>
          <a:p>
            <a:r>
              <a:rPr lang="en-US" b="1" dirty="0" smtClean="0"/>
              <a:t>Solution: </a:t>
            </a:r>
          </a:p>
          <a:p>
            <a:r>
              <a:rPr lang="en-US" dirty="0" smtClean="0"/>
              <a:t>Let </a:t>
            </a:r>
            <a:r>
              <a:rPr lang="en-US" i="1" dirty="0" smtClean="0">
                <a:solidFill>
                  <a:srgbClr val="0000FF"/>
                </a:solidFill>
              </a:rPr>
              <a:t>S</a:t>
            </a:r>
            <a:r>
              <a:rPr lang="en-US" baseline="-25000" dirty="0" smtClean="0">
                <a:solidFill>
                  <a:srgbClr val="0000FF"/>
                </a:solidFill>
              </a:rPr>
              <a:t>1</a:t>
            </a:r>
            <a:r>
              <a:rPr lang="en-US" dirty="0" smtClean="0">
                <a:solidFill>
                  <a:srgbClr val="0000FF"/>
                </a:solidFill>
              </a:rPr>
              <a:t> = </a:t>
            </a:r>
            <a:r>
              <a:rPr lang="en-US" i="1" dirty="0" smtClean="0">
                <a:solidFill>
                  <a:srgbClr val="0000FF"/>
                </a:solidFill>
              </a:rPr>
              <a:t>a</a:t>
            </a:r>
            <a:r>
              <a:rPr lang="en-US" baseline="-25000" dirty="0" smtClean="0">
                <a:solidFill>
                  <a:srgbClr val="0000FF"/>
                </a:solidFill>
              </a:rPr>
              <a:t>1</a:t>
            </a:r>
            <a:r>
              <a:rPr lang="en-US" dirty="0" smtClean="0"/>
              <a:t> and for </a:t>
            </a:r>
            <a:r>
              <a:rPr lang="en-US" i="1" dirty="0" smtClean="0"/>
              <a:t>n</a:t>
            </a:r>
            <a:r>
              <a:rPr lang="en-US" dirty="0" smtClean="0"/>
              <a:t> &gt; 1, let </a:t>
            </a:r>
            <a:r>
              <a:rPr lang="en-US" i="1" dirty="0" smtClean="0">
                <a:solidFill>
                  <a:srgbClr val="FF0000"/>
                </a:solidFill>
              </a:rPr>
              <a:t>S</a:t>
            </a:r>
            <a:r>
              <a:rPr lang="en-US" i="1" baseline="-25000" dirty="0" smtClean="0">
                <a:solidFill>
                  <a:srgbClr val="FF0000"/>
                </a:solidFill>
              </a:rPr>
              <a:t>n</a:t>
            </a:r>
            <a:r>
              <a:rPr lang="en-US" dirty="0" smtClean="0">
                <a:solidFill>
                  <a:srgbClr val="FF0000"/>
                </a:solidFill>
              </a:rPr>
              <a:t> = </a:t>
            </a:r>
            <a:r>
              <a:rPr lang="en-US" i="1" dirty="0" smtClean="0">
                <a:solidFill>
                  <a:srgbClr val="FF0000"/>
                </a:solidFill>
              </a:rPr>
              <a:t>S</a:t>
            </a:r>
            <a:r>
              <a:rPr lang="en-US" i="1" baseline="-25000" dirty="0" smtClean="0">
                <a:solidFill>
                  <a:srgbClr val="FF0000"/>
                </a:solidFill>
              </a:rPr>
              <a:t>n</a:t>
            </a:r>
            <a:r>
              <a:rPr lang="en-US" baseline="-25000" dirty="0" smtClean="0">
                <a:solidFill>
                  <a:srgbClr val="FF0000"/>
                </a:solidFill>
              </a:rPr>
              <a:t> − 1</a:t>
            </a:r>
            <a:r>
              <a:rPr lang="en-US" dirty="0" smtClean="0">
                <a:solidFill>
                  <a:srgbClr val="FF0000"/>
                </a:solidFill>
              </a:rPr>
              <a:t> + </a:t>
            </a:r>
            <a:r>
              <a:rPr lang="en-US" i="1" dirty="0" smtClean="0">
                <a:solidFill>
                  <a:srgbClr val="FF0000"/>
                </a:solidFill>
              </a:rPr>
              <a:t>a</a:t>
            </a:r>
            <a:r>
              <a:rPr lang="en-US" i="1" baseline="-25000" dirty="0" smtClean="0">
                <a:solidFill>
                  <a:srgbClr val="FF0000"/>
                </a:solidFill>
              </a:rPr>
              <a:t>n</a:t>
            </a:r>
            <a:r>
              <a:rPr lang="en-US" dirty="0" smtClean="0"/>
              <a:t>.</a:t>
            </a:r>
            <a:endParaRPr lang="en-US" dirty="0"/>
          </a:p>
        </p:txBody>
      </p:sp>
      <p:graphicFrame>
        <p:nvGraphicFramePr>
          <p:cNvPr id="413698" name="Object 2"/>
          <p:cNvGraphicFramePr>
            <a:graphicFrameLocks noChangeAspect="1"/>
          </p:cNvGraphicFramePr>
          <p:nvPr>
            <p:extLst>
              <p:ext uri="{D42A27DB-BD31-4B8C-83A1-F6EECF244321}">
                <p14:modId xmlns:p14="http://schemas.microsoft.com/office/powerpoint/2010/main" val="1164201168"/>
              </p:ext>
            </p:extLst>
          </p:nvPr>
        </p:nvGraphicFramePr>
        <p:xfrm>
          <a:off x="2940756" y="1120422"/>
          <a:ext cx="3276600" cy="914400"/>
        </p:xfrm>
        <a:graphic>
          <a:graphicData uri="http://schemas.openxmlformats.org/presentationml/2006/ole">
            <mc:AlternateContent xmlns:mc="http://schemas.openxmlformats.org/markup-compatibility/2006">
              <mc:Choice xmlns:v="urn:schemas-microsoft-com:vml" Requires="v">
                <p:oleObj spid="_x0000_s17412" name="Equation" r:id="rId3" imgW="3276360" imgH="914400" progId="Equation.DSMT4">
                  <p:embed/>
                </p:oleObj>
              </mc:Choice>
              <mc:Fallback>
                <p:oleObj name="Equation" r:id="rId3" imgW="3276360" imgH="9144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756" y="1120422"/>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Terms of a Partial Sum Sequence</a:t>
            </a:r>
            <a:endParaRPr lang="en-US" dirty="0"/>
          </a:p>
        </p:txBody>
      </p:sp>
      <p:sp>
        <p:nvSpPr>
          <p:cNvPr id="3" name="Content Placeholder 2"/>
          <p:cNvSpPr>
            <a:spLocks noGrp="1"/>
          </p:cNvSpPr>
          <p:nvPr>
            <p:ph idx="1"/>
          </p:nvPr>
        </p:nvSpPr>
        <p:spPr/>
        <p:txBody>
          <a:bodyPr/>
          <a:lstStyle/>
          <a:p>
            <a:r>
              <a:rPr lang="en-US" dirty="0" smtClean="0"/>
              <a:t>Write out the first five partial sums of the sequence described by the Merton College Problem (see introduction).</a:t>
            </a:r>
          </a:p>
          <a:p>
            <a:pPr>
              <a:spcBef>
                <a:spcPts val="1800"/>
              </a:spcBef>
            </a:pPr>
            <a:r>
              <a:rPr lang="en-US" b="1" dirty="0" smtClean="0"/>
              <a:t>Solution: </a:t>
            </a:r>
            <a:endParaRPr lang="en-US" dirty="0"/>
          </a:p>
        </p:txBody>
      </p:sp>
      <p:graphicFrame>
        <p:nvGraphicFramePr>
          <p:cNvPr id="18435" name="Object 3"/>
          <p:cNvGraphicFramePr>
            <a:graphicFrameLocks noChangeAspect="1"/>
          </p:cNvGraphicFramePr>
          <p:nvPr/>
        </p:nvGraphicFramePr>
        <p:xfrm>
          <a:off x="2159000" y="2895600"/>
          <a:ext cx="292100" cy="431800"/>
        </p:xfrm>
        <a:graphic>
          <a:graphicData uri="http://schemas.openxmlformats.org/presentationml/2006/ole">
            <mc:AlternateContent xmlns:mc="http://schemas.openxmlformats.org/markup-compatibility/2006">
              <mc:Choice xmlns:v="urn:schemas-microsoft-com:vml" Requires="v">
                <p:oleObj spid="_x0000_s18455" name="Equation" r:id="rId3" imgW="291960" imgH="431640" progId="Equation.DSMT4">
                  <p:embed/>
                </p:oleObj>
              </mc:Choice>
              <mc:Fallback>
                <p:oleObj name="Equation" r:id="rId3" imgW="2919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2895600"/>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2513188" y="2678289"/>
          <a:ext cx="533400" cy="838200"/>
        </p:xfrm>
        <a:graphic>
          <a:graphicData uri="http://schemas.openxmlformats.org/presentationml/2006/ole">
            <mc:AlternateContent xmlns:mc="http://schemas.openxmlformats.org/markup-compatibility/2006">
              <mc:Choice xmlns:v="urn:schemas-microsoft-com:vml" Requires="v">
                <p:oleObj spid="_x0000_s18456" name="Equation" r:id="rId5" imgW="533160" imgH="838080" progId="Equation.DSMT4">
                  <p:embed/>
                </p:oleObj>
              </mc:Choice>
              <mc:Fallback>
                <p:oleObj name="Equation" r:id="rId5" imgW="533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188" y="2678289"/>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159000" y="4018844"/>
          <a:ext cx="304800" cy="431800"/>
        </p:xfrm>
        <a:graphic>
          <a:graphicData uri="http://schemas.openxmlformats.org/presentationml/2006/ole">
            <mc:AlternateContent xmlns:mc="http://schemas.openxmlformats.org/markup-compatibility/2006">
              <mc:Choice xmlns:v="urn:schemas-microsoft-com:vml" Requires="v">
                <p:oleObj spid="_x0000_s18457" name="Equation" r:id="rId7" imgW="304560" imgH="431640" progId="Equation.DSMT4">
                  <p:embed/>
                </p:oleObj>
              </mc:Choice>
              <mc:Fallback>
                <p:oleObj name="Equation" r:id="rId7" imgW="3045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0" y="4018844"/>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513189" y="3790245"/>
          <a:ext cx="1079500" cy="838200"/>
        </p:xfrm>
        <a:graphic>
          <a:graphicData uri="http://schemas.openxmlformats.org/presentationml/2006/ole">
            <mc:AlternateContent xmlns:mc="http://schemas.openxmlformats.org/markup-compatibility/2006">
              <mc:Choice xmlns:v="urn:schemas-microsoft-com:vml" Requires="v">
                <p:oleObj spid="_x0000_s18458" name="Equation" r:id="rId9" imgW="1079280" imgH="838080" progId="Equation.DSMT4">
                  <p:embed/>
                </p:oleObj>
              </mc:Choice>
              <mc:Fallback>
                <p:oleObj name="Equation" r:id="rId9" imgW="10792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3189" y="3790245"/>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3692878" y="3790245"/>
          <a:ext cx="1092200" cy="838200"/>
        </p:xfrm>
        <a:graphic>
          <a:graphicData uri="http://schemas.openxmlformats.org/presentationml/2006/ole">
            <mc:AlternateContent xmlns:mc="http://schemas.openxmlformats.org/markup-compatibility/2006">
              <mc:Choice xmlns:v="urn:schemas-microsoft-com:vml" Requires="v">
                <p:oleObj spid="_x0000_s18459" name="Equation" r:id="rId11" imgW="1091880" imgH="838080" progId="Equation.DSMT4">
                  <p:embed/>
                </p:oleObj>
              </mc:Choice>
              <mc:Fallback>
                <p:oleObj name="Equation" r:id="rId11" imgW="10918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2878" y="3790245"/>
                        <a:ext cx="109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4859868" y="4075289"/>
          <a:ext cx="457200" cy="279400"/>
        </p:xfrm>
        <a:graphic>
          <a:graphicData uri="http://schemas.openxmlformats.org/presentationml/2006/ole">
            <mc:AlternateContent xmlns:mc="http://schemas.openxmlformats.org/markup-compatibility/2006">
              <mc:Choice xmlns:v="urn:schemas-microsoft-com:vml" Requires="v">
                <p:oleObj spid="_x0000_s18460" name="Equation" r:id="rId13" imgW="457200" imgH="279360" progId="Equation.DSMT4">
                  <p:embed/>
                </p:oleObj>
              </mc:Choice>
              <mc:Fallback>
                <p:oleObj name="Equation" r:id="rId13" imgW="45720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868" y="4075289"/>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2159000" y="5130800"/>
          <a:ext cx="304800" cy="431800"/>
        </p:xfrm>
        <a:graphic>
          <a:graphicData uri="http://schemas.openxmlformats.org/presentationml/2006/ole">
            <mc:AlternateContent xmlns:mc="http://schemas.openxmlformats.org/markup-compatibility/2006">
              <mc:Choice xmlns:v="urn:schemas-microsoft-com:vml" Requires="v">
                <p:oleObj spid="_x0000_s18461" name="Equation" r:id="rId15" imgW="304560" imgH="431640" progId="Equation.DSMT4">
                  <p:embed/>
                </p:oleObj>
              </mc:Choice>
              <mc:Fallback>
                <p:oleObj name="Equation" r:id="rId15" imgW="30456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9000" y="51308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2514600" y="4907844"/>
          <a:ext cx="1612900" cy="838200"/>
        </p:xfrm>
        <a:graphic>
          <a:graphicData uri="http://schemas.openxmlformats.org/presentationml/2006/ole">
            <mc:AlternateContent xmlns:mc="http://schemas.openxmlformats.org/markup-compatibility/2006">
              <mc:Choice xmlns:v="urn:schemas-microsoft-com:vml" Requires="v">
                <p:oleObj spid="_x0000_s18462" name="Equation" r:id="rId17" imgW="1612800" imgH="838080" progId="Equation.DSMT4">
                  <p:embed/>
                </p:oleObj>
              </mc:Choice>
              <mc:Fallback>
                <p:oleObj name="Equation" r:id="rId17" imgW="161280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4600" y="4907844"/>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4229100" y="4907844"/>
          <a:ext cx="1638300" cy="838200"/>
        </p:xfrm>
        <a:graphic>
          <a:graphicData uri="http://schemas.openxmlformats.org/presentationml/2006/ole">
            <mc:AlternateContent xmlns:mc="http://schemas.openxmlformats.org/markup-compatibility/2006">
              <mc:Choice xmlns:v="urn:schemas-microsoft-com:vml" Requires="v">
                <p:oleObj spid="_x0000_s18463" name="Equation" r:id="rId19" imgW="1638000" imgH="838080" progId="Equation.DSMT4">
                  <p:embed/>
                </p:oleObj>
              </mc:Choice>
              <mc:Fallback>
                <p:oleObj name="Equation" r:id="rId19" imgW="1638000" imgH="838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29100" y="4907844"/>
                        <a:ext cx="163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2"/>
          <p:cNvGraphicFramePr>
            <a:graphicFrameLocks noChangeAspect="1"/>
          </p:cNvGraphicFramePr>
          <p:nvPr/>
        </p:nvGraphicFramePr>
        <p:xfrm>
          <a:off x="5943599" y="4907844"/>
          <a:ext cx="698500" cy="838200"/>
        </p:xfrm>
        <a:graphic>
          <a:graphicData uri="http://schemas.openxmlformats.org/presentationml/2006/ole">
            <mc:AlternateContent xmlns:mc="http://schemas.openxmlformats.org/markup-compatibility/2006">
              <mc:Choice xmlns:v="urn:schemas-microsoft-com:vml" Requires="v">
                <p:oleObj spid="_x0000_s18464" name="Equation" r:id="rId21" imgW="698400" imgH="838080" progId="Equation.DSMT4">
                  <p:embed/>
                </p:oleObj>
              </mc:Choice>
              <mc:Fallback>
                <p:oleObj name="Equation" r:id="rId21" imgW="698400" imgH="8380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43599" y="4907844"/>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9: Terms of a Partial Sum Sequence (cont.)</a:t>
            </a:r>
            <a:endParaRPr lang="en-US" dirty="0"/>
          </a:p>
        </p:txBody>
      </p:sp>
      <p:graphicFrame>
        <p:nvGraphicFramePr>
          <p:cNvPr id="19459" name="Object 3"/>
          <p:cNvGraphicFramePr>
            <a:graphicFrameLocks noChangeAspect="1"/>
          </p:cNvGraphicFramePr>
          <p:nvPr/>
        </p:nvGraphicFramePr>
        <p:xfrm>
          <a:off x="1134534" y="1656645"/>
          <a:ext cx="317500" cy="431800"/>
        </p:xfrm>
        <a:graphic>
          <a:graphicData uri="http://schemas.openxmlformats.org/presentationml/2006/ole">
            <mc:AlternateContent xmlns:mc="http://schemas.openxmlformats.org/markup-compatibility/2006">
              <mc:Choice xmlns:v="urn:schemas-microsoft-com:vml" Requires="v">
                <p:oleObj spid="_x0000_s19477" name="Equation" r:id="rId3" imgW="317160" imgH="431640" progId="Equation.DSMT4">
                  <p:embed/>
                </p:oleObj>
              </mc:Choice>
              <mc:Fallback>
                <p:oleObj name="Equation" r:id="rId3" imgW="3171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534" y="1656645"/>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1514123" y="1433688"/>
          <a:ext cx="2311400" cy="838200"/>
        </p:xfrm>
        <a:graphic>
          <a:graphicData uri="http://schemas.openxmlformats.org/presentationml/2006/ole">
            <mc:AlternateContent xmlns:mc="http://schemas.openxmlformats.org/markup-compatibility/2006">
              <mc:Choice xmlns:v="urn:schemas-microsoft-com:vml" Requires="v">
                <p:oleObj spid="_x0000_s19478" name="Equation" r:id="rId5" imgW="2311200" imgH="838080" progId="Equation.DSMT4">
                  <p:embed/>
                </p:oleObj>
              </mc:Choice>
              <mc:Fallback>
                <p:oleObj name="Equation" r:id="rId5" imgW="23112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123" y="1433688"/>
                        <a:ext cx="231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887612" y="1436511"/>
          <a:ext cx="2806700" cy="838200"/>
        </p:xfrm>
        <a:graphic>
          <a:graphicData uri="http://schemas.openxmlformats.org/presentationml/2006/ole">
            <mc:AlternateContent xmlns:mc="http://schemas.openxmlformats.org/markup-compatibility/2006">
              <mc:Choice xmlns:v="urn:schemas-microsoft-com:vml" Requires="v">
                <p:oleObj spid="_x0000_s19479" name="Equation" r:id="rId7" imgW="2806560" imgH="838080" progId="Equation.DSMT4">
                  <p:embed/>
                </p:oleObj>
              </mc:Choice>
              <mc:Fallback>
                <p:oleObj name="Equation" r:id="rId7" imgW="28065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612" y="1436511"/>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6756400" y="1436511"/>
          <a:ext cx="711200" cy="838200"/>
        </p:xfrm>
        <a:graphic>
          <a:graphicData uri="http://schemas.openxmlformats.org/presentationml/2006/ole">
            <mc:AlternateContent xmlns:mc="http://schemas.openxmlformats.org/markup-compatibility/2006">
              <mc:Choice xmlns:v="urn:schemas-microsoft-com:vml" Requires="v">
                <p:oleObj spid="_x0000_s19480" name="Equation" r:id="rId9" imgW="711000" imgH="838080" progId="Equation.DSMT4">
                  <p:embed/>
                </p:oleObj>
              </mc:Choice>
              <mc:Fallback>
                <p:oleObj name="Equation" r:id="rId9" imgW="7110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1436511"/>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1154289" y="2853267"/>
          <a:ext cx="304800" cy="431800"/>
        </p:xfrm>
        <a:graphic>
          <a:graphicData uri="http://schemas.openxmlformats.org/presentationml/2006/ole">
            <mc:AlternateContent xmlns:mc="http://schemas.openxmlformats.org/markup-compatibility/2006">
              <mc:Choice xmlns:v="urn:schemas-microsoft-com:vml" Requires="v">
                <p:oleObj spid="_x0000_s19481" name="Equation" r:id="rId11" imgW="304560" imgH="431640" progId="Equation.DSMT4">
                  <p:embed/>
                </p:oleObj>
              </mc:Choice>
              <mc:Fallback>
                <p:oleObj name="Equation" r:id="rId11" imgW="304560" imgH="431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4289" y="2853267"/>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1509536" y="2633133"/>
          <a:ext cx="3022600" cy="838200"/>
        </p:xfrm>
        <a:graphic>
          <a:graphicData uri="http://schemas.openxmlformats.org/presentationml/2006/ole">
            <mc:AlternateContent xmlns:mc="http://schemas.openxmlformats.org/markup-compatibility/2006">
              <mc:Choice xmlns:v="urn:schemas-microsoft-com:vml" Requires="v">
                <p:oleObj spid="_x0000_s19482" name="Equation" r:id="rId13" imgW="3022560" imgH="838080" progId="Equation.DSMT4">
                  <p:embed/>
                </p:oleObj>
              </mc:Choice>
              <mc:Fallback>
                <p:oleObj name="Equation" r:id="rId13" imgW="30225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9536" y="2633133"/>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4582583" y="2633133"/>
          <a:ext cx="1422400" cy="838200"/>
        </p:xfrm>
        <a:graphic>
          <a:graphicData uri="http://schemas.openxmlformats.org/presentationml/2006/ole">
            <mc:AlternateContent xmlns:mc="http://schemas.openxmlformats.org/markup-compatibility/2006">
              <mc:Choice xmlns:v="urn:schemas-microsoft-com:vml" Requires="v">
                <p:oleObj spid="_x0000_s19483" name="Equation" r:id="rId15" imgW="1422360" imgH="838080" progId="Equation.DSMT4">
                  <p:embed/>
                </p:oleObj>
              </mc:Choice>
              <mc:Fallback>
                <p:oleObj name="Equation" r:id="rId15" imgW="142236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583" y="2633133"/>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6055430" y="2624667"/>
          <a:ext cx="1193800" cy="838200"/>
        </p:xfrm>
        <a:graphic>
          <a:graphicData uri="http://schemas.openxmlformats.org/presentationml/2006/ole">
            <mc:AlternateContent xmlns:mc="http://schemas.openxmlformats.org/markup-compatibility/2006">
              <mc:Choice xmlns:v="urn:schemas-microsoft-com:vml" Requires="v">
                <p:oleObj spid="_x0000_s19484" name="Equation" r:id="rId17" imgW="1193760" imgH="838080" progId="Equation.DSMT4">
                  <p:embed/>
                </p:oleObj>
              </mc:Choice>
              <mc:Fallback>
                <p:oleObj name="Equation" r:id="rId17" imgW="119376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5430" y="2624667"/>
                        <a:ext cx="119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7299678" y="2633133"/>
          <a:ext cx="723900" cy="838200"/>
        </p:xfrm>
        <a:graphic>
          <a:graphicData uri="http://schemas.openxmlformats.org/presentationml/2006/ole">
            <mc:AlternateContent xmlns:mc="http://schemas.openxmlformats.org/markup-compatibility/2006">
              <mc:Choice xmlns:v="urn:schemas-microsoft-com:vml" Requires="v">
                <p:oleObj spid="_x0000_s19485" name="Equation" r:id="rId19" imgW="723600" imgH="838080" progId="Equation.DSMT4">
                  <p:embed/>
                </p:oleObj>
              </mc:Choice>
              <mc:Fallback>
                <p:oleObj name="Equation" r:id="rId19" imgW="723600" imgH="838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99678" y="2633133"/>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Series</a:t>
            </a:r>
            <a:endParaRPr lang="en-US" dirty="0"/>
          </a:p>
        </p:txBody>
      </p:sp>
      <p:sp>
        <p:nvSpPr>
          <p:cNvPr id="3" name="Content Placeholder 2"/>
          <p:cNvSpPr>
            <a:spLocks noGrp="1"/>
          </p:cNvSpPr>
          <p:nvPr>
            <p:ph idx="1"/>
          </p:nvPr>
        </p:nvSpPr>
        <p:spPr>
          <a:xfrm>
            <a:off x="457200" y="1280160"/>
            <a:ext cx="8229600" cy="2834640"/>
          </a:xfrm>
          <a:solidFill>
            <a:srgbClr val="FFFFCC"/>
          </a:solidFill>
          <a:ln w="28575">
            <a:solidFill>
              <a:srgbClr val="000000"/>
            </a:solidFill>
          </a:ln>
        </p:spPr>
        <p:txBody>
          <a:bodyPr/>
          <a:lstStyle/>
          <a:p>
            <a:pPr algn="ctr"/>
            <a:r>
              <a:rPr lang="fr-FR" b="1" dirty="0" smtClean="0">
                <a:solidFill>
                  <a:srgbClr val="000000"/>
                </a:solidFill>
              </a:rPr>
              <a:t>Convergence Principle for Infinite Series </a:t>
            </a:r>
          </a:p>
          <a:p>
            <a:pPr>
              <a:spcBef>
                <a:spcPts val="2400"/>
              </a:spcBef>
            </a:pPr>
            <a:r>
              <a:rPr lang="en-US" dirty="0" smtClean="0">
                <a:solidFill>
                  <a:srgbClr val="000000"/>
                </a:solidFill>
              </a:rPr>
              <a:t>An </a:t>
            </a:r>
            <a:r>
              <a:rPr lang="en-US" b="1" dirty="0" smtClean="0">
                <a:solidFill>
                  <a:srgbClr val="C00000"/>
                </a:solidFill>
              </a:rPr>
              <a:t>infinite series</a:t>
            </a:r>
            <a:r>
              <a:rPr lang="en-US" dirty="0" smtClean="0">
                <a:solidFill>
                  <a:srgbClr val="000000"/>
                </a:solidFill>
              </a:rPr>
              <a:t>                                          converges to a </a:t>
            </a:r>
          </a:p>
          <a:p>
            <a:pPr>
              <a:spcBef>
                <a:spcPts val="2400"/>
              </a:spcBef>
            </a:pPr>
            <a:r>
              <a:rPr lang="en-US" dirty="0" smtClean="0">
                <a:solidFill>
                  <a:srgbClr val="000000"/>
                </a:solidFill>
              </a:rPr>
              <a:t>number </a:t>
            </a:r>
            <a:r>
              <a:rPr lang="en-US" i="1" dirty="0" smtClean="0">
                <a:solidFill>
                  <a:srgbClr val="000000"/>
                </a:solidFill>
              </a:rPr>
              <a:t>L</a:t>
            </a:r>
            <a:r>
              <a:rPr lang="en-US" dirty="0" smtClean="0">
                <a:solidFill>
                  <a:srgbClr val="000000"/>
                </a:solidFill>
              </a:rPr>
              <a:t> if and only if its corresponding sequence </a:t>
            </a:r>
          </a:p>
          <a:p>
            <a:pPr>
              <a:spcBef>
                <a:spcPts val="2400"/>
              </a:spcBef>
            </a:pPr>
            <a:r>
              <a:rPr lang="en-US" dirty="0" smtClean="0">
                <a:solidFill>
                  <a:srgbClr val="000000"/>
                </a:solidFill>
              </a:rPr>
              <a:t>              of partial sums converges to </a:t>
            </a:r>
            <a:r>
              <a:rPr lang="en-US" i="1" dirty="0" smtClean="0">
                <a:solidFill>
                  <a:srgbClr val="000000"/>
                </a:solidFill>
              </a:rPr>
              <a:t>L</a:t>
            </a:r>
            <a:r>
              <a:rPr lang="en-US" dirty="0" smtClean="0">
                <a:solidFill>
                  <a:srgbClr val="000000"/>
                </a:solidFill>
              </a:rPr>
              <a:t>. </a:t>
            </a:r>
            <a:endParaRPr lang="en-US" dirty="0">
              <a:solidFill>
                <a:srgbClr val="000000"/>
              </a:solidFill>
            </a:endParaRPr>
          </a:p>
        </p:txBody>
      </p:sp>
      <p:graphicFrame>
        <p:nvGraphicFramePr>
          <p:cNvPr id="424962" name="Object 2"/>
          <p:cNvGraphicFramePr>
            <a:graphicFrameLocks noChangeAspect="1"/>
          </p:cNvGraphicFramePr>
          <p:nvPr/>
        </p:nvGraphicFramePr>
        <p:xfrm>
          <a:off x="3080456" y="1840089"/>
          <a:ext cx="3187700" cy="952500"/>
        </p:xfrm>
        <a:graphic>
          <a:graphicData uri="http://schemas.openxmlformats.org/presentationml/2006/ole">
            <mc:AlternateContent xmlns:mc="http://schemas.openxmlformats.org/markup-compatibility/2006">
              <mc:Choice xmlns:v="urn:schemas-microsoft-com:vml" Requires="v">
                <p:oleObj spid="_x0000_s20486" name="Equation" r:id="rId3" imgW="3187700" imgH="952500" progId="Equation.DSMT4">
                  <p:embed/>
                </p:oleObj>
              </mc:Choice>
              <mc:Fallback>
                <p:oleObj name="Equation" r:id="rId3" imgW="3187700" imgH="9525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456" y="1840089"/>
                        <a:ext cx="3187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4963" name="Object 3"/>
          <p:cNvGraphicFramePr>
            <a:graphicFrameLocks noChangeAspect="1"/>
          </p:cNvGraphicFramePr>
          <p:nvPr/>
        </p:nvGraphicFramePr>
        <p:xfrm>
          <a:off x="574322" y="3429000"/>
          <a:ext cx="1003300" cy="571500"/>
        </p:xfrm>
        <a:graphic>
          <a:graphicData uri="http://schemas.openxmlformats.org/presentationml/2006/ole">
            <mc:AlternateContent xmlns:mc="http://schemas.openxmlformats.org/markup-compatibility/2006">
              <mc:Choice xmlns:v="urn:schemas-microsoft-com:vml" Requires="v">
                <p:oleObj spid="_x0000_s20487" name="Equation" r:id="rId5" imgW="1002865" imgH="571252" progId="Equation.DSMT4">
                  <p:embed/>
                </p:oleObj>
              </mc:Choice>
              <mc:Fallback>
                <p:oleObj name="Equation" r:id="rId5" imgW="1002865" imgH="571252"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22" y="3429000"/>
                        <a:ext cx="1003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Converging Series</a:t>
            </a:r>
            <a:endParaRPr lang="en-US" dirty="0"/>
          </a:p>
        </p:txBody>
      </p:sp>
      <p:sp>
        <p:nvSpPr>
          <p:cNvPr id="3" name="Content Placeholder 2"/>
          <p:cNvSpPr>
            <a:spLocks noGrp="1"/>
          </p:cNvSpPr>
          <p:nvPr>
            <p:ph idx="1"/>
          </p:nvPr>
        </p:nvSpPr>
        <p:spPr/>
        <p:txBody>
          <a:bodyPr/>
          <a:lstStyle/>
          <a:p>
            <a:r>
              <a:rPr lang="en-US" dirty="0" smtClean="0"/>
              <a:t>Determine the number to which the Merton College </a:t>
            </a:r>
          </a:p>
          <a:p>
            <a:r>
              <a:rPr lang="en-US" dirty="0" smtClean="0"/>
              <a:t>series                                                  converges.</a:t>
            </a:r>
          </a:p>
          <a:p>
            <a:endParaRPr lang="en-US" sz="1500" dirty="0" smtClean="0"/>
          </a:p>
          <a:p>
            <a:pPr>
              <a:spcBef>
                <a:spcPts val="0"/>
              </a:spcBef>
            </a:pPr>
            <a:r>
              <a:rPr lang="en-US" b="1" dirty="0" smtClean="0"/>
              <a:t>Solution: </a:t>
            </a:r>
            <a:r>
              <a:rPr lang="en-US" dirty="0" smtClean="0"/>
              <a:t>In a problem like this, one hopes to see a pattern which clarifies </a:t>
            </a:r>
            <a:r>
              <a:rPr lang="en-US" i="1" dirty="0" smtClean="0"/>
              <a:t>whether</a:t>
            </a:r>
            <a:r>
              <a:rPr lang="en-US" dirty="0" smtClean="0"/>
              <a:t> or not the sum converges and which also suggests the particular number to which the sum converges. This is not yet clear in the terms calculated in the previous example. However, the next two terms in the sequence of partial sums are </a:t>
            </a:r>
            <a:endParaRPr lang="en-US" dirty="0"/>
          </a:p>
        </p:txBody>
      </p:sp>
      <p:graphicFrame>
        <p:nvGraphicFramePr>
          <p:cNvPr id="425986" name="Object 2"/>
          <p:cNvGraphicFramePr>
            <a:graphicFrameLocks noChangeAspect="1"/>
          </p:cNvGraphicFramePr>
          <p:nvPr/>
        </p:nvGraphicFramePr>
        <p:xfrm>
          <a:off x="1497189" y="1665111"/>
          <a:ext cx="3873500" cy="838200"/>
        </p:xfrm>
        <a:graphic>
          <a:graphicData uri="http://schemas.openxmlformats.org/presentationml/2006/ole">
            <mc:AlternateContent xmlns:mc="http://schemas.openxmlformats.org/markup-compatibility/2006">
              <mc:Choice xmlns:v="urn:schemas-microsoft-com:vml" Requires="v">
                <p:oleObj spid="_x0000_s21510" name="Equation" r:id="rId3" imgW="3873500" imgH="838200" progId="Equation.DSMT4">
                  <p:embed/>
                </p:oleObj>
              </mc:Choice>
              <mc:Fallback>
                <p:oleObj name="Equation" r:id="rId3" imgW="3873500" imgH="8382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189" y="1665111"/>
                        <a:ext cx="387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5987" name="Object 3"/>
          <p:cNvGraphicFramePr>
            <a:graphicFrameLocks noChangeAspect="1"/>
          </p:cNvGraphicFramePr>
          <p:nvPr/>
        </p:nvGraphicFramePr>
        <p:xfrm>
          <a:off x="2921000" y="5159022"/>
          <a:ext cx="3302000" cy="838200"/>
        </p:xfrm>
        <a:graphic>
          <a:graphicData uri="http://schemas.openxmlformats.org/presentationml/2006/ole">
            <mc:AlternateContent xmlns:mc="http://schemas.openxmlformats.org/markup-compatibility/2006">
              <mc:Choice xmlns:v="urn:schemas-microsoft-com:vml" Requires="v">
                <p:oleObj spid="_x0000_s21511" name="Equation" r:id="rId5" imgW="3302000" imgH="838200" progId="Equation.DSMT4">
                  <p:embed/>
                </p:oleObj>
              </mc:Choice>
              <mc:Fallback>
                <p:oleObj name="Equation" r:id="rId5" imgW="3302000" imgH="8382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0" y="5159022"/>
                        <a:ext cx="330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Converging Series (cont.)</a:t>
            </a:r>
            <a:endParaRPr lang="en-US" dirty="0"/>
          </a:p>
        </p:txBody>
      </p:sp>
      <p:sp>
        <p:nvSpPr>
          <p:cNvPr id="3" name="Content Placeholder 2"/>
          <p:cNvSpPr>
            <a:spLocks noGrp="1"/>
          </p:cNvSpPr>
          <p:nvPr>
            <p:ph idx="1"/>
          </p:nvPr>
        </p:nvSpPr>
        <p:spPr/>
        <p:txBody>
          <a:bodyPr/>
          <a:lstStyle/>
          <a:p>
            <a:pPr>
              <a:spcBef>
                <a:spcPts val="0"/>
              </a:spcBef>
            </a:pPr>
            <a:r>
              <a:rPr lang="en-US" dirty="0" smtClean="0"/>
              <a:t>All of these terms are below 2 and seem to be increasing towards 2. Perhaps 2 is the limit. This suggests seeing how close each term gets to 2. The results can be put into a table for analysis.</a:t>
            </a:r>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sz="1000" dirty="0" smtClean="0"/>
          </a:p>
          <a:p>
            <a:pPr>
              <a:spcBef>
                <a:spcPts val="0"/>
              </a:spcBef>
            </a:pPr>
            <a:r>
              <a:rPr lang="en-US" dirty="0" smtClean="0"/>
              <a:t>Assuming the guess for </a:t>
            </a:r>
            <a:r>
              <a:rPr lang="en-US" i="1" dirty="0" smtClean="0"/>
              <a:t>S</a:t>
            </a:r>
            <a:r>
              <a:rPr lang="en-US" i="1" baseline="-25000" dirty="0" smtClean="0"/>
              <a:t>n</a:t>
            </a:r>
            <a:r>
              <a:rPr lang="en-US" dirty="0" smtClean="0"/>
              <a:t> is correct, we have </a:t>
            </a:r>
          </a:p>
          <a:p>
            <a:pPr>
              <a:spcBef>
                <a:spcPts val="0"/>
              </a:spcBef>
            </a:pPr>
            <a:endParaRPr lang="en-US" dirty="0"/>
          </a:p>
        </p:txBody>
      </p:sp>
      <p:graphicFrame>
        <p:nvGraphicFramePr>
          <p:cNvPr id="15" name="Table 14"/>
          <p:cNvGraphicFramePr>
            <a:graphicFrameLocks noGrp="1"/>
          </p:cNvGraphicFramePr>
          <p:nvPr/>
        </p:nvGraphicFramePr>
        <p:xfrm>
          <a:off x="533400" y="3155244"/>
          <a:ext cx="8229600" cy="1219200"/>
        </p:xfrm>
        <a:graphic>
          <a:graphicData uri="http://schemas.openxmlformats.org/drawingml/2006/table">
            <a:tbl>
              <a:tblPr firstRow="1" bandRow="1">
                <a:tableStyleId>{5C22544A-7EE6-4342-B048-85BDC9FD1C3A}</a:tableStyleId>
              </a:tblPr>
              <a:tblGrid>
                <a:gridCol w="830510"/>
                <a:gridCol w="830510"/>
                <a:gridCol w="830510"/>
                <a:gridCol w="906011"/>
                <a:gridCol w="906011"/>
                <a:gridCol w="906011"/>
                <a:gridCol w="1057013"/>
                <a:gridCol w="604007"/>
                <a:gridCol w="1359017"/>
              </a:tblGrid>
              <a:tr h="370840">
                <a:tc>
                  <a:txBody>
                    <a:bodyPr/>
                    <a:lstStyle/>
                    <a:p>
                      <a:pPr algn="ctr"/>
                      <a:r>
                        <a:rPr lang="en-US" sz="2000" i="1" dirty="0" smtClean="0"/>
                        <a:t>S</a:t>
                      </a:r>
                      <a:r>
                        <a:rPr lang="en-US" sz="2000" baseline="-25000" dirty="0" smtClean="0"/>
                        <a:t>1</a:t>
                      </a:r>
                      <a:endParaRPr lang="en-US" sz="2000" baseline="-25000" dirty="0"/>
                    </a:p>
                  </a:txBody>
                  <a:tcPr anchor="ctr"/>
                </a:tc>
                <a:tc>
                  <a:txBody>
                    <a:bodyPr/>
                    <a:lstStyle/>
                    <a:p>
                      <a:pPr algn="ctr"/>
                      <a:r>
                        <a:rPr lang="en-US" sz="2000" i="1" dirty="0" smtClean="0"/>
                        <a:t>S</a:t>
                      </a:r>
                      <a:r>
                        <a:rPr lang="en-US" sz="2000" baseline="-25000" dirty="0" smtClean="0"/>
                        <a:t>2</a:t>
                      </a:r>
                      <a:endParaRPr lang="en-US" sz="2000" dirty="0"/>
                    </a:p>
                  </a:txBody>
                  <a:tcPr anchor="ctr"/>
                </a:tc>
                <a:tc>
                  <a:txBody>
                    <a:bodyPr/>
                    <a:lstStyle/>
                    <a:p>
                      <a:pPr algn="ctr"/>
                      <a:r>
                        <a:rPr lang="en-US" sz="2000" i="1" dirty="0" smtClean="0"/>
                        <a:t>S</a:t>
                      </a:r>
                      <a:r>
                        <a:rPr lang="en-US" sz="2000" baseline="-25000" dirty="0" smtClean="0"/>
                        <a:t>3</a:t>
                      </a:r>
                      <a:endParaRPr lang="en-US" sz="2000" dirty="0"/>
                    </a:p>
                  </a:txBody>
                  <a:tcPr anchor="ctr"/>
                </a:tc>
                <a:tc>
                  <a:txBody>
                    <a:bodyPr/>
                    <a:lstStyle/>
                    <a:p>
                      <a:pPr algn="ctr"/>
                      <a:r>
                        <a:rPr lang="en-US" sz="2000" i="1" dirty="0" smtClean="0"/>
                        <a:t>S</a:t>
                      </a:r>
                      <a:r>
                        <a:rPr lang="en-US" sz="2000" baseline="-25000" dirty="0" smtClean="0"/>
                        <a:t>4</a:t>
                      </a:r>
                      <a:endParaRPr lang="en-US" sz="2000" dirty="0"/>
                    </a:p>
                  </a:txBody>
                  <a:tcPr anchor="ctr"/>
                </a:tc>
                <a:tc>
                  <a:txBody>
                    <a:bodyPr/>
                    <a:lstStyle/>
                    <a:p>
                      <a:pPr algn="ctr"/>
                      <a:r>
                        <a:rPr lang="en-US" sz="2000" i="1" dirty="0" smtClean="0"/>
                        <a:t>S</a:t>
                      </a:r>
                      <a:r>
                        <a:rPr lang="en-US" sz="2000" baseline="-25000" dirty="0" smtClean="0"/>
                        <a:t>5</a:t>
                      </a:r>
                      <a:endParaRPr lang="en-US" sz="2000" dirty="0"/>
                    </a:p>
                  </a:txBody>
                  <a:tcPr anchor="ctr"/>
                </a:tc>
                <a:tc>
                  <a:txBody>
                    <a:bodyPr/>
                    <a:lstStyle/>
                    <a:p>
                      <a:pPr algn="ctr"/>
                      <a:r>
                        <a:rPr lang="en-US" sz="2000" i="1" dirty="0" smtClean="0"/>
                        <a:t>S</a:t>
                      </a:r>
                      <a:r>
                        <a:rPr lang="en-US" sz="2000" baseline="-25000" dirty="0" smtClean="0"/>
                        <a:t>6</a:t>
                      </a:r>
                      <a:endParaRPr lang="en-US" sz="2000" dirty="0"/>
                    </a:p>
                  </a:txBody>
                  <a:tcPr anchor="ctr"/>
                </a:tc>
                <a:tc>
                  <a:txBody>
                    <a:bodyPr/>
                    <a:lstStyle/>
                    <a:p>
                      <a:pPr algn="ctr"/>
                      <a:r>
                        <a:rPr lang="en-US" sz="2000" i="1" dirty="0" smtClean="0"/>
                        <a:t>S</a:t>
                      </a:r>
                      <a:r>
                        <a:rPr lang="en-US" sz="2000" baseline="-25000" dirty="0" smtClean="0"/>
                        <a:t>7</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i="1" dirty="0" smtClean="0"/>
                        <a:t>S</a:t>
                      </a:r>
                      <a:r>
                        <a:rPr lang="en-US" sz="2000" i="1" baseline="-25000" dirty="0" smtClean="0"/>
                        <a:t>n</a:t>
                      </a:r>
                      <a:endParaRPr lang="en-US" sz="2000" i="1" dirty="0"/>
                    </a:p>
                  </a:txBody>
                  <a:tcPr anchor="ctr"/>
                </a:tc>
              </a:tr>
              <a:tr h="822960">
                <a:tc>
                  <a:txBody>
                    <a:bodyPr/>
                    <a:lstStyle/>
                    <a:p>
                      <a:pPr algn="ctr"/>
                      <a:endParaRPr lang="en-US" sz="2000" dirty="0">
                        <a:solidFill>
                          <a:srgbClr val="000000"/>
                        </a:solidFill>
                      </a:endParaRPr>
                    </a:p>
                  </a:txBody>
                  <a:tcPr anchor="ctr"/>
                </a:tc>
                <a:tc>
                  <a:txBody>
                    <a:bodyPr/>
                    <a:lstStyle/>
                    <a:p>
                      <a:pPr algn="ctr"/>
                      <a:r>
                        <a:rPr lang="en-US" sz="2000" dirty="0" smtClean="0">
                          <a:solidFill>
                            <a:srgbClr val="000000"/>
                          </a:solidFill>
                        </a:rPr>
                        <a:t>2 </a:t>
                      </a:r>
                      <a:r>
                        <a:rPr lang="en-US" sz="2000" dirty="0" smtClean="0">
                          <a:solidFill>
                            <a:srgbClr val="000000"/>
                          </a:solidFill>
                          <a:latin typeface="Symbol" pitchFamily="18" charset="2"/>
                        </a:rPr>
                        <a:t>- </a:t>
                      </a:r>
                      <a:r>
                        <a:rPr lang="en-US" sz="2000" dirty="0" smtClean="0">
                          <a:solidFill>
                            <a:srgbClr val="000000"/>
                          </a:solidFill>
                        </a:rPr>
                        <a:t>1</a:t>
                      </a:r>
                      <a:endParaRPr lang="en-US" sz="2000" dirty="0">
                        <a:solidFill>
                          <a:srgbClr val="000000"/>
                        </a:solidFill>
                      </a:endParaRPr>
                    </a:p>
                  </a:txBody>
                  <a:tcPr anchor="ctr"/>
                </a:tc>
                <a:tc>
                  <a:txBody>
                    <a:bodyPr/>
                    <a:lstStyle/>
                    <a:p>
                      <a:pPr algn="ctr"/>
                      <a:endParaRPr lang="en-US" sz="2000" dirty="0">
                        <a:solidFill>
                          <a:srgbClr val="000000"/>
                        </a:solidFill>
                      </a:endParaRPr>
                    </a:p>
                  </a:txBody>
                  <a:tcPr anchor="ctr"/>
                </a:tc>
                <a:tc>
                  <a:txBody>
                    <a:bodyPr/>
                    <a:lstStyle/>
                    <a:p>
                      <a:pPr algn="ctr"/>
                      <a:endParaRPr lang="en-US" sz="2000" dirty="0">
                        <a:solidFill>
                          <a:srgbClr val="000000"/>
                        </a:solidFill>
                      </a:endParaRPr>
                    </a:p>
                  </a:txBody>
                  <a:tcPr anchor="ctr"/>
                </a:tc>
                <a:tc>
                  <a:txBody>
                    <a:bodyPr/>
                    <a:lstStyle/>
                    <a:p>
                      <a:pPr algn="ctr"/>
                      <a:endParaRPr lang="en-US" sz="2000" dirty="0">
                        <a:solidFill>
                          <a:srgbClr val="000000"/>
                        </a:solidFill>
                      </a:endParaRPr>
                    </a:p>
                  </a:txBody>
                  <a:tcPr anchor="ctr"/>
                </a:tc>
                <a:tc>
                  <a:txBody>
                    <a:bodyPr/>
                    <a:lstStyle/>
                    <a:p>
                      <a:pPr algn="ctr"/>
                      <a:endParaRPr lang="en-US" sz="2000" dirty="0">
                        <a:solidFill>
                          <a:srgbClr val="000000"/>
                        </a:solidFill>
                      </a:endParaRPr>
                    </a:p>
                  </a:txBody>
                  <a:tcPr anchor="ctr"/>
                </a:tc>
                <a:tc>
                  <a:txBody>
                    <a:bodyPr/>
                    <a:lstStyle/>
                    <a:p>
                      <a:pPr algn="ctr"/>
                      <a:endParaRPr lang="en-US" sz="2000" dirty="0">
                        <a:solidFill>
                          <a:srgbClr val="000000"/>
                        </a:solidFill>
                      </a:endParaRPr>
                    </a:p>
                  </a:txBody>
                  <a:tcPr anchor="ctr"/>
                </a:tc>
                <a:tc>
                  <a:txBody>
                    <a:bodyPr/>
                    <a:lstStyle/>
                    <a:p>
                      <a:pPr algn="ctr"/>
                      <a:r>
                        <a:rPr lang="en-US" sz="2000" b="1" dirty="0" smtClean="0">
                          <a:solidFill>
                            <a:srgbClr val="000000"/>
                          </a:solidFill>
                        </a:rPr>
                        <a:t>…</a:t>
                      </a:r>
                      <a:endParaRPr lang="en-US" sz="2000" b="1" dirty="0">
                        <a:solidFill>
                          <a:srgbClr val="000000"/>
                        </a:solidFill>
                      </a:endParaRPr>
                    </a:p>
                  </a:txBody>
                  <a:tcPr anchor="ctr"/>
                </a:tc>
                <a:tc>
                  <a:txBody>
                    <a:bodyPr/>
                    <a:lstStyle/>
                    <a:p>
                      <a:pPr algn="ctr"/>
                      <a:endParaRPr lang="en-US" sz="2000" dirty="0">
                        <a:solidFill>
                          <a:srgbClr val="000000"/>
                        </a:solidFill>
                      </a:endParaRPr>
                    </a:p>
                  </a:txBody>
                  <a:tcPr anchor="ctr"/>
                </a:tc>
              </a:tr>
            </a:tbl>
          </a:graphicData>
        </a:graphic>
      </p:graphicFrame>
      <p:graphicFrame>
        <p:nvGraphicFramePr>
          <p:cNvPr id="427012" name="Object 4"/>
          <p:cNvGraphicFramePr>
            <a:graphicFrameLocks noChangeAspect="1"/>
          </p:cNvGraphicFramePr>
          <p:nvPr/>
        </p:nvGraphicFramePr>
        <p:xfrm>
          <a:off x="863600" y="3632200"/>
          <a:ext cx="190500" cy="622300"/>
        </p:xfrm>
        <a:graphic>
          <a:graphicData uri="http://schemas.openxmlformats.org/presentationml/2006/ole">
            <mc:AlternateContent xmlns:mc="http://schemas.openxmlformats.org/markup-compatibility/2006">
              <mc:Choice xmlns:v="urn:schemas-microsoft-com:vml" Requires="v">
                <p:oleObj spid="_x0000_s22555" name="Equation" r:id="rId3" imgW="190440" imgH="622080" progId="Equation.DSMT4">
                  <p:embed/>
                </p:oleObj>
              </mc:Choice>
              <mc:Fallback>
                <p:oleObj name="Equation" r:id="rId3" imgW="190440" imgH="622080" progId="Equation.DSMT4">
                  <p:embed/>
                  <p:pic>
                    <p:nvPicPr>
                      <p:cNvPr id="0"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3632200"/>
                        <a:ext cx="190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3" name="Object 5"/>
          <p:cNvGraphicFramePr>
            <a:graphicFrameLocks noChangeAspect="1"/>
          </p:cNvGraphicFramePr>
          <p:nvPr/>
        </p:nvGraphicFramePr>
        <p:xfrm>
          <a:off x="2362200" y="3632905"/>
          <a:ext cx="558800" cy="622300"/>
        </p:xfrm>
        <a:graphic>
          <a:graphicData uri="http://schemas.openxmlformats.org/presentationml/2006/ole">
            <mc:AlternateContent xmlns:mc="http://schemas.openxmlformats.org/markup-compatibility/2006">
              <mc:Choice xmlns:v="urn:schemas-microsoft-com:vml" Requires="v">
                <p:oleObj spid="_x0000_s22556" name="Equation" r:id="rId5" imgW="558558" imgH="622030" progId="Equation.DSMT4">
                  <p:embed/>
                </p:oleObj>
              </mc:Choice>
              <mc:Fallback>
                <p:oleObj name="Equation" r:id="rId5" imgW="558558" imgH="622030" progId="Equation.DSMT4">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632905"/>
                        <a:ext cx="558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6" name="Object 8"/>
          <p:cNvGraphicFramePr>
            <a:graphicFrameLocks noChangeAspect="1"/>
          </p:cNvGraphicFramePr>
          <p:nvPr/>
        </p:nvGraphicFramePr>
        <p:xfrm>
          <a:off x="3124200" y="3632905"/>
          <a:ext cx="673100" cy="622300"/>
        </p:xfrm>
        <a:graphic>
          <a:graphicData uri="http://schemas.openxmlformats.org/presentationml/2006/ole">
            <mc:AlternateContent xmlns:mc="http://schemas.openxmlformats.org/markup-compatibility/2006">
              <mc:Choice xmlns:v="urn:schemas-microsoft-com:vml" Requires="v">
                <p:oleObj spid="_x0000_s22557" name="Equation" r:id="rId7" imgW="672808" imgH="622030" progId="Equation.DSMT4">
                  <p:embed/>
                </p:oleObj>
              </mc:Choice>
              <mc:Fallback>
                <p:oleObj name="Equation" r:id="rId7" imgW="672808" imgH="62203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632905"/>
                        <a:ext cx="673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5" name="Object 7"/>
          <p:cNvGraphicFramePr>
            <a:graphicFrameLocks noChangeAspect="1"/>
          </p:cNvGraphicFramePr>
          <p:nvPr/>
        </p:nvGraphicFramePr>
        <p:xfrm>
          <a:off x="4038600" y="3632905"/>
          <a:ext cx="673100" cy="622300"/>
        </p:xfrm>
        <a:graphic>
          <a:graphicData uri="http://schemas.openxmlformats.org/presentationml/2006/ole">
            <mc:AlternateContent xmlns:mc="http://schemas.openxmlformats.org/markup-compatibility/2006">
              <mc:Choice xmlns:v="urn:schemas-microsoft-com:vml" Requires="v">
                <p:oleObj spid="_x0000_s22558" name="Equation" r:id="rId9" imgW="672808" imgH="622030" progId="Equation.DSMT4">
                  <p:embed/>
                </p:oleObj>
              </mc:Choice>
              <mc:Fallback>
                <p:oleObj name="Equation" r:id="rId9" imgW="672808" imgH="62203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632905"/>
                        <a:ext cx="673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7" name="Object 9"/>
          <p:cNvGraphicFramePr>
            <a:graphicFrameLocks noChangeAspect="1"/>
          </p:cNvGraphicFramePr>
          <p:nvPr/>
        </p:nvGraphicFramePr>
        <p:xfrm>
          <a:off x="4953000" y="3632905"/>
          <a:ext cx="685800" cy="622300"/>
        </p:xfrm>
        <a:graphic>
          <a:graphicData uri="http://schemas.openxmlformats.org/presentationml/2006/ole">
            <mc:AlternateContent xmlns:mc="http://schemas.openxmlformats.org/markup-compatibility/2006">
              <mc:Choice xmlns:v="urn:schemas-microsoft-com:vml" Requires="v">
                <p:oleObj spid="_x0000_s22559" name="Equation" r:id="rId11" imgW="685800" imgH="622300" progId="Equation.DSMT4">
                  <p:embed/>
                </p:oleObj>
              </mc:Choice>
              <mc:Fallback>
                <p:oleObj name="Equation" r:id="rId11" imgW="685800" imgH="622300" progId="Equation.DSMT4">
                  <p:embed/>
                  <p:pic>
                    <p:nvPicPr>
                      <p:cNvPr id="0"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632905"/>
                        <a:ext cx="685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8" name="Object 10"/>
          <p:cNvGraphicFramePr>
            <a:graphicFrameLocks noChangeAspect="1"/>
          </p:cNvGraphicFramePr>
          <p:nvPr/>
        </p:nvGraphicFramePr>
        <p:xfrm>
          <a:off x="5867400" y="3632905"/>
          <a:ext cx="800100" cy="622300"/>
        </p:xfrm>
        <a:graphic>
          <a:graphicData uri="http://schemas.openxmlformats.org/presentationml/2006/ole">
            <mc:AlternateContent xmlns:mc="http://schemas.openxmlformats.org/markup-compatibility/2006">
              <mc:Choice xmlns:v="urn:schemas-microsoft-com:vml" Requires="v">
                <p:oleObj spid="_x0000_s22560" name="Equation" r:id="rId13" imgW="799753" imgH="622030" progId="Equation.DSMT4">
                  <p:embed/>
                </p:oleObj>
              </mc:Choice>
              <mc:Fallback>
                <p:oleObj name="Equation" r:id="rId13" imgW="799753" imgH="622030" progId="Equation.DSMT4">
                  <p:embed/>
                  <p:pic>
                    <p:nvPicPr>
                      <p:cNvPr id="0" name="Object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3632905"/>
                        <a:ext cx="800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20" name="Object 12"/>
          <p:cNvGraphicFramePr>
            <a:graphicFrameLocks noChangeAspect="1"/>
          </p:cNvGraphicFramePr>
          <p:nvPr/>
        </p:nvGraphicFramePr>
        <p:xfrm>
          <a:off x="7543800" y="3613855"/>
          <a:ext cx="1079500" cy="660400"/>
        </p:xfrm>
        <a:graphic>
          <a:graphicData uri="http://schemas.openxmlformats.org/presentationml/2006/ole">
            <mc:AlternateContent xmlns:mc="http://schemas.openxmlformats.org/markup-compatibility/2006">
              <mc:Choice xmlns:v="urn:schemas-microsoft-com:vml" Requires="v">
                <p:oleObj spid="_x0000_s22561" name="Equation" r:id="rId15" imgW="1079032" imgH="660113" progId="Equation.DSMT4">
                  <p:embed/>
                </p:oleObj>
              </mc:Choice>
              <mc:Fallback>
                <p:oleObj name="Equation" r:id="rId15" imgW="1079032" imgH="660113" progId="Equation.DSMT4">
                  <p:embed/>
                  <p:pic>
                    <p:nvPicPr>
                      <p:cNvPr id="0" name="Object 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3613855"/>
                        <a:ext cx="10795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1032933" y="5013678"/>
          <a:ext cx="825500" cy="952500"/>
        </p:xfrm>
        <a:graphic>
          <a:graphicData uri="http://schemas.openxmlformats.org/presentationml/2006/ole">
            <mc:AlternateContent xmlns:mc="http://schemas.openxmlformats.org/markup-compatibility/2006">
              <mc:Choice xmlns:v="urn:schemas-microsoft-com:vml" Requires="v">
                <p:oleObj spid="_x0000_s22562" name="Equation" r:id="rId17" imgW="825480" imgH="952200" progId="Equation.DSMT4">
                  <p:embed/>
                </p:oleObj>
              </mc:Choice>
              <mc:Fallback>
                <p:oleObj name="Equation" r:id="rId17" imgW="825480" imgH="9522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2933" y="5013678"/>
                        <a:ext cx="82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1875367" y="5016500"/>
          <a:ext cx="2336800" cy="927100"/>
        </p:xfrm>
        <a:graphic>
          <a:graphicData uri="http://schemas.openxmlformats.org/presentationml/2006/ole">
            <mc:AlternateContent xmlns:mc="http://schemas.openxmlformats.org/markup-compatibility/2006">
              <mc:Choice xmlns:v="urn:schemas-microsoft-com:vml" Requires="v">
                <p:oleObj spid="_x0000_s22563" name="Equation" r:id="rId19" imgW="2336760" imgH="927000" progId="Equation.DSMT4">
                  <p:embed/>
                </p:oleObj>
              </mc:Choice>
              <mc:Fallback>
                <p:oleObj name="Equation" r:id="rId19" imgW="2336760" imgH="927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75367" y="5016500"/>
                        <a:ext cx="2336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4229101" y="5013677"/>
          <a:ext cx="2336800" cy="927100"/>
        </p:xfrm>
        <a:graphic>
          <a:graphicData uri="http://schemas.openxmlformats.org/presentationml/2006/ole">
            <mc:AlternateContent xmlns:mc="http://schemas.openxmlformats.org/markup-compatibility/2006">
              <mc:Choice xmlns:v="urn:schemas-microsoft-com:vml" Requires="v">
                <p:oleObj spid="_x0000_s22564" name="Equation" r:id="rId21" imgW="2336760" imgH="927000" progId="Equation.DSMT4">
                  <p:embed/>
                </p:oleObj>
              </mc:Choice>
              <mc:Fallback>
                <p:oleObj name="Equation" r:id="rId21" imgW="2336760" imgH="92700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9101" y="5013677"/>
                        <a:ext cx="2336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3"/>
          <p:cNvGraphicFramePr>
            <a:graphicFrameLocks noChangeAspect="1"/>
          </p:cNvGraphicFramePr>
          <p:nvPr/>
        </p:nvGraphicFramePr>
        <p:xfrm>
          <a:off x="6582835" y="5315656"/>
          <a:ext cx="952500" cy="292100"/>
        </p:xfrm>
        <a:graphic>
          <a:graphicData uri="http://schemas.openxmlformats.org/presentationml/2006/ole">
            <mc:AlternateContent xmlns:mc="http://schemas.openxmlformats.org/markup-compatibility/2006">
              <mc:Choice xmlns:v="urn:schemas-microsoft-com:vml" Requires="v">
                <p:oleObj spid="_x0000_s22565" name="Equation" r:id="rId23" imgW="952200" imgH="291960" progId="Equation.DSMT4">
                  <p:embed/>
                </p:oleObj>
              </mc:Choice>
              <mc:Fallback>
                <p:oleObj name="Equation" r:id="rId23" imgW="952200" imgH="29196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82835" y="5315656"/>
                        <a:ext cx="95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4"/>
          <p:cNvGraphicFramePr>
            <a:graphicFrameLocks noChangeAspect="1"/>
          </p:cNvGraphicFramePr>
          <p:nvPr/>
        </p:nvGraphicFramePr>
        <p:xfrm>
          <a:off x="7552267" y="5325533"/>
          <a:ext cx="558800" cy="279400"/>
        </p:xfrm>
        <a:graphic>
          <a:graphicData uri="http://schemas.openxmlformats.org/presentationml/2006/ole">
            <mc:AlternateContent xmlns:mc="http://schemas.openxmlformats.org/markup-compatibility/2006">
              <mc:Choice xmlns:v="urn:schemas-microsoft-com:vml" Requires="v">
                <p:oleObj spid="_x0000_s22566" name="Equation" r:id="rId25" imgW="558720" imgH="279360" progId="Equation.DSMT4">
                  <p:embed/>
                </p:oleObj>
              </mc:Choice>
              <mc:Fallback>
                <p:oleObj name="Equation" r:id="rId25" imgW="558720" imgH="27936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52267" y="5325533"/>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70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70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70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70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70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70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70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Converging Series (cont.)</a:t>
            </a:r>
            <a:endParaRPr lang="en-US" dirty="0"/>
          </a:p>
        </p:txBody>
      </p:sp>
      <p:sp>
        <p:nvSpPr>
          <p:cNvPr id="3" name="Content Placeholder 2"/>
          <p:cNvSpPr>
            <a:spLocks noGrp="1"/>
          </p:cNvSpPr>
          <p:nvPr>
            <p:ph idx="1"/>
          </p:nvPr>
        </p:nvSpPr>
        <p:spPr>
          <a:xfrm>
            <a:off x="457200" y="1280160"/>
            <a:ext cx="8229600" cy="4832092"/>
          </a:xfrm>
        </p:spPr>
        <p:txBody>
          <a:bodyPr>
            <a:spAutoFit/>
          </a:bodyPr>
          <a:lstStyle/>
          <a:p>
            <a:r>
              <a:rPr lang="en-US" dirty="0" smtClean="0"/>
              <a:t>The last limit expression is very similar to the problem in Example 5(</a:t>
            </a:r>
            <a:r>
              <a:rPr lang="en-US" i="1" dirty="0" smtClean="0"/>
              <a:t>f</a:t>
            </a:r>
            <a:r>
              <a:rPr lang="en-US" dirty="0" smtClean="0"/>
              <a:t>). In general, using small cases in order to determine an expression like that in the Table for </a:t>
            </a:r>
            <a:r>
              <a:rPr lang="en-US" i="1" dirty="0" smtClean="0"/>
              <a:t>S</a:t>
            </a:r>
            <a:r>
              <a:rPr lang="en-US" i="1" baseline="-25000" dirty="0" smtClean="0"/>
              <a:t>n</a:t>
            </a:r>
            <a:r>
              <a:rPr lang="en-US" dirty="0" smtClean="0"/>
              <a:t> involves guesswork and inference. The proof that the format is correct usually involves a formal technique called mathematical induction which we do not discuss in this text. However, the main step in such a proof requires that we show the guess for the formula for </a:t>
            </a:r>
            <a:r>
              <a:rPr lang="en-US" i="1" dirty="0" smtClean="0"/>
              <a:t>S</a:t>
            </a:r>
            <a:r>
              <a:rPr lang="en-US" i="1" baseline="-25000" dirty="0" smtClean="0"/>
              <a:t>n</a:t>
            </a:r>
            <a:r>
              <a:rPr lang="en-US" dirty="0" smtClean="0"/>
              <a:t> leads to a correct version for </a:t>
            </a:r>
            <a:r>
              <a:rPr lang="en-US" i="1" dirty="0" smtClean="0"/>
              <a:t>S</a:t>
            </a:r>
            <a:r>
              <a:rPr lang="en-US" i="1" baseline="-25000" dirty="0" smtClean="0"/>
              <a:t>n</a:t>
            </a:r>
            <a:r>
              <a:rPr lang="en-US" baseline="-25000" dirty="0" smtClean="0"/>
              <a:t>+1</a:t>
            </a:r>
            <a:r>
              <a:rPr lang="en-US" dirty="0" smtClean="0"/>
              <a:t>. That is, one must show, given a formula for </a:t>
            </a:r>
            <a:r>
              <a:rPr lang="en-US" i="1" dirty="0" smtClean="0"/>
              <a:t>S</a:t>
            </a:r>
            <a:r>
              <a:rPr lang="en-US" i="1" baseline="-25000" dirty="0" smtClean="0"/>
              <a:t>n</a:t>
            </a:r>
            <a:r>
              <a:rPr lang="en-US" dirty="0" smtClean="0"/>
              <a:t>, that </a:t>
            </a:r>
            <a:r>
              <a:rPr lang="en-US" i="1" dirty="0" smtClean="0"/>
              <a:t>S</a:t>
            </a:r>
            <a:r>
              <a:rPr lang="en-US" i="1" baseline="-25000" dirty="0" smtClean="0"/>
              <a:t>n</a:t>
            </a:r>
            <a:r>
              <a:rPr lang="en-US" dirty="0" smtClean="0"/>
              <a:t> + </a:t>
            </a:r>
            <a:r>
              <a:rPr lang="en-US" i="1" dirty="0" smtClean="0"/>
              <a:t>a</a:t>
            </a:r>
            <a:r>
              <a:rPr lang="en-US" i="1" baseline="-25000" dirty="0" smtClean="0"/>
              <a:t>n</a:t>
            </a:r>
            <a:r>
              <a:rPr lang="en-US" baseline="-25000" dirty="0" smtClean="0"/>
              <a:t>+1</a:t>
            </a:r>
            <a:r>
              <a:rPr lang="en-US" dirty="0" smtClean="0"/>
              <a:t> leads to </a:t>
            </a:r>
          </a:p>
          <a:p>
            <a:pPr>
              <a:spcBef>
                <a:spcPts val="0"/>
              </a:spcBef>
            </a:pPr>
            <a:r>
              <a:rPr lang="en-US" i="1" dirty="0" smtClean="0"/>
              <a:t>S</a:t>
            </a:r>
            <a:r>
              <a:rPr lang="en-US" i="1" baseline="-25000" dirty="0" smtClean="0"/>
              <a:t>n</a:t>
            </a:r>
            <a:r>
              <a:rPr lang="en-US" baseline="-25000" dirty="0" smtClean="0"/>
              <a:t>+1</a:t>
            </a:r>
            <a:r>
              <a:rPr lang="en-US" dirty="0"/>
              <a:t>.</a:t>
            </a:r>
            <a:r>
              <a:rPr lang="en-US" dirty="0" smtClean="0"/>
              <a:t> We illustrate for this example.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Converging Series (cont.)</a:t>
            </a:r>
            <a:endParaRPr lang="en-US" dirty="0"/>
          </a:p>
        </p:txBody>
      </p:sp>
      <p:graphicFrame>
        <p:nvGraphicFramePr>
          <p:cNvPr id="23555" name="Object 3"/>
          <p:cNvGraphicFramePr>
            <a:graphicFrameLocks noChangeAspect="1"/>
          </p:cNvGraphicFramePr>
          <p:nvPr/>
        </p:nvGraphicFramePr>
        <p:xfrm>
          <a:off x="1154289" y="1694744"/>
          <a:ext cx="1155700" cy="431800"/>
        </p:xfrm>
        <a:graphic>
          <a:graphicData uri="http://schemas.openxmlformats.org/presentationml/2006/ole">
            <mc:AlternateContent xmlns:mc="http://schemas.openxmlformats.org/markup-compatibility/2006">
              <mc:Choice xmlns:v="urn:schemas-microsoft-com:vml" Requires="v">
                <p:oleObj spid="_x0000_s23569" name="Equation" r:id="rId3" imgW="1155600" imgH="431640" progId="Equation.DSMT4">
                  <p:embed/>
                </p:oleObj>
              </mc:Choice>
              <mc:Fallback>
                <p:oleObj name="Equation" r:id="rId3" imgW="115560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289" y="1694744"/>
                        <a:ext cx="1155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384778" y="1490133"/>
          <a:ext cx="2476500" cy="838200"/>
        </p:xfrm>
        <a:graphic>
          <a:graphicData uri="http://schemas.openxmlformats.org/presentationml/2006/ole">
            <mc:AlternateContent xmlns:mc="http://schemas.openxmlformats.org/markup-compatibility/2006">
              <mc:Choice xmlns:v="urn:schemas-microsoft-com:vml" Requires="v">
                <p:oleObj spid="_x0000_s23570" name="Equation" r:id="rId5" imgW="2476440" imgH="838080" progId="Equation.DSMT4">
                  <p:embed/>
                </p:oleObj>
              </mc:Choice>
              <mc:Fallback>
                <p:oleObj name="Equation" r:id="rId5" imgW="24764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778" y="1490133"/>
                        <a:ext cx="247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4920545" y="1436511"/>
          <a:ext cx="2908300" cy="889000"/>
        </p:xfrm>
        <a:graphic>
          <a:graphicData uri="http://schemas.openxmlformats.org/presentationml/2006/ole">
            <mc:AlternateContent xmlns:mc="http://schemas.openxmlformats.org/markup-compatibility/2006">
              <mc:Choice xmlns:v="urn:schemas-microsoft-com:vml" Requires="v">
                <p:oleObj spid="_x0000_s23571" name="Equation" r:id="rId7" imgW="2908080" imgH="888840" progId="Equation.DSMT4">
                  <p:embed/>
                </p:oleObj>
              </mc:Choice>
              <mc:Fallback>
                <p:oleObj name="Equation" r:id="rId7" imgW="2908080" imgH="888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0545" y="1436511"/>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2384778" y="2427111"/>
          <a:ext cx="2882900" cy="838200"/>
        </p:xfrm>
        <a:graphic>
          <a:graphicData uri="http://schemas.openxmlformats.org/presentationml/2006/ole">
            <mc:AlternateContent xmlns:mc="http://schemas.openxmlformats.org/markup-compatibility/2006">
              <mc:Choice xmlns:v="urn:schemas-microsoft-com:vml" Requires="v">
                <p:oleObj spid="_x0000_s23572" name="Equation" r:id="rId9" imgW="2882880" imgH="838080" progId="Equation.DSMT4">
                  <p:embed/>
                </p:oleObj>
              </mc:Choice>
              <mc:Fallback>
                <p:oleObj name="Equation" r:id="rId9" imgW="28828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4778" y="2427111"/>
                        <a:ext cx="288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5334000" y="2424288"/>
          <a:ext cx="2616200" cy="838200"/>
        </p:xfrm>
        <a:graphic>
          <a:graphicData uri="http://schemas.openxmlformats.org/presentationml/2006/ole">
            <mc:AlternateContent xmlns:mc="http://schemas.openxmlformats.org/markup-compatibility/2006">
              <mc:Choice xmlns:v="urn:schemas-microsoft-com:vml" Requires="v">
                <p:oleObj spid="_x0000_s23573" name="Equation" r:id="rId11" imgW="2616120" imgH="838080" progId="Equation.DSMT4">
                  <p:embed/>
                </p:oleObj>
              </mc:Choice>
              <mc:Fallback>
                <p:oleObj name="Equation" r:id="rId11" imgW="261612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2424288"/>
                        <a:ext cx="261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2373489" y="3358445"/>
          <a:ext cx="2171700" cy="889000"/>
        </p:xfrm>
        <a:graphic>
          <a:graphicData uri="http://schemas.openxmlformats.org/presentationml/2006/ole">
            <mc:AlternateContent xmlns:mc="http://schemas.openxmlformats.org/markup-compatibility/2006">
              <mc:Choice xmlns:v="urn:schemas-microsoft-com:vml" Requires="v">
                <p:oleObj spid="_x0000_s23574" name="Equation" r:id="rId13" imgW="2171520" imgH="888840" progId="Equation.DSMT4">
                  <p:embed/>
                </p:oleObj>
              </mc:Choice>
              <mc:Fallback>
                <p:oleObj name="Equation" r:id="rId13" imgW="2171520" imgH="8888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3489" y="3358445"/>
                        <a:ext cx="2171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4608689" y="3632201"/>
          <a:ext cx="812800" cy="431800"/>
        </p:xfrm>
        <a:graphic>
          <a:graphicData uri="http://schemas.openxmlformats.org/presentationml/2006/ole">
            <mc:AlternateContent xmlns:mc="http://schemas.openxmlformats.org/markup-compatibility/2006">
              <mc:Choice xmlns:v="urn:schemas-microsoft-com:vml" Requires="v">
                <p:oleObj spid="_x0000_s23575" name="Equation" r:id="rId15" imgW="812520" imgH="431640" progId="Equation.DSMT4">
                  <p:embed/>
                </p:oleObj>
              </mc:Choice>
              <mc:Fallback>
                <p:oleObj name="Equation" r:id="rId15" imgW="81252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8689" y="3632201"/>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Sequences </a:t>
            </a:r>
            <a:endParaRPr lang="en-US" dirty="0"/>
          </a:p>
        </p:txBody>
      </p:sp>
      <p:sp>
        <p:nvSpPr>
          <p:cNvPr id="3" name="Content Placeholder 2"/>
          <p:cNvSpPr>
            <a:spLocks noGrp="1"/>
          </p:cNvSpPr>
          <p:nvPr>
            <p:ph idx="1"/>
          </p:nvPr>
        </p:nvSpPr>
        <p:spPr/>
        <p:txBody>
          <a:bodyPr/>
          <a:lstStyle/>
          <a:p>
            <a:r>
              <a:rPr lang="en-US" dirty="0" smtClean="0"/>
              <a:t>Determine a formula for the </a:t>
            </a:r>
            <a:r>
              <a:rPr lang="en-US" i="1" dirty="0" smtClean="0"/>
              <a:t>n</a:t>
            </a:r>
            <a:r>
              <a:rPr lang="en-US" baseline="30000" dirty="0" smtClean="0"/>
              <a:t>th</a:t>
            </a:r>
            <a:r>
              <a:rPr lang="en-US" dirty="0" smtClean="0"/>
              <a:t> term of the sequence</a:t>
            </a:r>
          </a:p>
          <a:p>
            <a:endParaRPr lang="en-US" b="1" dirty="0" smtClean="0"/>
          </a:p>
          <a:p>
            <a:pPr>
              <a:spcBef>
                <a:spcPts val="1800"/>
              </a:spcBef>
            </a:pPr>
            <a:r>
              <a:rPr lang="en-US" b="1" dirty="0" smtClean="0"/>
              <a:t>Solution: </a:t>
            </a:r>
          </a:p>
          <a:p>
            <a:pPr>
              <a:spcBef>
                <a:spcPts val="600"/>
              </a:spcBef>
            </a:pPr>
            <a:r>
              <a:rPr lang="en-US" dirty="0" smtClean="0"/>
              <a:t>The sequence               where </a:t>
            </a:r>
            <a:r>
              <a:rPr lang="en-US" i="1" dirty="0" smtClean="0">
                <a:solidFill>
                  <a:srgbClr val="FF0000"/>
                </a:solidFill>
              </a:rPr>
              <a:t>b</a:t>
            </a:r>
            <a:r>
              <a:rPr lang="en-US" i="1" baseline="-25000" dirty="0" smtClean="0">
                <a:solidFill>
                  <a:srgbClr val="FF0000"/>
                </a:solidFill>
              </a:rPr>
              <a:t>n</a:t>
            </a:r>
            <a:r>
              <a:rPr lang="en-US" i="1" dirty="0" smtClean="0">
                <a:solidFill>
                  <a:srgbClr val="FF0000"/>
                </a:solidFill>
              </a:rPr>
              <a:t> </a:t>
            </a:r>
            <a:r>
              <a:rPr lang="en-US" dirty="0" smtClean="0">
                <a:solidFill>
                  <a:srgbClr val="FF0000"/>
                </a:solidFill>
              </a:rPr>
              <a:t>= 2</a:t>
            </a:r>
            <a:r>
              <a:rPr lang="en-US" i="1" dirty="0" smtClean="0">
                <a:solidFill>
                  <a:srgbClr val="FF0000"/>
                </a:solidFill>
              </a:rPr>
              <a:t>n</a:t>
            </a:r>
            <a:r>
              <a:rPr lang="en-US" dirty="0" smtClean="0">
                <a:solidFill>
                  <a:srgbClr val="FF0000"/>
                </a:solidFill>
              </a:rPr>
              <a:t> + 1 </a:t>
            </a:r>
            <a:r>
              <a:rPr lang="en-US" dirty="0" smtClean="0"/>
              <a:t>gives the </a:t>
            </a:r>
          </a:p>
          <a:p>
            <a:pPr>
              <a:spcBef>
                <a:spcPts val="600"/>
              </a:spcBef>
            </a:pPr>
            <a:r>
              <a:rPr lang="en-US" dirty="0" smtClean="0"/>
              <a:t>sequence </a:t>
            </a:r>
            <a:r>
              <a:rPr lang="en-US" dirty="0" smtClean="0">
                <a:solidFill>
                  <a:srgbClr val="0000FF"/>
                </a:solidFill>
              </a:rPr>
              <a:t>{1, 3, 5, 7, ...}</a:t>
            </a:r>
            <a:r>
              <a:rPr lang="en-US" dirty="0" smtClean="0"/>
              <a:t>. </a:t>
            </a:r>
          </a:p>
          <a:p>
            <a:pPr>
              <a:spcBef>
                <a:spcPts val="1200"/>
              </a:spcBef>
            </a:pPr>
            <a:r>
              <a:rPr lang="en-US" dirty="0" smtClean="0"/>
              <a:t>Here </a:t>
            </a:r>
            <a:r>
              <a:rPr lang="en-US" i="1" dirty="0" smtClean="0">
                <a:solidFill>
                  <a:srgbClr val="FF00FF"/>
                </a:solidFill>
              </a:rPr>
              <a:t>b</a:t>
            </a:r>
            <a:r>
              <a:rPr lang="en-US" baseline="-25000" dirty="0" smtClean="0">
                <a:solidFill>
                  <a:srgbClr val="FF00FF"/>
                </a:solidFill>
              </a:rPr>
              <a:t>0</a:t>
            </a:r>
            <a:r>
              <a:rPr lang="en-US" dirty="0" smtClean="0"/>
              <a:t> =</a:t>
            </a:r>
            <a:r>
              <a:rPr lang="en-US" dirty="0" smtClean="0">
                <a:solidFill>
                  <a:srgbClr val="000099"/>
                </a:solidFill>
              </a:rPr>
              <a:t> 2(0) + 1 = 0 + 1 </a:t>
            </a:r>
            <a:r>
              <a:rPr lang="en-US" dirty="0" smtClean="0"/>
              <a:t>= </a:t>
            </a:r>
            <a:r>
              <a:rPr lang="en-US" dirty="0" smtClean="0">
                <a:solidFill>
                  <a:srgbClr val="FF00FF"/>
                </a:solidFill>
              </a:rPr>
              <a:t>1</a:t>
            </a:r>
            <a:r>
              <a:rPr lang="en-US" dirty="0" smtClean="0"/>
              <a:t>, </a:t>
            </a:r>
            <a:r>
              <a:rPr lang="en-US" i="1" dirty="0" smtClean="0">
                <a:solidFill>
                  <a:srgbClr val="FF00FF"/>
                </a:solidFill>
              </a:rPr>
              <a:t>b</a:t>
            </a:r>
            <a:r>
              <a:rPr lang="en-US" baseline="-25000" dirty="0" smtClean="0">
                <a:solidFill>
                  <a:srgbClr val="FF00FF"/>
                </a:solidFill>
              </a:rPr>
              <a:t>1</a:t>
            </a:r>
            <a:r>
              <a:rPr lang="en-US" dirty="0" smtClean="0"/>
              <a:t> = </a:t>
            </a:r>
            <a:r>
              <a:rPr lang="en-US" dirty="0" smtClean="0">
                <a:solidFill>
                  <a:srgbClr val="000099"/>
                </a:solidFill>
              </a:rPr>
              <a:t>2(1) + 1 = 2 + 1</a:t>
            </a:r>
            <a:r>
              <a:rPr lang="en-US" dirty="0" smtClean="0"/>
              <a:t> = </a:t>
            </a:r>
            <a:r>
              <a:rPr lang="en-US" dirty="0" smtClean="0">
                <a:solidFill>
                  <a:srgbClr val="FF00FF"/>
                </a:solidFill>
              </a:rPr>
              <a:t>3</a:t>
            </a:r>
            <a:r>
              <a:rPr lang="en-US" dirty="0" smtClean="0"/>
              <a:t>, and so on.</a:t>
            </a:r>
            <a:endParaRPr lang="en-US" dirty="0"/>
          </a:p>
        </p:txBody>
      </p:sp>
      <p:graphicFrame>
        <p:nvGraphicFramePr>
          <p:cNvPr id="396290" name="Object 2"/>
          <p:cNvGraphicFramePr>
            <a:graphicFrameLocks noChangeAspect="1"/>
          </p:cNvGraphicFramePr>
          <p:nvPr/>
        </p:nvGraphicFramePr>
        <p:xfrm>
          <a:off x="2688167" y="2906889"/>
          <a:ext cx="1003300" cy="584200"/>
        </p:xfrm>
        <a:graphic>
          <a:graphicData uri="http://schemas.openxmlformats.org/presentationml/2006/ole">
            <mc:AlternateContent xmlns:mc="http://schemas.openxmlformats.org/markup-compatibility/2006">
              <mc:Choice xmlns:v="urn:schemas-microsoft-com:vml" Requires="v">
                <p:oleObj spid="_x0000_s1030" name="Equation" r:id="rId3" imgW="1002865" imgH="583947" progId="Equation.DSMT4">
                  <p:embed/>
                </p:oleObj>
              </mc:Choice>
              <mc:Fallback>
                <p:oleObj name="Equation" r:id="rId3" imgW="1002865" imgH="583947"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167" y="2906889"/>
                        <a:ext cx="1003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1" name="Object 3"/>
          <p:cNvGraphicFramePr>
            <a:graphicFrameLocks noChangeAspect="1"/>
          </p:cNvGraphicFramePr>
          <p:nvPr>
            <p:extLst>
              <p:ext uri="{D42A27DB-BD31-4B8C-83A1-F6EECF244321}">
                <p14:modId xmlns:p14="http://schemas.microsoft.com/office/powerpoint/2010/main" val="2819005314"/>
              </p:ext>
            </p:extLst>
          </p:nvPr>
        </p:nvGraphicFramePr>
        <p:xfrm>
          <a:off x="573088" y="1854200"/>
          <a:ext cx="3505200" cy="584200"/>
        </p:xfrm>
        <a:graphic>
          <a:graphicData uri="http://schemas.openxmlformats.org/presentationml/2006/ole">
            <mc:AlternateContent xmlns:mc="http://schemas.openxmlformats.org/markup-compatibility/2006">
              <mc:Choice xmlns:v="urn:schemas-microsoft-com:vml" Requires="v">
                <p:oleObj spid="_x0000_s1031" name="Equation" r:id="rId5" imgW="3504960" imgH="583920" progId="Equation.DSMT4">
                  <p:embed/>
                </p:oleObj>
              </mc:Choice>
              <mc:Fallback>
                <p:oleObj name="Equation" r:id="rId5" imgW="3504960" imgH="58392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88" y="1854200"/>
                        <a:ext cx="350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6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a:t>
            </a:r>
            <a:endParaRPr lang="en-US" dirty="0"/>
          </a:p>
        </p:txBody>
      </p:sp>
      <p:sp>
        <p:nvSpPr>
          <p:cNvPr id="3" name="Content Placeholder 2"/>
          <p:cNvSpPr>
            <a:spLocks noGrp="1"/>
          </p:cNvSpPr>
          <p:nvPr>
            <p:ph idx="1"/>
          </p:nvPr>
        </p:nvSpPr>
        <p:spPr/>
        <p:txBody>
          <a:bodyPr/>
          <a:lstStyle/>
          <a:p>
            <a:r>
              <a:rPr lang="en-US" dirty="0" smtClean="0"/>
              <a:t>Determine the sums of the following infinite series providing they converge.</a:t>
            </a:r>
            <a:endParaRPr lang="en-US" dirty="0"/>
          </a:p>
        </p:txBody>
      </p:sp>
      <p:graphicFrame>
        <p:nvGraphicFramePr>
          <p:cNvPr id="430082" name="Object 2"/>
          <p:cNvGraphicFramePr>
            <a:graphicFrameLocks noChangeAspect="1"/>
          </p:cNvGraphicFramePr>
          <p:nvPr/>
        </p:nvGraphicFramePr>
        <p:xfrm>
          <a:off x="609600" y="2362200"/>
          <a:ext cx="6019800" cy="1993900"/>
        </p:xfrm>
        <a:graphic>
          <a:graphicData uri="http://schemas.openxmlformats.org/presentationml/2006/ole">
            <mc:AlternateContent xmlns:mc="http://schemas.openxmlformats.org/markup-compatibility/2006">
              <mc:Choice xmlns:v="urn:schemas-microsoft-com:vml" Requires="v">
                <p:oleObj spid="_x0000_s24580" name="Equation" r:id="rId3" imgW="6019800" imgH="1993900" progId="Equation.DSMT4">
                  <p:embed/>
                </p:oleObj>
              </mc:Choice>
              <mc:Fallback>
                <p:oleObj name="Equation" r:id="rId3" imgW="6019800" imgH="19939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60198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sp>
        <p:nvSpPr>
          <p:cNvPr id="7" name="Content Placeholder 6"/>
          <p:cNvSpPr>
            <a:spLocks noGrp="1"/>
          </p:cNvSpPr>
          <p:nvPr>
            <p:ph idx="1"/>
          </p:nvPr>
        </p:nvSpPr>
        <p:spPr>
          <a:xfrm>
            <a:off x="457200" y="1219200"/>
            <a:ext cx="8229600" cy="4572000"/>
          </a:xfrm>
        </p:spPr>
        <p:txBody>
          <a:bodyPr/>
          <a:lstStyle/>
          <a:p>
            <a:pPr>
              <a:spcBef>
                <a:spcPts val="0"/>
              </a:spcBef>
            </a:pPr>
            <a:r>
              <a:rPr lang="en-US" b="1" dirty="0" smtClean="0"/>
              <a:t>Solutions: a. </a:t>
            </a:r>
            <a:r>
              <a:rPr lang="en-US" dirty="0" smtClean="0"/>
              <a:t>The partial sums converge. </a:t>
            </a:r>
          </a:p>
        </p:txBody>
      </p:sp>
      <p:graphicFrame>
        <p:nvGraphicFramePr>
          <p:cNvPr id="25603" name="Object 3"/>
          <p:cNvGraphicFramePr>
            <a:graphicFrameLocks noChangeAspect="1"/>
          </p:cNvGraphicFramePr>
          <p:nvPr/>
        </p:nvGraphicFramePr>
        <p:xfrm>
          <a:off x="1351845" y="1905000"/>
          <a:ext cx="292100" cy="431800"/>
        </p:xfrm>
        <a:graphic>
          <a:graphicData uri="http://schemas.openxmlformats.org/presentationml/2006/ole">
            <mc:AlternateContent xmlns:mc="http://schemas.openxmlformats.org/markup-compatibility/2006">
              <mc:Choice xmlns:v="urn:schemas-microsoft-com:vml" Requires="v">
                <p:oleObj spid="_x0000_s25645" name="Equation" r:id="rId3" imgW="291960" imgH="431640" progId="Equation.DSMT4">
                  <p:embed/>
                </p:oleObj>
              </mc:Choice>
              <mc:Fallback>
                <p:oleObj name="Equation" r:id="rId3" imgW="2919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845" y="1905000"/>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1710267" y="1690512"/>
          <a:ext cx="647700" cy="838200"/>
        </p:xfrm>
        <a:graphic>
          <a:graphicData uri="http://schemas.openxmlformats.org/presentationml/2006/ole">
            <mc:AlternateContent xmlns:mc="http://schemas.openxmlformats.org/markup-compatibility/2006">
              <mc:Choice xmlns:v="urn:schemas-microsoft-com:vml" Requires="v">
                <p:oleObj spid="_x0000_s25646" name="Equation" r:id="rId5" imgW="647640" imgH="838080" progId="Equation.DSMT4">
                  <p:embed/>
                </p:oleObj>
              </mc:Choice>
              <mc:Fallback>
                <p:oleObj name="Equation" r:id="rId5" imgW="6476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267" y="1690512"/>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4550834" y="1905000"/>
          <a:ext cx="304800" cy="431800"/>
        </p:xfrm>
        <a:graphic>
          <a:graphicData uri="http://schemas.openxmlformats.org/presentationml/2006/ole">
            <mc:AlternateContent xmlns:mc="http://schemas.openxmlformats.org/markup-compatibility/2006">
              <mc:Choice xmlns:v="urn:schemas-microsoft-com:vml" Requires="v">
                <p:oleObj spid="_x0000_s25647" name="Equation" r:id="rId7" imgW="304560" imgH="431640" progId="Equation.DSMT4">
                  <p:embed/>
                </p:oleObj>
              </mc:Choice>
              <mc:Fallback>
                <p:oleObj name="Equation" r:id="rId7" imgW="3045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0834" y="19050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4896086" y="1687689"/>
          <a:ext cx="1066800" cy="838200"/>
        </p:xfrm>
        <a:graphic>
          <a:graphicData uri="http://schemas.openxmlformats.org/presentationml/2006/ole">
            <mc:AlternateContent xmlns:mc="http://schemas.openxmlformats.org/markup-compatibility/2006">
              <mc:Choice xmlns:v="urn:schemas-microsoft-com:vml" Requires="v">
                <p:oleObj spid="_x0000_s25648" name="Equation" r:id="rId9" imgW="1066680" imgH="838080" progId="Equation.DSMT4">
                  <p:embed/>
                </p:oleObj>
              </mc:Choice>
              <mc:Fallback>
                <p:oleObj name="Equation" r:id="rId9" imgW="10666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6086" y="1687689"/>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6003338" y="1687689"/>
          <a:ext cx="1079500" cy="838200"/>
        </p:xfrm>
        <a:graphic>
          <a:graphicData uri="http://schemas.openxmlformats.org/presentationml/2006/ole">
            <mc:AlternateContent xmlns:mc="http://schemas.openxmlformats.org/markup-compatibility/2006">
              <mc:Choice xmlns:v="urn:schemas-microsoft-com:vml" Requires="v">
                <p:oleObj spid="_x0000_s25649" name="Equation" r:id="rId11" imgW="1079280" imgH="838080" progId="Equation.DSMT4">
                  <p:embed/>
                </p:oleObj>
              </mc:Choice>
              <mc:Fallback>
                <p:oleObj name="Equation" r:id="rId11" imgW="10792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3338" y="1687689"/>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7123289" y="1696155"/>
          <a:ext cx="660400" cy="838200"/>
        </p:xfrm>
        <a:graphic>
          <a:graphicData uri="http://schemas.openxmlformats.org/presentationml/2006/ole">
            <mc:AlternateContent xmlns:mc="http://schemas.openxmlformats.org/markup-compatibility/2006">
              <mc:Choice xmlns:v="urn:schemas-microsoft-com:vml" Requires="v">
                <p:oleObj spid="_x0000_s25650" name="Equation" r:id="rId13" imgW="660240" imgH="838080" progId="Equation.DSMT4">
                  <p:embed/>
                </p:oleObj>
              </mc:Choice>
              <mc:Fallback>
                <p:oleObj name="Equation" r:id="rId13" imgW="6602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3289" y="1696155"/>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1351845" y="2808111"/>
          <a:ext cx="304800" cy="431800"/>
        </p:xfrm>
        <a:graphic>
          <a:graphicData uri="http://schemas.openxmlformats.org/presentationml/2006/ole">
            <mc:AlternateContent xmlns:mc="http://schemas.openxmlformats.org/markup-compatibility/2006">
              <mc:Choice xmlns:v="urn:schemas-microsoft-com:vml" Requires="v">
                <p:oleObj spid="_x0000_s25651" name="Equation" r:id="rId15" imgW="304560" imgH="431640" progId="Equation.DSMT4">
                  <p:embed/>
                </p:oleObj>
              </mc:Choice>
              <mc:Fallback>
                <p:oleObj name="Equation" r:id="rId15" imgW="30456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1845" y="2808111"/>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0" name="Object 10"/>
          <p:cNvGraphicFramePr>
            <a:graphicFrameLocks noChangeAspect="1"/>
          </p:cNvGraphicFramePr>
          <p:nvPr/>
        </p:nvGraphicFramePr>
        <p:xfrm>
          <a:off x="1706739" y="2590800"/>
          <a:ext cx="1257300" cy="838200"/>
        </p:xfrm>
        <a:graphic>
          <a:graphicData uri="http://schemas.openxmlformats.org/presentationml/2006/ole">
            <mc:AlternateContent xmlns:mc="http://schemas.openxmlformats.org/markup-compatibility/2006">
              <mc:Choice xmlns:v="urn:schemas-microsoft-com:vml" Requires="v">
                <p:oleObj spid="_x0000_s25652" name="Equation" r:id="rId17" imgW="1257120" imgH="838080" progId="Equation.DSMT4">
                  <p:embed/>
                </p:oleObj>
              </mc:Choice>
              <mc:Fallback>
                <p:oleObj name="Equation" r:id="rId17" imgW="125712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06739" y="2590800"/>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1" name="Object 11"/>
          <p:cNvGraphicFramePr>
            <a:graphicFrameLocks noChangeAspect="1"/>
          </p:cNvGraphicFramePr>
          <p:nvPr/>
        </p:nvGraphicFramePr>
        <p:xfrm>
          <a:off x="3014133" y="2590800"/>
          <a:ext cx="825500" cy="838200"/>
        </p:xfrm>
        <a:graphic>
          <a:graphicData uri="http://schemas.openxmlformats.org/presentationml/2006/ole">
            <mc:AlternateContent xmlns:mc="http://schemas.openxmlformats.org/markup-compatibility/2006">
              <mc:Choice xmlns:v="urn:schemas-microsoft-com:vml" Requires="v">
                <p:oleObj spid="_x0000_s25653" name="Equation" r:id="rId19" imgW="825480" imgH="838080" progId="Equation.DSMT4">
                  <p:embed/>
                </p:oleObj>
              </mc:Choice>
              <mc:Fallback>
                <p:oleObj name="Equation" r:id="rId19" imgW="825480" imgH="838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4133" y="2590800"/>
                        <a:ext cx="82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12"/>
          <p:cNvGraphicFramePr>
            <a:graphicFrameLocks noChangeAspect="1"/>
          </p:cNvGraphicFramePr>
          <p:nvPr/>
        </p:nvGraphicFramePr>
        <p:xfrm>
          <a:off x="4550834" y="2830689"/>
          <a:ext cx="317500" cy="431800"/>
        </p:xfrm>
        <a:graphic>
          <a:graphicData uri="http://schemas.openxmlformats.org/presentationml/2006/ole">
            <mc:AlternateContent xmlns:mc="http://schemas.openxmlformats.org/markup-compatibility/2006">
              <mc:Choice xmlns:v="urn:schemas-microsoft-com:vml" Requires="v">
                <p:oleObj spid="_x0000_s25654" name="Equation" r:id="rId21" imgW="317160" imgH="431640" progId="Equation.DSMT4">
                  <p:embed/>
                </p:oleObj>
              </mc:Choice>
              <mc:Fallback>
                <p:oleObj name="Equation" r:id="rId21" imgW="317160" imgH="43164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50834" y="2830689"/>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13"/>
          <p:cNvGraphicFramePr>
            <a:graphicFrameLocks noChangeAspect="1"/>
          </p:cNvGraphicFramePr>
          <p:nvPr/>
        </p:nvGraphicFramePr>
        <p:xfrm>
          <a:off x="4915606" y="2590800"/>
          <a:ext cx="1384300" cy="838200"/>
        </p:xfrm>
        <a:graphic>
          <a:graphicData uri="http://schemas.openxmlformats.org/presentationml/2006/ole">
            <mc:AlternateContent xmlns:mc="http://schemas.openxmlformats.org/markup-compatibility/2006">
              <mc:Choice xmlns:v="urn:schemas-microsoft-com:vml" Requires="v">
                <p:oleObj spid="_x0000_s25655" name="Equation" r:id="rId23" imgW="1384200" imgH="838080" progId="Equation.DSMT4">
                  <p:embed/>
                </p:oleObj>
              </mc:Choice>
              <mc:Fallback>
                <p:oleObj name="Equation" r:id="rId23" imgW="1384200" imgH="83808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15606" y="25908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4" name="Object 14"/>
          <p:cNvGraphicFramePr>
            <a:graphicFrameLocks noChangeAspect="1"/>
          </p:cNvGraphicFramePr>
          <p:nvPr/>
        </p:nvGraphicFramePr>
        <p:xfrm>
          <a:off x="6347178" y="2590800"/>
          <a:ext cx="838200" cy="838200"/>
        </p:xfrm>
        <a:graphic>
          <a:graphicData uri="http://schemas.openxmlformats.org/presentationml/2006/ole">
            <mc:AlternateContent xmlns:mc="http://schemas.openxmlformats.org/markup-compatibility/2006">
              <mc:Choice xmlns:v="urn:schemas-microsoft-com:vml" Requires="v">
                <p:oleObj spid="_x0000_s25656" name="Equation" r:id="rId25" imgW="838080" imgH="838080" progId="Equation.DSMT4">
                  <p:embed/>
                </p:oleObj>
              </mc:Choice>
              <mc:Fallback>
                <p:oleObj name="Equation" r:id="rId25" imgW="838080" imgH="83808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47178" y="2590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5" name="Object 15"/>
          <p:cNvGraphicFramePr>
            <a:graphicFrameLocks noChangeAspect="1"/>
          </p:cNvGraphicFramePr>
          <p:nvPr/>
        </p:nvGraphicFramePr>
        <p:xfrm>
          <a:off x="1351845" y="4267199"/>
          <a:ext cx="304800" cy="431800"/>
        </p:xfrm>
        <a:graphic>
          <a:graphicData uri="http://schemas.openxmlformats.org/presentationml/2006/ole">
            <mc:AlternateContent xmlns:mc="http://schemas.openxmlformats.org/markup-compatibility/2006">
              <mc:Choice xmlns:v="urn:schemas-microsoft-com:vml" Requires="v">
                <p:oleObj spid="_x0000_s25657" name="Equation" r:id="rId27" imgW="304560" imgH="431640" progId="Equation.DSMT4">
                  <p:embed/>
                </p:oleObj>
              </mc:Choice>
              <mc:Fallback>
                <p:oleObj name="Equation" r:id="rId27" imgW="304560" imgH="43164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1845" y="4267199"/>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6" name="Object 16"/>
          <p:cNvGraphicFramePr>
            <a:graphicFrameLocks noChangeAspect="1"/>
          </p:cNvGraphicFramePr>
          <p:nvPr/>
        </p:nvGraphicFramePr>
        <p:xfrm>
          <a:off x="1700036" y="4058355"/>
          <a:ext cx="1397000" cy="838200"/>
        </p:xfrm>
        <a:graphic>
          <a:graphicData uri="http://schemas.openxmlformats.org/presentationml/2006/ole">
            <mc:AlternateContent xmlns:mc="http://schemas.openxmlformats.org/markup-compatibility/2006">
              <mc:Choice xmlns:v="urn:schemas-microsoft-com:vml" Requires="v">
                <p:oleObj spid="_x0000_s25658" name="Equation" r:id="rId29" imgW="1396800" imgH="838080" progId="Equation.DSMT4">
                  <p:embed/>
                </p:oleObj>
              </mc:Choice>
              <mc:Fallback>
                <p:oleObj name="Equation" r:id="rId29" imgW="1396800" imgH="838080" progId="Equation.DSMT4">
                  <p:embed/>
                  <p:pic>
                    <p:nvPicPr>
                      <p:cNvPr id="0"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00036" y="4058355"/>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7" name="Object 17"/>
          <p:cNvGraphicFramePr>
            <a:graphicFrameLocks noChangeAspect="1"/>
          </p:cNvGraphicFramePr>
          <p:nvPr/>
        </p:nvGraphicFramePr>
        <p:xfrm>
          <a:off x="3140427" y="4049889"/>
          <a:ext cx="876300" cy="838200"/>
        </p:xfrm>
        <a:graphic>
          <a:graphicData uri="http://schemas.openxmlformats.org/presentationml/2006/ole">
            <mc:AlternateContent xmlns:mc="http://schemas.openxmlformats.org/markup-compatibility/2006">
              <mc:Choice xmlns:v="urn:schemas-microsoft-com:vml" Requires="v">
                <p:oleObj spid="_x0000_s25659" name="Equation" r:id="rId31" imgW="876240" imgH="838080" progId="Equation.DSMT4">
                  <p:embed/>
                </p:oleObj>
              </mc:Choice>
              <mc:Fallback>
                <p:oleObj name="Equation" r:id="rId31" imgW="876240" imgH="838080" progId="Equation.DSMT4">
                  <p:embed/>
                  <p:pic>
                    <p:nvPicPr>
                      <p:cNvPr id="0"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40427" y="4049889"/>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8" name="Object 18"/>
          <p:cNvGraphicFramePr>
            <a:graphicFrameLocks noChangeAspect="1"/>
          </p:cNvGraphicFramePr>
          <p:nvPr/>
        </p:nvGraphicFramePr>
        <p:xfrm>
          <a:off x="4060119" y="3505200"/>
          <a:ext cx="1422400" cy="1384300"/>
        </p:xfrm>
        <a:graphic>
          <a:graphicData uri="http://schemas.openxmlformats.org/presentationml/2006/ole">
            <mc:AlternateContent xmlns:mc="http://schemas.openxmlformats.org/markup-compatibility/2006">
              <mc:Choice xmlns:v="urn:schemas-microsoft-com:vml" Requires="v">
                <p:oleObj spid="_x0000_s25660" name="Equation" r:id="rId33" imgW="1422360" imgH="1384200" progId="Equation.DSMT4">
                  <p:embed/>
                </p:oleObj>
              </mc:Choice>
              <mc:Fallback>
                <p:oleObj name="Equation" r:id="rId33" imgW="1422360" imgH="1384200" progId="Equation.DSMT4">
                  <p:embed/>
                  <p:pic>
                    <p:nvPicPr>
                      <p:cNvPr id="0" name="Picture 1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60119" y="3505200"/>
                        <a:ext cx="1422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9" name="Object 19"/>
          <p:cNvGraphicFramePr>
            <a:graphicFrameLocks noChangeAspect="1"/>
          </p:cNvGraphicFramePr>
          <p:nvPr/>
        </p:nvGraphicFramePr>
        <p:xfrm>
          <a:off x="5525911" y="4025900"/>
          <a:ext cx="1854200" cy="927100"/>
        </p:xfrm>
        <a:graphic>
          <a:graphicData uri="http://schemas.openxmlformats.org/presentationml/2006/ole">
            <mc:AlternateContent xmlns:mc="http://schemas.openxmlformats.org/markup-compatibility/2006">
              <mc:Choice xmlns:v="urn:schemas-microsoft-com:vml" Requires="v">
                <p:oleObj spid="_x0000_s25661" name="Equation" r:id="rId35" imgW="1854000" imgH="927000" progId="Equation.DSMT4">
                  <p:embed/>
                </p:oleObj>
              </mc:Choice>
              <mc:Fallback>
                <p:oleObj name="Equation" r:id="rId35" imgW="1854000" imgH="927000" progId="Equation.DSMT4">
                  <p:embed/>
                  <p:pic>
                    <p:nvPicPr>
                      <p:cNvPr id="0" name="Picture 1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525911" y="4025900"/>
                        <a:ext cx="1854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0" name="Object 20"/>
          <p:cNvGraphicFramePr>
            <a:graphicFrameLocks noChangeAspect="1"/>
          </p:cNvGraphicFramePr>
          <p:nvPr/>
        </p:nvGraphicFramePr>
        <p:xfrm>
          <a:off x="1351845" y="5267678"/>
          <a:ext cx="812800" cy="546100"/>
        </p:xfrm>
        <a:graphic>
          <a:graphicData uri="http://schemas.openxmlformats.org/presentationml/2006/ole">
            <mc:AlternateContent xmlns:mc="http://schemas.openxmlformats.org/markup-compatibility/2006">
              <mc:Choice xmlns:v="urn:schemas-microsoft-com:vml" Requires="v">
                <p:oleObj spid="_x0000_s25662" name="Equation" r:id="rId37" imgW="812520" imgH="545760" progId="Equation.DSMT4">
                  <p:embed/>
                </p:oleObj>
              </mc:Choice>
              <mc:Fallback>
                <p:oleObj name="Equation" r:id="rId37" imgW="812520" imgH="545760" progId="Equation.DSMT4">
                  <p:embed/>
                  <p:pic>
                    <p:nvPicPr>
                      <p:cNvPr id="0" name="Picture 2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51845" y="5267678"/>
                        <a:ext cx="812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1" name="Object 21"/>
          <p:cNvGraphicFramePr>
            <a:graphicFrameLocks noChangeAspect="1"/>
          </p:cNvGraphicFramePr>
          <p:nvPr/>
        </p:nvGraphicFramePr>
        <p:xfrm>
          <a:off x="2210741" y="5027789"/>
          <a:ext cx="2362200" cy="927100"/>
        </p:xfrm>
        <a:graphic>
          <a:graphicData uri="http://schemas.openxmlformats.org/presentationml/2006/ole">
            <mc:AlternateContent xmlns:mc="http://schemas.openxmlformats.org/markup-compatibility/2006">
              <mc:Choice xmlns:v="urn:schemas-microsoft-com:vml" Requires="v">
                <p:oleObj spid="_x0000_s25663" name="Equation" r:id="rId39" imgW="2361960" imgH="927000" progId="Equation.DSMT4">
                  <p:embed/>
                </p:oleObj>
              </mc:Choice>
              <mc:Fallback>
                <p:oleObj name="Equation" r:id="rId39" imgW="2361960" imgH="927000" progId="Equation.DSMT4">
                  <p:embed/>
                  <p:pic>
                    <p:nvPicPr>
                      <p:cNvPr id="0" name="Picture 2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210741" y="5027789"/>
                        <a:ext cx="2362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2" name="Object 22"/>
          <p:cNvGraphicFramePr>
            <a:graphicFrameLocks noChangeAspect="1"/>
          </p:cNvGraphicFramePr>
          <p:nvPr/>
        </p:nvGraphicFramePr>
        <p:xfrm>
          <a:off x="4619037" y="5043312"/>
          <a:ext cx="1549400" cy="838200"/>
        </p:xfrm>
        <a:graphic>
          <a:graphicData uri="http://schemas.openxmlformats.org/presentationml/2006/ole">
            <mc:AlternateContent xmlns:mc="http://schemas.openxmlformats.org/markup-compatibility/2006">
              <mc:Choice xmlns:v="urn:schemas-microsoft-com:vml" Requires="v">
                <p:oleObj spid="_x0000_s25664" name="Equation" r:id="rId41" imgW="1549080" imgH="838080" progId="Equation.DSMT4">
                  <p:embed/>
                </p:oleObj>
              </mc:Choice>
              <mc:Fallback>
                <p:oleObj name="Equation" r:id="rId41" imgW="1549080" imgH="838080" progId="Equation.DSMT4">
                  <p:embed/>
                  <p:pic>
                    <p:nvPicPr>
                      <p:cNvPr id="0" name="Picture 2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619037" y="5043312"/>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3" name="Object 23"/>
          <p:cNvGraphicFramePr>
            <a:graphicFrameLocks noChangeAspect="1"/>
          </p:cNvGraphicFramePr>
          <p:nvPr/>
        </p:nvGraphicFramePr>
        <p:xfrm>
          <a:off x="6214533" y="5040489"/>
          <a:ext cx="533400" cy="838200"/>
        </p:xfrm>
        <a:graphic>
          <a:graphicData uri="http://schemas.openxmlformats.org/presentationml/2006/ole">
            <mc:AlternateContent xmlns:mc="http://schemas.openxmlformats.org/markup-compatibility/2006">
              <mc:Choice xmlns:v="urn:schemas-microsoft-com:vml" Requires="v">
                <p:oleObj spid="_x0000_s25665" name="Equation" r:id="rId43" imgW="533160" imgH="838080" progId="Equation.DSMT4">
                  <p:embed/>
                </p:oleObj>
              </mc:Choice>
              <mc:Fallback>
                <p:oleObj name="Equation" r:id="rId43" imgW="533160" imgH="838080" progId="Equation.DSMT4">
                  <p:embed/>
                  <p:pic>
                    <p:nvPicPr>
                      <p:cNvPr id="0" name="Picture 2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14533" y="5040489"/>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6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6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6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56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6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6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6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sp>
        <p:nvSpPr>
          <p:cNvPr id="7" name="Content Placeholder 6"/>
          <p:cNvSpPr>
            <a:spLocks noGrp="1"/>
          </p:cNvSpPr>
          <p:nvPr>
            <p:ph idx="1"/>
          </p:nvPr>
        </p:nvSpPr>
        <p:spPr/>
        <p:txBody>
          <a:bodyPr/>
          <a:lstStyle/>
          <a:p>
            <a:pPr marL="514350" indent="-514350">
              <a:spcBef>
                <a:spcPts val="0"/>
              </a:spcBef>
            </a:pPr>
            <a:r>
              <a:rPr lang="en-US" b="1" dirty="0" smtClean="0"/>
              <a:t>b.	</a:t>
            </a:r>
            <a:r>
              <a:rPr lang="en-US" dirty="0" smtClean="0"/>
              <a:t>This series diverges. The sequence of partial sums does not converge. </a:t>
            </a:r>
          </a:p>
          <a:p>
            <a:pPr marL="457200" indent="-457200">
              <a:lnSpc>
                <a:spcPct val="250000"/>
              </a:lnSpc>
              <a:spcBef>
                <a:spcPts val="600"/>
              </a:spcBef>
            </a:pPr>
            <a:r>
              <a:rPr lang="en-US" b="1" dirty="0" smtClean="0"/>
              <a:t>c.	</a:t>
            </a:r>
            <a:r>
              <a:rPr lang="en-US" dirty="0" smtClean="0"/>
              <a:t>The partial sums converge. </a:t>
            </a:r>
          </a:p>
        </p:txBody>
      </p:sp>
      <p:graphicFrame>
        <p:nvGraphicFramePr>
          <p:cNvPr id="3" name="Object 2"/>
          <p:cNvGraphicFramePr>
            <a:graphicFrameLocks noChangeAspect="1"/>
          </p:cNvGraphicFramePr>
          <p:nvPr>
            <p:extLst>
              <p:ext uri="{D42A27DB-BD31-4B8C-83A1-F6EECF244321}">
                <p14:modId xmlns:p14="http://schemas.microsoft.com/office/powerpoint/2010/main" val="1150176028"/>
              </p:ext>
            </p:extLst>
          </p:nvPr>
        </p:nvGraphicFramePr>
        <p:xfrm>
          <a:off x="4127500" y="3162300"/>
          <a:ext cx="914400" cy="180975"/>
        </p:xfrm>
        <a:graphic>
          <a:graphicData uri="http://schemas.openxmlformats.org/presentationml/2006/ole">
            <mc:AlternateContent xmlns:mc="http://schemas.openxmlformats.org/markup-compatibility/2006">
              <mc:Choice xmlns:v="urn:schemas-microsoft-com:vml" Requires="v">
                <p:oleObj spid="_x0000_s26680" name="Equation" r:id="rId3" imgW="914400" imgH="181440" progId="Equation.DSMT4">
                  <p:embed/>
                </p:oleObj>
              </mc:Choice>
              <mc:Fallback>
                <p:oleObj name="Equation" r:id="rId3" imgW="914400" imgH="18144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3162300"/>
                        <a:ext cx="9144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0429489"/>
              </p:ext>
            </p:extLst>
          </p:nvPr>
        </p:nvGraphicFramePr>
        <p:xfrm>
          <a:off x="6210300" y="2246489"/>
          <a:ext cx="2247900" cy="330200"/>
        </p:xfrm>
        <a:graphic>
          <a:graphicData uri="http://schemas.openxmlformats.org/presentationml/2006/ole">
            <mc:AlternateContent xmlns:mc="http://schemas.openxmlformats.org/markup-compatibility/2006">
              <mc:Choice xmlns:v="urn:schemas-microsoft-com:vml" Requires="v">
                <p:oleObj spid="_x0000_s26681" name="Equation" r:id="rId5" imgW="2247840" imgH="330120" progId="Equation.DSMT4">
                  <p:embed/>
                </p:oleObj>
              </mc:Choice>
              <mc:Fallback>
                <p:oleObj name="Equation" r:id="rId5" imgW="2247840" imgH="33012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0300" y="2246489"/>
                        <a:ext cx="2247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1032933" y="2221089"/>
          <a:ext cx="1130300" cy="431800"/>
        </p:xfrm>
        <a:graphic>
          <a:graphicData uri="http://schemas.openxmlformats.org/presentationml/2006/ole">
            <mc:AlternateContent xmlns:mc="http://schemas.openxmlformats.org/markup-compatibility/2006">
              <mc:Choice xmlns:v="urn:schemas-microsoft-com:vml" Requires="v">
                <p:oleObj spid="_x0000_s26682" name="Equation" r:id="rId7" imgW="1130040" imgH="431640" progId="Equation.DSMT4">
                  <p:embed/>
                </p:oleObj>
              </mc:Choice>
              <mc:Fallback>
                <p:oleObj name="Equation" r:id="rId7" imgW="113004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933" y="2221089"/>
                        <a:ext cx="1130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2209800" y="2221089"/>
          <a:ext cx="952500" cy="431800"/>
        </p:xfrm>
        <a:graphic>
          <a:graphicData uri="http://schemas.openxmlformats.org/presentationml/2006/ole">
            <mc:AlternateContent xmlns:mc="http://schemas.openxmlformats.org/markup-compatibility/2006">
              <mc:Choice xmlns:v="urn:schemas-microsoft-com:vml" Requires="v">
                <p:oleObj spid="_x0000_s26683" name="Equation" r:id="rId9" imgW="952200" imgH="431640" progId="Equation.DSMT4">
                  <p:embed/>
                </p:oleObj>
              </mc:Choice>
              <mc:Fallback>
                <p:oleObj name="Equation" r:id="rId9" imgW="952200" imgH="4316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2221089"/>
                        <a:ext cx="95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8"/>
          <p:cNvGraphicFramePr>
            <a:graphicFrameLocks noChangeAspect="1"/>
          </p:cNvGraphicFramePr>
          <p:nvPr/>
        </p:nvGraphicFramePr>
        <p:xfrm>
          <a:off x="3200400" y="2221089"/>
          <a:ext cx="1143000" cy="431800"/>
        </p:xfrm>
        <a:graphic>
          <a:graphicData uri="http://schemas.openxmlformats.org/presentationml/2006/ole">
            <mc:AlternateContent xmlns:mc="http://schemas.openxmlformats.org/markup-compatibility/2006">
              <mc:Choice xmlns:v="urn:schemas-microsoft-com:vml" Requires="v">
                <p:oleObj spid="_x0000_s26684" name="Equation" r:id="rId11" imgW="1143000" imgH="431640" progId="Equation.DSMT4">
                  <p:embed/>
                </p:oleObj>
              </mc:Choice>
              <mc:Fallback>
                <p:oleObj name="Equation" r:id="rId11" imgW="1143000" imgH="4316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21089"/>
                        <a:ext cx="114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9"/>
          <p:cNvGraphicFramePr>
            <a:graphicFrameLocks noChangeAspect="1"/>
          </p:cNvGraphicFramePr>
          <p:nvPr/>
        </p:nvGraphicFramePr>
        <p:xfrm>
          <a:off x="4401255" y="2238023"/>
          <a:ext cx="1333500" cy="431800"/>
        </p:xfrm>
        <a:graphic>
          <a:graphicData uri="http://schemas.openxmlformats.org/presentationml/2006/ole">
            <mc:AlternateContent xmlns:mc="http://schemas.openxmlformats.org/markup-compatibility/2006">
              <mc:Choice xmlns:v="urn:schemas-microsoft-com:vml" Requires="v">
                <p:oleObj spid="_x0000_s26685" name="Equation" r:id="rId13" imgW="1333440" imgH="431640" progId="Equation.DSMT4">
                  <p:embed/>
                </p:oleObj>
              </mc:Choice>
              <mc:Fallback>
                <p:oleObj name="Equation" r:id="rId13" imgW="1333440" imgH="4316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1255" y="2238023"/>
                        <a:ext cx="133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992011" y="3347156"/>
          <a:ext cx="292100" cy="431800"/>
        </p:xfrm>
        <a:graphic>
          <a:graphicData uri="http://schemas.openxmlformats.org/presentationml/2006/ole">
            <mc:AlternateContent xmlns:mc="http://schemas.openxmlformats.org/markup-compatibility/2006">
              <mc:Choice xmlns:v="urn:schemas-microsoft-com:vml" Requires="v">
                <p:oleObj spid="_x0000_s26686" name="Equation" r:id="rId15" imgW="291960" imgH="431640" progId="Equation.DSMT4">
                  <p:embed/>
                </p:oleObj>
              </mc:Choice>
              <mc:Fallback>
                <p:oleObj name="Equation" r:id="rId15" imgW="291960" imgH="4316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2011" y="3347156"/>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5" name="Object 11"/>
          <p:cNvGraphicFramePr>
            <a:graphicFrameLocks noChangeAspect="1"/>
          </p:cNvGraphicFramePr>
          <p:nvPr/>
        </p:nvGraphicFramePr>
        <p:xfrm>
          <a:off x="1307394" y="3388078"/>
          <a:ext cx="749300" cy="292100"/>
        </p:xfrm>
        <a:graphic>
          <a:graphicData uri="http://schemas.openxmlformats.org/presentationml/2006/ole">
            <mc:AlternateContent xmlns:mc="http://schemas.openxmlformats.org/markup-compatibility/2006">
              <mc:Choice xmlns:v="urn:schemas-microsoft-com:vml" Requires="v">
                <p:oleObj spid="_x0000_s26687" name="Equation" r:id="rId17" imgW="749160" imgH="291960" progId="Equation.DSMT4">
                  <p:embed/>
                </p:oleObj>
              </mc:Choice>
              <mc:Fallback>
                <p:oleObj name="Equation" r:id="rId17" imgW="749160" imgH="2919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07394" y="3388078"/>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6" name="Object 12"/>
          <p:cNvGraphicFramePr>
            <a:graphicFrameLocks noChangeAspect="1"/>
          </p:cNvGraphicFramePr>
          <p:nvPr/>
        </p:nvGraphicFramePr>
        <p:xfrm>
          <a:off x="2079978" y="3124200"/>
          <a:ext cx="647700" cy="838200"/>
        </p:xfrm>
        <a:graphic>
          <a:graphicData uri="http://schemas.openxmlformats.org/presentationml/2006/ole">
            <mc:AlternateContent xmlns:mc="http://schemas.openxmlformats.org/markup-compatibility/2006">
              <mc:Choice xmlns:v="urn:schemas-microsoft-com:vml" Requires="v">
                <p:oleObj spid="_x0000_s26688" name="Equation" r:id="rId19" imgW="647640" imgH="838080" progId="Equation.DSMT4">
                  <p:embed/>
                </p:oleObj>
              </mc:Choice>
              <mc:Fallback>
                <p:oleObj name="Equation" r:id="rId19" imgW="647640" imgH="83808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79978" y="3124200"/>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7" name="Object 13"/>
          <p:cNvGraphicFramePr>
            <a:graphicFrameLocks noChangeAspect="1"/>
          </p:cNvGraphicFramePr>
          <p:nvPr/>
        </p:nvGraphicFramePr>
        <p:xfrm>
          <a:off x="2983089" y="3344333"/>
          <a:ext cx="304800" cy="431800"/>
        </p:xfrm>
        <a:graphic>
          <a:graphicData uri="http://schemas.openxmlformats.org/presentationml/2006/ole">
            <mc:AlternateContent xmlns:mc="http://schemas.openxmlformats.org/markup-compatibility/2006">
              <mc:Choice xmlns:v="urn:schemas-microsoft-com:vml" Requires="v">
                <p:oleObj spid="_x0000_s26689" name="Equation" r:id="rId21" imgW="304560" imgH="431640" progId="Equation.DSMT4">
                  <p:embed/>
                </p:oleObj>
              </mc:Choice>
              <mc:Fallback>
                <p:oleObj name="Equation" r:id="rId21" imgW="304560" imgH="43164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83089" y="3344333"/>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8" name="Object 14"/>
          <p:cNvGraphicFramePr>
            <a:graphicFrameLocks noChangeAspect="1"/>
          </p:cNvGraphicFramePr>
          <p:nvPr/>
        </p:nvGraphicFramePr>
        <p:xfrm>
          <a:off x="3319640" y="3399367"/>
          <a:ext cx="1371600" cy="292100"/>
        </p:xfrm>
        <a:graphic>
          <a:graphicData uri="http://schemas.openxmlformats.org/presentationml/2006/ole">
            <mc:AlternateContent xmlns:mc="http://schemas.openxmlformats.org/markup-compatibility/2006">
              <mc:Choice xmlns:v="urn:schemas-microsoft-com:vml" Requires="v">
                <p:oleObj spid="_x0000_s26690" name="Equation" r:id="rId23" imgW="1371600" imgH="291960" progId="Equation.DSMT4">
                  <p:embed/>
                </p:oleObj>
              </mc:Choice>
              <mc:Fallback>
                <p:oleObj name="Equation" r:id="rId23" imgW="1371600" imgH="2919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9640" y="3399367"/>
                        <a:ext cx="137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9" name="Object 15"/>
          <p:cNvGraphicFramePr>
            <a:graphicFrameLocks noChangeAspect="1"/>
          </p:cNvGraphicFramePr>
          <p:nvPr/>
        </p:nvGraphicFramePr>
        <p:xfrm>
          <a:off x="4722990" y="3124200"/>
          <a:ext cx="647700" cy="838200"/>
        </p:xfrm>
        <a:graphic>
          <a:graphicData uri="http://schemas.openxmlformats.org/presentationml/2006/ole">
            <mc:AlternateContent xmlns:mc="http://schemas.openxmlformats.org/markup-compatibility/2006">
              <mc:Choice xmlns:v="urn:schemas-microsoft-com:vml" Requires="v">
                <p:oleObj spid="_x0000_s26691" name="Equation" r:id="rId25" imgW="647640" imgH="838080" progId="Equation.DSMT4">
                  <p:embed/>
                </p:oleObj>
              </mc:Choice>
              <mc:Fallback>
                <p:oleObj name="Equation" r:id="rId25" imgW="647640" imgH="83808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22990" y="3124200"/>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0" name="Object 16"/>
          <p:cNvGraphicFramePr>
            <a:graphicFrameLocks noChangeAspect="1"/>
          </p:cNvGraphicFramePr>
          <p:nvPr/>
        </p:nvGraphicFramePr>
        <p:xfrm>
          <a:off x="5630334" y="3335867"/>
          <a:ext cx="304800" cy="431800"/>
        </p:xfrm>
        <a:graphic>
          <a:graphicData uri="http://schemas.openxmlformats.org/presentationml/2006/ole">
            <mc:AlternateContent xmlns:mc="http://schemas.openxmlformats.org/markup-compatibility/2006">
              <mc:Choice xmlns:v="urn:schemas-microsoft-com:vml" Requires="v">
                <p:oleObj spid="_x0000_s26692" name="Equation" r:id="rId27" imgW="304560" imgH="431640" progId="Equation.DSMT4">
                  <p:embed/>
                </p:oleObj>
              </mc:Choice>
              <mc:Fallback>
                <p:oleObj name="Equation" r:id="rId27" imgW="304560" imgH="43164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30334" y="3335867"/>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1" name="Object 17"/>
          <p:cNvGraphicFramePr>
            <a:graphicFrameLocks noChangeAspect="1"/>
          </p:cNvGraphicFramePr>
          <p:nvPr/>
        </p:nvGraphicFramePr>
        <p:xfrm>
          <a:off x="5957006" y="3399367"/>
          <a:ext cx="927100" cy="292100"/>
        </p:xfrm>
        <a:graphic>
          <a:graphicData uri="http://schemas.openxmlformats.org/presentationml/2006/ole">
            <mc:AlternateContent xmlns:mc="http://schemas.openxmlformats.org/markup-compatibility/2006">
              <mc:Choice xmlns:v="urn:schemas-microsoft-com:vml" Requires="v">
                <p:oleObj spid="_x0000_s26693" name="Equation" r:id="rId29" imgW="927000" imgH="291960" progId="Equation.DSMT4">
                  <p:embed/>
                </p:oleObj>
              </mc:Choice>
              <mc:Fallback>
                <p:oleObj name="Equation" r:id="rId29" imgW="927000" imgH="29196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57006" y="3399367"/>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2" name="Object 18"/>
          <p:cNvGraphicFramePr>
            <a:graphicFrameLocks noChangeAspect="1"/>
          </p:cNvGraphicFramePr>
          <p:nvPr/>
        </p:nvGraphicFramePr>
        <p:xfrm>
          <a:off x="6905978" y="3124200"/>
          <a:ext cx="660400" cy="838200"/>
        </p:xfrm>
        <a:graphic>
          <a:graphicData uri="http://schemas.openxmlformats.org/presentationml/2006/ole">
            <mc:AlternateContent xmlns:mc="http://schemas.openxmlformats.org/markup-compatibility/2006">
              <mc:Choice xmlns:v="urn:schemas-microsoft-com:vml" Requires="v">
                <p:oleObj spid="_x0000_s26694" name="Equation" r:id="rId31" imgW="660240" imgH="838080" progId="Equation.DSMT4">
                  <p:embed/>
                </p:oleObj>
              </mc:Choice>
              <mc:Fallback>
                <p:oleObj name="Equation" r:id="rId31" imgW="660240" imgH="838080" progId="Equation.DSMT4">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05978" y="3124200"/>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3" name="Object 19"/>
          <p:cNvGraphicFramePr>
            <a:graphicFrameLocks noChangeAspect="1"/>
          </p:cNvGraphicFramePr>
          <p:nvPr/>
        </p:nvGraphicFramePr>
        <p:xfrm>
          <a:off x="979311" y="4298244"/>
          <a:ext cx="317500" cy="431800"/>
        </p:xfrm>
        <a:graphic>
          <a:graphicData uri="http://schemas.openxmlformats.org/presentationml/2006/ole">
            <mc:AlternateContent xmlns:mc="http://schemas.openxmlformats.org/markup-compatibility/2006">
              <mc:Choice xmlns:v="urn:schemas-microsoft-com:vml" Requires="v">
                <p:oleObj spid="_x0000_s26695" name="Equation" r:id="rId33" imgW="317160" imgH="431640" progId="Equation.DSMT4">
                  <p:embed/>
                </p:oleObj>
              </mc:Choice>
              <mc:Fallback>
                <p:oleObj name="Equation" r:id="rId33" imgW="317160" imgH="431640" progId="Equation.DSMT4">
                  <p:embed/>
                  <p:pic>
                    <p:nvPicPr>
                      <p:cNvPr id="0"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79311" y="4298244"/>
                        <a:ext cx="31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4" name="Object 20"/>
          <p:cNvGraphicFramePr>
            <a:graphicFrameLocks noChangeAspect="1"/>
          </p:cNvGraphicFramePr>
          <p:nvPr/>
        </p:nvGraphicFramePr>
        <p:xfrm>
          <a:off x="1322916" y="4333522"/>
          <a:ext cx="762000" cy="292100"/>
        </p:xfrm>
        <a:graphic>
          <a:graphicData uri="http://schemas.openxmlformats.org/presentationml/2006/ole">
            <mc:AlternateContent xmlns:mc="http://schemas.openxmlformats.org/markup-compatibility/2006">
              <mc:Choice xmlns:v="urn:schemas-microsoft-com:vml" Requires="v">
                <p:oleObj spid="_x0000_s26696" name="Equation" r:id="rId35" imgW="761760" imgH="291960" progId="Equation.DSMT4">
                  <p:embed/>
                </p:oleObj>
              </mc:Choice>
              <mc:Fallback>
                <p:oleObj name="Equation" r:id="rId35" imgW="761760" imgH="291960" progId="Equation.DSMT4">
                  <p:embed/>
                  <p:pic>
                    <p:nvPicPr>
                      <p:cNvPr id="0"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22916" y="4333522"/>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5" name="Object 21"/>
          <p:cNvGraphicFramePr>
            <a:graphicFrameLocks noChangeAspect="1"/>
          </p:cNvGraphicFramePr>
          <p:nvPr/>
        </p:nvGraphicFramePr>
        <p:xfrm>
          <a:off x="2111022" y="4069644"/>
          <a:ext cx="660400" cy="838200"/>
        </p:xfrm>
        <a:graphic>
          <a:graphicData uri="http://schemas.openxmlformats.org/presentationml/2006/ole">
            <mc:AlternateContent xmlns:mc="http://schemas.openxmlformats.org/markup-compatibility/2006">
              <mc:Choice xmlns:v="urn:schemas-microsoft-com:vml" Requires="v">
                <p:oleObj spid="_x0000_s26697" name="Equation" r:id="rId37" imgW="660240" imgH="838080" progId="Equation.DSMT4">
                  <p:embed/>
                </p:oleObj>
              </mc:Choice>
              <mc:Fallback>
                <p:oleObj name="Equation" r:id="rId37" imgW="660240" imgH="838080" progId="Equation.DSMT4">
                  <p:embed/>
                  <p:pic>
                    <p:nvPicPr>
                      <p:cNvPr id="0" name="Picture 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11022" y="4069644"/>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6" name="Object 22"/>
          <p:cNvGraphicFramePr>
            <a:graphicFrameLocks noChangeAspect="1"/>
          </p:cNvGraphicFramePr>
          <p:nvPr/>
        </p:nvGraphicFramePr>
        <p:xfrm>
          <a:off x="3036711" y="4343400"/>
          <a:ext cx="558800" cy="304800"/>
        </p:xfrm>
        <a:graphic>
          <a:graphicData uri="http://schemas.openxmlformats.org/presentationml/2006/ole">
            <mc:AlternateContent xmlns:mc="http://schemas.openxmlformats.org/markup-compatibility/2006">
              <mc:Choice xmlns:v="urn:schemas-microsoft-com:vml" Requires="v">
                <p:oleObj spid="_x0000_s26698" name="Equation" r:id="rId39" imgW="558720" imgH="304560" progId="Equation.DSMT4">
                  <p:embed/>
                </p:oleObj>
              </mc:Choice>
              <mc:Fallback>
                <p:oleObj name="Equation" r:id="rId39" imgW="558720" imgH="304560" progId="Equation.DSMT4">
                  <p:embed/>
                  <p:pic>
                    <p:nvPicPr>
                      <p:cNvPr id="0" name="Picture 2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36711" y="43434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7" name="Object 23"/>
          <p:cNvGraphicFramePr>
            <a:graphicFrameLocks noChangeAspect="1"/>
          </p:cNvGraphicFramePr>
          <p:nvPr/>
        </p:nvGraphicFramePr>
        <p:xfrm>
          <a:off x="3928533" y="4295423"/>
          <a:ext cx="304800" cy="431800"/>
        </p:xfrm>
        <a:graphic>
          <a:graphicData uri="http://schemas.openxmlformats.org/presentationml/2006/ole">
            <mc:AlternateContent xmlns:mc="http://schemas.openxmlformats.org/markup-compatibility/2006">
              <mc:Choice xmlns:v="urn:schemas-microsoft-com:vml" Requires="v">
                <p:oleObj spid="_x0000_s26699" name="Equation" r:id="rId41" imgW="304560" imgH="431640" progId="Equation.DSMT4">
                  <p:embed/>
                </p:oleObj>
              </mc:Choice>
              <mc:Fallback>
                <p:oleObj name="Equation" r:id="rId41" imgW="304560" imgH="431640" progId="Equation.DSMT4">
                  <p:embed/>
                  <p:pic>
                    <p:nvPicPr>
                      <p:cNvPr id="0" name="Picture 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928533" y="4295423"/>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8" name="Object 24"/>
          <p:cNvGraphicFramePr>
            <a:graphicFrameLocks noChangeAspect="1"/>
          </p:cNvGraphicFramePr>
          <p:nvPr/>
        </p:nvGraphicFramePr>
        <p:xfrm>
          <a:off x="4258733" y="4344811"/>
          <a:ext cx="1371600" cy="292100"/>
        </p:xfrm>
        <a:graphic>
          <a:graphicData uri="http://schemas.openxmlformats.org/presentationml/2006/ole">
            <mc:AlternateContent xmlns:mc="http://schemas.openxmlformats.org/markup-compatibility/2006">
              <mc:Choice xmlns:v="urn:schemas-microsoft-com:vml" Requires="v">
                <p:oleObj spid="_x0000_s26700" name="Equation" r:id="rId43" imgW="1371600" imgH="291960" progId="Equation.DSMT4">
                  <p:embed/>
                </p:oleObj>
              </mc:Choice>
              <mc:Fallback>
                <p:oleObj name="Equation" r:id="rId43" imgW="1371600" imgH="291960" progId="Equation.DSMT4">
                  <p:embed/>
                  <p:pic>
                    <p:nvPicPr>
                      <p:cNvPr id="0" name="Picture 2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258733" y="4344811"/>
                        <a:ext cx="137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9" name="Object 25"/>
          <p:cNvGraphicFramePr>
            <a:graphicFrameLocks noChangeAspect="1"/>
          </p:cNvGraphicFramePr>
          <p:nvPr/>
        </p:nvGraphicFramePr>
        <p:xfrm>
          <a:off x="5655733" y="4080933"/>
          <a:ext cx="635000" cy="838200"/>
        </p:xfrm>
        <a:graphic>
          <a:graphicData uri="http://schemas.openxmlformats.org/presentationml/2006/ole">
            <mc:AlternateContent xmlns:mc="http://schemas.openxmlformats.org/markup-compatibility/2006">
              <mc:Choice xmlns:v="urn:schemas-microsoft-com:vml" Requires="v">
                <p:oleObj spid="_x0000_s26701" name="Equation" r:id="rId45" imgW="634680" imgH="838080" progId="Equation.DSMT4">
                  <p:embed/>
                </p:oleObj>
              </mc:Choice>
              <mc:Fallback>
                <p:oleObj name="Equation" r:id="rId45" imgW="634680" imgH="838080" progId="Equation.DSMT4">
                  <p:embed/>
                  <p:pic>
                    <p:nvPicPr>
                      <p:cNvPr id="0" name="Picture 2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55733" y="4080933"/>
                        <a:ext cx="63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0" name="Object 26"/>
          <p:cNvGraphicFramePr>
            <a:graphicFrameLocks noChangeAspect="1"/>
          </p:cNvGraphicFramePr>
          <p:nvPr/>
        </p:nvGraphicFramePr>
        <p:xfrm>
          <a:off x="973667" y="5304367"/>
          <a:ext cx="2197100" cy="368300"/>
        </p:xfrm>
        <a:graphic>
          <a:graphicData uri="http://schemas.openxmlformats.org/presentationml/2006/ole">
            <mc:AlternateContent xmlns:mc="http://schemas.openxmlformats.org/markup-compatibility/2006">
              <mc:Choice xmlns:v="urn:schemas-microsoft-com:vml" Requires="v">
                <p:oleObj spid="_x0000_s26702" name="Equation" r:id="rId47" imgW="2197080" imgH="368280" progId="Equation.DSMT4">
                  <p:embed/>
                </p:oleObj>
              </mc:Choice>
              <mc:Fallback>
                <p:oleObj name="Equation" r:id="rId47" imgW="2197080" imgH="368280" progId="Equation.DSMT4">
                  <p:embed/>
                  <p:pic>
                    <p:nvPicPr>
                      <p:cNvPr id="0" name="Picture 2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73667" y="5304367"/>
                        <a:ext cx="2197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1" name="Object 27"/>
          <p:cNvGraphicFramePr>
            <a:graphicFrameLocks noChangeAspect="1"/>
          </p:cNvGraphicFramePr>
          <p:nvPr/>
        </p:nvGraphicFramePr>
        <p:xfrm>
          <a:off x="3211689" y="5029200"/>
          <a:ext cx="1473200" cy="838200"/>
        </p:xfrm>
        <a:graphic>
          <a:graphicData uri="http://schemas.openxmlformats.org/presentationml/2006/ole">
            <mc:AlternateContent xmlns:mc="http://schemas.openxmlformats.org/markup-compatibility/2006">
              <mc:Choice xmlns:v="urn:schemas-microsoft-com:vml" Requires="v">
                <p:oleObj spid="_x0000_s26703" name="Equation" r:id="rId49" imgW="1473120" imgH="838080" progId="Equation.DSMT4">
                  <p:embed/>
                </p:oleObj>
              </mc:Choice>
              <mc:Fallback>
                <p:oleObj name="Equation" r:id="rId49" imgW="1473120" imgH="838080" progId="Equation.DSMT4">
                  <p:embed/>
                  <p:pic>
                    <p:nvPicPr>
                      <p:cNvPr id="0" name="Picture 2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211689" y="502920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2" name="Object 28"/>
          <p:cNvGraphicFramePr>
            <a:graphicFrameLocks noChangeAspect="1"/>
          </p:cNvGraphicFramePr>
          <p:nvPr/>
        </p:nvGraphicFramePr>
        <p:xfrm>
          <a:off x="4704645" y="5016500"/>
          <a:ext cx="2971800" cy="927100"/>
        </p:xfrm>
        <a:graphic>
          <a:graphicData uri="http://schemas.openxmlformats.org/presentationml/2006/ole">
            <mc:AlternateContent xmlns:mc="http://schemas.openxmlformats.org/markup-compatibility/2006">
              <mc:Choice xmlns:v="urn:schemas-microsoft-com:vml" Requires="v">
                <p:oleObj spid="_x0000_s26704" name="Equation" r:id="rId51" imgW="2971800" imgH="927000" progId="Equation.DSMT4">
                  <p:embed/>
                </p:oleObj>
              </mc:Choice>
              <mc:Fallback>
                <p:oleObj name="Equation" r:id="rId51" imgW="2971800" imgH="927000" progId="Equation.DSMT4">
                  <p:embed/>
                  <p:pic>
                    <p:nvPicPr>
                      <p:cNvPr id="0" name="Picture 28"/>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704645" y="5016500"/>
                        <a:ext cx="2971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3" name="Object 29"/>
          <p:cNvGraphicFramePr>
            <a:graphicFrameLocks noChangeAspect="1"/>
          </p:cNvGraphicFramePr>
          <p:nvPr/>
        </p:nvGraphicFramePr>
        <p:xfrm>
          <a:off x="7718778" y="5317067"/>
          <a:ext cx="457200" cy="279400"/>
        </p:xfrm>
        <a:graphic>
          <a:graphicData uri="http://schemas.openxmlformats.org/presentationml/2006/ole">
            <mc:AlternateContent xmlns:mc="http://schemas.openxmlformats.org/markup-compatibility/2006">
              <mc:Choice xmlns:v="urn:schemas-microsoft-com:vml" Requires="v">
                <p:oleObj spid="_x0000_s26705" name="Equation" r:id="rId53" imgW="457200" imgH="279360" progId="Equation.DSMT4">
                  <p:embed/>
                </p:oleObj>
              </mc:Choice>
              <mc:Fallback>
                <p:oleObj name="Equation" r:id="rId53" imgW="457200" imgH="279360" progId="Equation.DSMT4">
                  <p:embed/>
                  <p:pic>
                    <p:nvPicPr>
                      <p:cNvPr id="0" name="Picture 2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718778" y="531706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6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6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6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6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6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6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6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6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6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65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sp>
        <p:nvSpPr>
          <p:cNvPr id="7" name="Content Placeholder 6"/>
          <p:cNvSpPr>
            <a:spLocks noGrp="1"/>
          </p:cNvSpPr>
          <p:nvPr>
            <p:ph idx="1"/>
          </p:nvPr>
        </p:nvSpPr>
        <p:spPr>
          <a:xfrm>
            <a:off x="457200" y="1280160"/>
            <a:ext cx="8229600" cy="3108543"/>
          </a:xfrm>
        </p:spPr>
        <p:txBody>
          <a:bodyPr>
            <a:spAutoFit/>
          </a:bodyPr>
          <a:lstStyle/>
          <a:p>
            <a:pPr marL="514350" indent="-514350"/>
            <a:r>
              <a:rPr lang="en-US" b="1" dirty="0" smtClean="0"/>
              <a:t>d.</a:t>
            </a:r>
            <a:r>
              <a:rPr lang="en-US" dirty="0" smtClean="0"/>
              <a:t>	This diverges. This is an important infinite series. It seems to converge since the sequence of partial sums is not too large and the terms seem to be getting closer together. Nevertheless, the terms </a:t>
            </a:r>
            <a:r>
              <a:rPr lang="en-US" i="1" dirty="0" smtClean="0"/>
              <a:t>S</a:t>
            </a:r>
            <a:r>
              <a:rPr lang="en-US" i="1" baseline="-25000" dirty="0" smtClean="0"/>
              <a:t>n</a:t>
            </a:r>
            <a:r>
              <a:rPr lang="en-US" i="1" dirty="0" smtClean="0"/>
              <a:t> </a:t>
            </a:r>
            <a:r>
              <a:rPr lang="en-US" dirty="0" smtClean="0"/>
              <a:t>increase without bound (“go to infinity”). One can see this with a nice argument by partitioning the terms of the series in a new way.</a:t>
            </a:r>
            <a:r>
              <a:rPr lang="en-US" b="1" dirty="0" smtClean="0"/>
              <a:t> </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312040861"/>
              </p:ext>
            </p:extLst>
          </p:nvPr>
        </p:nvGraphicFramePr>
        <p:xfrm>
          <a:off x="1371600" y="4523096"/>
          <a:ext cx="6400800" cy="1127760"/>
        </p:xfrm>
        <a:graphic>
          <a:graphicData uri="http://schemas.openxmlformats.org/drawingml/2006/table">
            <a:tbl>
              <a:tblPr firstRow="1" bandRow="1">
                <a:tableStyleId>{5C22544A-7EE6-4342-B048-85BDC9FD1C3A}</a:tableStyleId>
              </a:tblPr>
              <a:tblGrid>
                <a:gridCol w="1280160"/>
                <a:gridCol w="1280160"/>
                <a:gridCol w="1280160"/>
                <a:gridCol w="1280160"/>
                <a:gridCol w="1280160"/>
              </a:tblGrid>
              <a:tr h="370840">
                <a:tc>
                  <a:txBody>
                    <a:bodyPr/>
                    <a:lstStyle/>
                    <a:p>
                      <a:pPr algn="ctr"/>
                      <a:r>
                        <a:rPr lang="en-US" sz="2000" i="1" dirty="0" smtClean="0"/>
                        <a:t>a</a:t>
                      </a:r>
                      <a:r>
                        <a:rPr lang="en-US" sz="2000" baseline="-25000" dirty="0" smtClean="0"/>
                        <a:t>1</a:t>
                      </a:r>
                      <a:endParaRPr lang="en-US" sz="2000" baseline="-25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smtClean="0"/>
                        <a:t>a</a:t>
                      </a:r>
                      <a:r>
                        <a:rPr lang="en-US" sz="2000" baseline="-25000" dirty="0" smtClean="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smtClean="0"/>
                        <a:t>a</a:t>
                      </a:r>
                      <a:r>
                        <a:rPr lang="en-US" sz="2000" baseline="-25000" dirty="0" smtClean="0"/>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smtClean="0"/>
                        <a:t>a</a:t>
                      </a:r>
                      <a:r>
                        <a:rPr lang="en-US" sz="2000" baseline="-25000" dirty="0" smtClean="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smtClean="0"/>
                        <a:t>a</a:t>
                      </a:r>
                      <a:r>
                        <a:rPr lang="en-US" sz="2000" baseline="-25000" dirty="0" smtClean="0"/>
                        <a:t>5</a:t>
                      </a:r>
                    </a:p>
                  </a:txBody>
                  <a:tcPr anchor="ctr"/>
                </a:tc>
              </a:tr>
              <a:tr h="731520">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bl>
          </a:graphicData>
        </a:graphic>
      </p:graphicFrame>
      <p:graphicFrame>
        <p:nvGraphicFramePr>
          <p:cNvPr id="433155" name="Object 3"/>
          <p:cNvGraphicFramePr>
            <a:graphicFrameLocks noChangeAspect="1"/>
          </p:cNvGraphicFramePr>
          <p:nvPr>
            <p:extLst>
              <p:ext uri="{D42A27DB-BD31-4B8C-83A1-F6EECF244321}">
                <p14:modId xmlns:p14="http://schemas.microsoft.com/office/powerpoint/2010/main" val="1264839159"/>
              </p:ext>
            </p:extLst>
          </p:nvPr>
        </p:nvGraphicFramePr>
        <p:xfrm>
          <a:off x="1651000" y="4946429"/>
          <a:ext cx="762000" cy="622300"/>
        </p:xfrm>
        <a:graphic>
          <a:graphicData uri="http://schemas.openxmlformats.org/presentationml/2006/ole">
            <mc:AlternateContent xmlns:mc="http://schemas.openxmlformats.org/markup-compatibility/2006">
              <mc:Choice xmlns:v="urn:schemas-microsoft-com:vml" Requires="v">
                <p:oleObj spid="_x0000_s27660" name="Equation" r:id="rId3" imgW="761669" imgH="622030" progId="Equation.DSMT4">
                  <p:embed/>
                </p:oleObj>
              </mc:Choice>
              <mc:Fallback>
                <p:oleObj name="Equation" r:id="rId3" imgW="761669" imgH="62203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4946429"/>
                        <a:ext cx="762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156" name="Object 4"/>
          <p:cNvGraphicFramePr>
            <a:graphicFrameLocks noChangeAspect="1"/>
          </p:cNvGraphicFramePr>
          <p:nvPr>
            <p:extLst>
              <p:ext uri="{D42A27DB-BD31-4B8C-83A1-F6EECF244321}">
                <p14:modId xmlns:p14="http://schemas.microsoft.com/office/powerpoint/2010/main" val="1031334001"/>
              </p:ext>
            </p:extLst>
          </p:nvPr>
        </p:nvGraphicFramePr>
        <p:xfrm>
          <a:off x="2882900" y="4946429"/>
          <a:ext cx="749300" cy="622300"/>
        </p:xfrm>
        <a:graphic>
          <a:graphicData uri="http://schemas.openxmlformats.org/presentationml/2006/ole">
            <mc:AlternateContent xmlns:mc="http://schemas.openxmlformats.org/markup-compatibility/2006">
              <mc:Choice xmlns:v="urn:schemas-microsoft-com:vml" Requires="v">
                <p:oleObj spid="_x0000_s27661" name="Equation" r:id="rId5" imgW="748975" imgH="622030" progId="Equation.DSMT4">
                  <p:embed/>
                </p:oleObj>
              </mc:Choice>
              <mc:Fallback>
                <p:oleObj name="Equation" r:id="rId5" imgW="748975" imgH="62203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4946429"/>
                        <a:ext cx="749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157" name="Object 5"/>
          <p:cNvGraphicFramePr>
            <a:graphicFrameLocks noChangeAspect="1"/>
          </p:cNvGraphicFramePr>
          <p:nvPr>
            <p:extLst>
              <p:ext uri="{D42A27DB-BD31-4B8C-83A1-F6EECF244321}">
                <p14:modId xmlns:p14="http://schemas.microsoft.com/office/powerpoint/2010/main" val="383850314"/>
              </p:ext>
            </p:extLst>
          </p:nvPr>
        </p:nvGraphicFramePr>
        <p:xfrm>
          <a:off x="4102100" y="4946429"/>
          <a:ext cx="901700" cy="622300"/>
        </p:xfrm>
        <a:graphic>
          <a:graphicData uri="http://schemas.openxmlformats.org/presentationml/2006/ole">
            <mc:AlternateContent xmlns:mc="http://schemas.openxmlformats.org/markup-compatibility/2006">
              <mc:Choice xmlns:v="urn:schemas-microsoft-com:vml" Requires="v">
                <p:oleObj spid="_x0000_s27662" name="Equation" r:id="rId7" imgW="901309" imgH="622030" progId="Equation.DSMT4">
                  <p:embed/>
                </p:oleObj>
              </mc:Choice>
              <mc:Fallback>
                <p:oleObj name="Equation" r:id="rId7" imgW="901309" imgH="622030" progId="Equation.DSMT4">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2100" y="4946429"/>
                        <a:ext cx="901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158" name="Object 6"/>
          <p:cNvGraphicFramePr>
            <a:graphicFrameLocks noChangeAspect="1"/>
          </p:cNvGraphicFramePr>
          <p:nvPr>
            <p:extLst>
              <p:ext uri="{D42A27DB-BD31-4B8C-83A1-F6EECF244321}">
                <p14:modId xmlns:p14="http://schemas.microsoft.com/office/powerpoint/2010/main" val="2385846917"/>
              </p:ext>
            </p:extLst>
          </p:nvPr>
        </p:nvGraphicFramePr>
        <p:xfrm>
          <a:off x="5473700" y="4946429"/>
          <a:ext cx="762000" cy="622300"/>
        </p:xfrm>
        <a:graphic>
          <a:graphicData uri="http://schemas.openxmlformats.org/presentationml/2006/ole">
            <mc:AlternateContent xmlns:mc="http://schemas.openxmlformats.org/markup-compatibility/2006">
              <mc:Choice xmlns:v="urn:schemas-microsoft-com:vml" Requires="v">
                <p:oleObj spid="_x0000_s27663" name="Equation" r:id="rId9" imgW="761669" imgH="622030" progId="Equation.DSMT4">
                  <p:embed/>
                </p:oleObj>
              </mc:Choice>
              <mc:Fallback>
                <p:oleObj name="Equation" r:id="rId9" imgW="761669" imgH="622030" progId="Equation.DSMT4">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700" y="4946429"/>
                        <a:ext cx="762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159" name="Object 7"/>
          <p:cNvGraphicFramePr>
            <a:graphicFrameLocks noChangeAspect="1"/>
          </p:cNvGraphicFramePr>
          <p:nvPr>
            <p:extLst>
              <p:ext uri="{D42A27DB-BD31-4B8C-83A1-F6EECF244321}">
                <p14:modId xmlns:p14="http://schemas.microsoft.com/office/powerpoint/2010/main" val="3268467822"/>
              </p:ext>
            </p:extLst>
          </p:nvPr>
        </p:nvGraphicFramePr>
        <p:xfrm>
          <a:off x="6705600" y="4946429"/>
          <a:ext cx="889000" cy="622300"/>
        </p:xfrm>
        <a:graphic>
          <a:graphicData uri="http://schemas.openxmlformats.org/presentationml/2006/ole">
            <mc:AlternateContent xmlns:mc="http://schemas.openxmlformats.org/markup-compatibility/2006">
              <mc:Choice xmlns:v="urn:schemas-microsoft-com:vml" Requires="v">
                <p:oleObj spid="_x0000_s27664" name="Equation" r:id="rId11" imgW="888614" imgH="622030" progId="Equation.DSMT4">
                  <p:embed/>
                </p:oleObj>
              </mc:Choice>
              <mc:Fallback>
                <p:oleObj name="Equation" r:id="rId11" imgW="888614" imgH="622030" progId="Equation.DSMT4">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946429"/>
                        <a:ext cx="889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1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31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31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31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3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graphicFrame>
        <p:nvGraphicFramePr>
          <p:cNvPr id="28675" name="Object 3"/>
          <p:cNvGraphicFramePr>
            <a:graphicFrameLocks noChangeAspect="1"/>
          </p:cNvGraphicFramePr>
          <p:nvPr/>
        </p:nvGraphicFramePr>
        <p:xfrm>
          <a:off x="530352" y="1524000"/>
          <a:ext cx="800100" cy="431800"/>
        </p:xfrm>
        <a:graphic>
          <a:graphicData uri="http://schemas.openxmlformats.org/presentationml/2006/ole">
            <mc:AlternateContent xmlns:mc="http://schemas.openxmlformats.org/markup-compatibility/2006">
              <mc:Choice xmlns:v="urn:schemas-microsoft-com:vml" Requires="v">
                <p:oleObj spid="_x0000_s28710" name="Equation" r:id="rId3" imgW="799920" imgH="431640" progId="Equation.DSMT4">
                  <p:embed/>
                </p:oleObj>
              </mc:Choice>
              <mc:Fallback>
                <p:oleObj name="Equation" r:id="rId3" imgW="79992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52400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1397000" y="1292577"/>
          <a:ext cx="1143000" cy="838200"/>
        </p:xfrm>
        <a:graphic>
          <a:graphicData uri="http://schemas.openxmlformats.org/presentationml/2006/ole">
            <mc:AlternateContent xmlns:mc="http://schemas.openxmlformats.org/markup-compatibility/2006">
              <mc:Choice xmlns:v="urn:schemas-microsoft-com:vml" Requires="v">
                <p:oleObj spid="_x0000_s28711" name="Equation" r:id="rId5" imgW="1143000" imgH="838080" progId="Equation.DSMT4">
                  <p:embed/>
                </p:oleObj>
              </mc:Choice>
              <mc:Fallback>
                <p:oleObj name="Equation" r:id="rId5" imgW="11430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0" y="1292577"/>
                        <a:ext cx="114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066800" y="2652888"/>
          <a:ext cx="292100" cy="431800"/>
        </p:xfrm>
        <a:graphic>
          <a:graphicData uri="http://schemas.openxmlformats.org/presentationml/2006/ole">
            <mc:AlternateContent xmlns:mc="http://schemas.openxmlformats.org/markup-compatibility/2006">
              <mc:Choice xmlns:v="urn:schemas-microsoft-com:vml" Requires="v">
                <p:oleObj spid="_x0000_s28712" name="Equation" r:id="rId7" imgW="291960" imgH="431640" progId="Equation.DSMT4">
                  <p:embed/>
                </p:oleObj>
              </mc:Choice>
              <mc:Fallback>
                <p:oleObj name="Equation" r:id="rId7" imgW="2919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652888"/>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1397000" y="2438400"/>
          <a:ext cx="1079500" cy="838200"/>
        </p:xfrm>
        <a:graphic>
          <a:graphicData uri="http://schemas.openxmlformats.org/presentationml/2006/ole">
            <mc:AlternateContent xmlns:mc="http://schemas.openxmlformats.org/markup-compatibility/2006">
              <mc:Choice xmlns:v="urn:schemas-microsoft-com:vml" Requires="v">
                <p:oleObj spid="_x0000_s28713" name="Equation" r:id="rId9" imgW="1079280" imgH="838080" progId="Equation.DSMT4">
                  <p:embed/>
                </p:oleObj>
              </mc:Choice>
              <mc:Fallback>
                <p:oleObj name="Equation" r:id="rId9" imgW="10792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000" y="2438400"/>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3683000" y="2415822"/>
          <a:ext cx="1219200" cy="927100"/>
        </p:xfrm>
        <a:graphic>
          <a:graphicData uri="http://schemas.openxmlformats.org/presentationml/2006/ole">
            <mc:AlternateContent xmlns:mc="http://schemas.openxmlformats.org/markup-compatibility/2006">
              <mc:Choice xmlns:v="urn:schemas-microsoft-com:vml" Requires="v">
                <p:oleObj spid="_x0000_s28714" name="Equation" r:id="rId11" imgW="1218960" imgH="927000" progId="Equation.DSMT4">
                  <p:embed/>
                </p:oleObj>
              </mc:Choice>
              <mc:Fallback>
                <p:oleObj name="Equation" r:id="rId11" imgW="1218960" imgH="927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3000" y="2415822"/>
                        <a:ext cx="1219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4953000" y="2438400"/>
          <a:ext cx="533400" cy="838200"/>
        </p:xfrm>
        <a:graphic>
          <a:graphicData uri="http://schemas.openxmlformats.org/presentationml/2006/ole">
            <mc:AlternateContent xmlns:mc="http://schemas.openxmlformats.org/markup-compatibility/2006">
              <mc:Choice xmlns:v="urn:schemas-microsoft-com:vml" Requires="v">
                <p:oleObj spid="_x0000_s28715" name="Equation" r:id="rId13" imgW="533160" imgH="838080" progId="Equation.DSMT4">
                  <p:embed/>
                </p:oleObj>
              </mc:Choice>
              <mc:Fallback>
                <p:oleObj name="Equation" r:id="rId13" imgW="5331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24384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nvGraphicFramePr>
        <p:xfrm>
          <a:off x="1066800" y="3869267"/>
          <a:ext cx="292100" cy="431800"/>
        </p:xfrm>
        <a:graphic>
          <a:graphicData uri="http://schemas.openxmlformats.org/presentationml/2006/ole">
            <mc:AlternateContent xmlns:mc="http://schemas.openxmlformats.org/markup-compatibility/2006">
              <mc:Choice xmlns:v="urn:schemas-microsoft-com:vml" Requires="v">
                <p:oleObj spid="_x0000_s28716" name="Equation" r:id="rId15" imgW="291960" imgH="431640" progId="Equation.DSMT4">
                  <p:embed/>
                </p:oleObj>
              </mc:Choice>
              <mc:Fallback>
                <p:oleObj name="Equation" r:id="rId15" imgW="29196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3869267"/>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10"/>
          <p:cNvGraphicFramePr>
            <a:graphicFrameLocks noChangeAspect="1"/>
          </p:cNvGraphicFramePr>
          <p:nvPr/>
        </p:nvGraphicFramePr>
        <p:xfrm>
          <a:off x="1397000" y="3646488"/>
          <a:ext cx="2171700" cy="838200"/>
        </p:xfrm>
        <a:graphic>
          <a:graphicData uri="http://schemas.openxmlformats.org/presentationml/2006/ole">
            <mc:AlternateContent xmlns:mc="http://schemas.openxmlformats.org/markup-compatibility/2006">
              <mc:Choice xmlns:v="urn:schemas-microsoft-com:vml" Requires="v">
                <p:oleObj spid="_x0000_s28717" name="Equation" r:id="rId17" imgW="2171520" imgH="838080" progId="Equation.DSMT4">
                  <p:embed/>
                </p:oleObj>
              </mc:Choice>
              <mc:Fallback>
                <p:oleObj name="Equation" r:id="rId17" imgW="217152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7000" y="3646488"/>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5816600" y="3611033"/>
          <a:ext cx="1231900" cy="927100"/>
        </p:xfrm>
        <a:graphic>
          <a:graphicData uri="http://schemas.openxmlformats.org/presentationml/2006/ole">
            <mc:AlternateContent xmlns:mc="http://schemas.openxmlformats.org/markup-compatibility/2006">
              <mc:Choice xmlns:v="urn:schemas-microsoft-com:vml" Requires="v">
                <p:oleObj spid="_x0000_s28718" name="Equation" r:id="rId19" imgW="1231560" imgH="927000" progId="Equation.DSMT4">
                  <p:embed/>
                </p:oleObj>
              </mc:Choice>
              <mc:Fallback>
                <p:oleObj name="Equation" r:id="rId19" imgW="1231560" imgH="927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6600" y="3611033"/>
                        <a:ext cx="1231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ChangeAspect="1"/>
          </p:cNvGraphicFramePr>
          <p:nvPr/>
        </p:nvGraphicFramePr>
        <p:xfrm>
          <a:off x="7086600" y="3632199"/>
          <a:ext cx="533400" cy="838200"/>
        </p:xfrm>
        <a:graphic>
          <a:graphicData uri="http://schemas.openxmlformats.org/presentationml/2006/ole">
            <mc:AlternateContent xmlns:mc="http://schemas.openxmlformats.org/markup-compatibility/2006">
              <mc:Choice xmlns:v="urn:schemas-microsoft-com:vml" Requires="v">
                <p:oleObj spid="_x0000_s28719" name="Equation" r:id="rId21" imgW="533160" imgH="838080" progId="Equation.DSMT4">
                  <p:embed/>
                </p:oleObj>
              </mc:Choice>
              <mc:Fallback>
                <p:oleObj name="Equation" r:id="rId21" imgW="533160" imgH="8380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86600" y="3632199"/>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4"/>
          <p:cNvGraphicFramePr>
            <a:graphicFrameLocks noChangeAspect="1"/>
          </p:cNvGraphicFramePr>
          <p:nvPr/>
        </p:nvGraphicFramePr>
        <p:xfrm>
          <a:off x="1066800" y="5085644"/>
          <a:ext cx="304800" cy="431800"/>
        </p:xfrm>
        <a:graphic>
          <a:graphicData uri="http://schemas.openxmlformats.org/presentationml/2006/ole">
            <mc:AlternateContent xmlns:mc="http://schemas.openxmlformats.org/markup-compatibility/2006">
              <mc:Choice xmlns:v="urn:schemas-microsoft-com:vml" Requires="v">
                <p:oleObj spid="_x0000_s28720" name="Equation" r:id="rId23" imgW="304560" imgH="431640" progId="Equation.DSMT4">
                  <p:embed/>
                </p:oleObj>
              </mc:Choice>
              <mc:Fallback>
                <p:oleObj name="Equation" r:id="rId23" imgW="304560" imgH="43164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6800" y="5085644"/>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7" name="Object 15"/>
          <p:cNvGraphicFramePr>
            <a:graphicFrameLocks noChangeAspect="1"/>
          </p:cNvGraphicFramePr>
          <p:nvPr/>
        </p:nvGraphicFramePr>
        <p:xfrm>
          <a:off x="1397000" y="4865688"/>
          <a:ext cx="2527300" cy="838200"/>
        </p:xfrm>
        <a:graphic>
          <a:graphicData uri="http://schemas.openxmlformats.org/presentationml/2006/ole">
            <mc:AlternateContent xmlns:mc="http://schemas.openxmlformats.org/markup-compatibility/2006">
              <mc:Choice xmlns:v="urn:schemas-microsoft-com:vml" Requires="v">
                <p:oleObj spid="_x0000_s28721" name="Equation" r:id="rId25" imgW="2527200" imgH="838080" progId="Equation.DSMT4">
                  <p:embed/>
                </p:oleObj>
              </mc:Choice>
              <mc:Fallback>
                <p:oleObj name="Equation" r:id="rId25" imgW="2527200" imgH="83808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97000" y="4865688"/>
                        <a:ext cx="252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8" name="Object 16"/>
          <p:cNvGraphicFramePr>
            <a:graphicFrameLocks noChangeAspect="1"/>
          </p:cNvGraphicFramePr>
          <p:nvPr/>
        </p:nvGraphicFramePr>
        <p:xfrm>
          <a:off x="5400676" y="4841522"/>
          <a:ext cx="1384300" cy="927100"/>
        </p:xfrm>
        <a:graphic>
          <a:graphicData uri="http://schemas.openxmlformats.org/presentationml/2006/ole">
            <mc:AlternateContent xmlns:mc="http://schemas.openxmlformats.org/markup-compatibility/2006">
              <mc:Choice xmlns:v="urn:schemas-microsoft-com:vml" Requires="v">
                <p:oleObj spid="_x0000_s28722" name="Equation" r:id="rId27" imgW="1384200" imgH="927000" progId="Equation.DSMT4">
                  <p:embed/>
                </p:oleObj>
              </mc:Choice>
              <mc:Fallback>
                <p:oleObj name="Equation" r:id="rId27" imgW="1384200" imgH="92700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00676" y="4841522"/>
                        <a:ext cx="1384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9" name="Object 17"/>
          <p:cNvGraphicFramePr>
            <a:graphicFrameLocks noChangeAspect="1"/>
          </p:cNvGraphicFramePr>
          <p:nvPr/>
        </p:nvGraphicFramePr>
        <p:xfrm>
          <a:off x="6815667" y="4865511"/>
          <a:ext cx="533400" cy="838200"/>
        </p:xfrm>
        <a:graphic>
          <a:graphicData uri="http://schemas.openxmlformats.org/presentationml/2006/ole">
            <mc:AlternateContent xmlns:mc="http://schemas.openxmlformats.org/markup-compatibility/2006">
              <mc:Choice xmlns:v="urn:schemas-microsoft-com:vml" Requires="v">
                <p:oleObj spid="_x0000_s28723" name="Equation" r:id="rId29" imgW="533160" imgH="838080" progId="Equation.DSMT4">
                  <p:embed/>
                </p:oleObj>
              </mc:Choice>
              <mc:Fallback>
                <p:oleObj name="Equation" r:id="rId29" imgW="533160" imgH="83808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15667" y="4865511"/>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0" name="Object 18"/>
          <p:cNvGraphicFramePr>
            <a:graphicFrameLocks noChangeAspect="1"/>
          </p:cNvGraphicFramePr>
          <p:nvPr/>
        </p:nvGraphicFramePr>
        <p:xfrm>
          <a:off x="2540000" y="2438400"/>
          <a:ext cx="1092200" cy="838200"/>
        </p:xfrm>
        <a:graphic>
          <a:graphicData uri="http://schemas.openxmlformats.org/presentationml/2006/ole">
            <mc:AlternateContent xmlns:mc="http://schemas.openxmlformats.org/markup-compatibility/2006">
              <mc:Choice xmlns:v="urn:schemas-microsoft-com:vml" Requires="v">
                <p:oleObj spid="_x0000_s28724" name="Equation" r:id="rId31" imgW="1091880" imgH="838080" progId="Equation.DSMT4">
                  <p:embed/>
                </p:oleObj>
              </mc:Choice>
              <mc:Fallback>
                <p:oleObj name="Equation" r:id="rId31" imgW="1091880" imgH="838080" progId="Equation.DSMT4">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40000" y="2438400"/>
                        <a:ext cx="109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1" name="Object 19"/>
          <p:cNvGraphicFramePr>
            <a:graphicFrameLocks noChangeAspect="1"/>
          </p:cNvGraphicFramePr>
          <p:nvPr/>
        </p:nvGraphicFramePr>
        <p:xfrm>
          <a:off x="3606800" y="3657600"/>
          <a:ext cx="2171700" cy="838200"/>
        </p:xfrm>
        <a:graphic>
          <a:graphicData uri="http://schemas.openxmlformats.org/presentationml/2006/ole">
            <mc:AlternateContent xmlns:mc="http://schemas.openxmlformats.org/markup-compatibility/2006">
              <mc:Choice xmlns:v="urn:schemas-microsoft-com:vml" Requires="v">
                <p:oleObj spid="_x0000_s28725" name="Equation" r:id="rId33" imgW="2171520" imgH="838080" progId="Equation.DSMT4">
                  <p:embed/>
                </p:oleObj>
              </mc:Choice>
              <mc:Fallback>
                <p:oleObj name="Equation" r:id="rId33" imgW="2171520" imgH="838080" progId="Equation.DSMT4">
                  <p:embed/>
                  <p:pic>
                    <p:nvPicPr>
                      <p:cNvPr id="0"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6800" y="3657600"/>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2" name="Object 20"/>
          <p:cNvGraphicFramePr>
            <a:graphicFrameLocks noChangeAspect="1"/>
          </p:cNvGraphicFramePr>
          <p:nvPr/>
        </p:nvGraphicFramePr>
        <p:xfrm>
          <a:off x="3960284" y="4876800"/>
          <a:ext cx="1409700" cy="838200"/>
        </p:xfrm>
        <a:graphic>
          <a:graphicData uri="http://schemas.openxmlformats.org/presentationml/2006/ole">
            <mc:AlternateContent xmlns:mc="http://schemas.openxmlformats.org/markup-compatibility/2006">
              <mc:Choice xmlns:v="urn:schemas-microsoft-com:vml" Requires="v">
                <p:oleObj spid="_x0000_s28726" name="Equation" r:id="rId35" imgW="1409400" imgH="838080" progId="Equation.DSMT4">
                  <p:embed/>
                </p:oleObj>
              </mc:Choice>
              <mc:Fallback>
                <p:oleObj name="Equation" r:id="rId35" imgW="1409400" imgH="838080" progId="Equation.DSMT4">
                  <p:embed/>
                  <p:pic>
                    <p:nvPicPr>
                      <p:cNvPr id="0"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60284" y="487680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69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68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sp>
        <p:nvSpPr>
          <p:cNvPr id="7" name="Content Placeholder 6"/>
          <p:cNvSpPr>
            <a:spLocks noGrp="1"/>
          </p:cNvSpPr>
          <p:nvPr>
            <p:ph idx="1"/>
          </p:nvPr>
        </p:nvSpPr>
        <p:spPr/>
        <p:txBody>
          <a:bodyPr/>
          <a:lstStyle/>
          <a:p>
            <a:r>
              <a:rPr lang="en-US" dirty="0" smtClean="0"/>
              <a:t>The </a:t>
            </a:r>
            <a:r>
              <a:rPr lang="en-US" i="1" dirty="0" smtClean="0"/>
              <a:t>n</a:t>
            </a:r>
            <a:r>
              <a:rPr lang="en-US" baseline="30000" dirty="0" smtClean="0"/>
              <a:t>th</a:t>
            </a:r>
            <a:r>
              <a:rPr lang="en-US" dirty="0" smtClean="0"/>
              <a:t> term </a:t>
            </a:r>
            <a:r>
              <a:rPr lang="en-US" i="1" dirty="0" smtClean="0"/>
              <a:t>b</a:t>
            </a:r>
            <a:r>
              <a:rPr lang="en-US" i="1" baseline="-25000" dirty="0" smtClean="0"/>
              <a:t>n</a:t>
            </a:r>
            <a:r>
              <a:rPr lang="en-US" dirty="0" smtClean="0"/>
              <a:t> will have 2</a:t>
            </a:r>
            <a:r>
              <a:rPr lang="en-US" i="1" baseline="30000" dirty="0" smtClean="0"/>
              <a:t>n</a:t>
            </a:r>
            <a:r>
              <a:rPr lang="en-US" baseline="30000" dirty="0" smtClean="0"/>
              <a:t> − 1</a:t>
            </a:r>
            <a:r>
              <a:rPr lang="en-US" dirty="0" smtClean="0"/>
              <a:t> fractions all of which will </a:t>
            </a:r>
          </a:p>
          <a:p>
            <a:r>
              <a:rPr lang="en-US" dirty="0" smtClean="0"/>
              <a:t>be greater than or equal to        So </a:t>
            </a:r>
            <a:r>
              <a:rPr lang="en-US" i="1" dirty="0" smtClean="0"/>
              <a:t>b</a:t>
            </a:r>
            <a:r>
              <a:rPr lang="en-US" i="1" baseline="-25000" dirty="0" smtClean="0"/>
              <a:t>n</a:t>
            </a:r>
            <a:r>
              <a:rPr lang="en-US" dirty="0" smtClean="0"/>
              <a:t> itself will be </a:t>
            </a:r>
          </a:p>
          <a:p>
            <a:pPr>
              <a:spcBef>
                <a:spcPts val="1200"/>
              </a:spcBef>
            </a:pPr>
            <a:r>
              <a:rPr lang="en-US" dirty="0" smtClean="0"/>
              <a:t>greater than      That is,</a:t>
            </a:r>
          </a:p>
        </p:txBody>
      </p:sp>
      <p:graphicFrame>
        <p:nvGraphicFramePr>
          <p:cNvPr id="435205" name="Object 5"/>
          <p:cNvGraphicFramePr>
            <a:graphicFrameLocks noChangeAspect="1"/>
          </p:cNvGraphicFramePr>
          <p:nvPr/>
        </p:nvGraphicFramePr>
        <p:xfrm>
          <a:off x="2400300" y="2209800"/>
          <a:ext cx="342900" cy="838200"/>
        </p:xfrm>
        <a:graphic>
          <a:graphicData uri="http://schemas.openxmlformats.org/presentationml/2006/ole">
            <mc:AlternateContent xmlns:mc="http://schemas.openxmlformats.org/markup-compatibility/2006">
              <mc:Choice xmlns:v="urn:schemas-microsoft-com:vml" Requires="v">
                <p:oleObj spid="_x0000_s29713" name="Equation" r:id="rId3" imgW="342751" imgH="837836" progId="Equation.DSMT4">
                  <p:embed/>
                </p:oleObj>
              </mc:Choice>
              <mc:Fallback>
                <p:oleObj name="Equation" r:id="rId3" imgW="342751" imgH="837836"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2209800"/>
                        <a:ext cx="34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5206" name="Object 6"/>
          <p:cNvGraphicFramePr>
            <a:graphicFrameLocks noChangeAspect="1"/>
          </p:cNvGraphicFramePr>
          <p:nvPr/>
        </p:nvGraphicFramePr>
        <p:xfrm>
          <a:off x="4533900" y="1645356"/>
          <a:ext cx="495300" cy="838200"/>
        </p:xfrm>
        <a:graphic>
          <a:graphicData uri="http://schemas.openxmlformats.org/presentationml/2006/ole">
            <mc:AlternateContent xmlns:mc="http://schemas.openxmlformats.org/markup-compatibility/2006">
              <mc:Choice xmlns:v="urn:schemas-microsoft-com:vml" Requires="v">
                <p:oleObj spid="_x0000_s29714" name="Equation" r:id="rId5" imgW="495085" imgH="837836" progId="Equation.DSMT4">
                  <p:embed/>
                </p:oleObj>
              </mc:Choice>
              <mc:Fallback>
                <p:oleObj name="Equation" r:id="rId5" imgW="495085" imgH="837836"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1645356"/>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295400" y="3443111"/>
          <a:ext cx="304800" cy="431800"/>
        </p:xfrm>
        <a:graphic>
          <a:graphicData uri="http://schemas.openxmlformats.org/presentationml/2006/ole">
            <mc:AlternateContent xmlns:mc="http://schemas.openxmlformats.org/markup-compatibility/2006">
              <mc:Choice xmlns:v="urn:schemas-microsoft-com:vml" Requires="v">
                <p:oleObj spid="_x0000_s29715" name="Equation" r:id="rId7" imgW="304560" imgH="431640" progId="Equation.DSMT4">
                  <p:embed/>
                </p:oleObj>
              </mc:Choice>
              <mc:Fallback>
                <p:oleObj name="Equation" r:id="rId7" imgW="3045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443111"/>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1676400" y="3200400"/>
          <a:ext cx="3505200" cy="838200"/>
        </p:xfrm>
        <a:graphic>
          <a:graphicData uri="http://schemas.openxmlformats.org/presentationml/2006/ole">
            <mc:AlternateContent xmlns:mc="http://schemas.openxmlformats.org/markup-compatibility/2006">
              <mc:Choice xmlns:v="urn:schemas-microsoft-com:vml" Requires="v">
                <p:oleObj spid="_x0000_s29716" name="Equation" r:id="rId9" imgW="3504960" imgH="838080" progId="Equation.DSMT4">
                  <p:embed/>
                </p:oleObj>
              </mc:Choice>
              <mc:Fallback>
                <p:oleObj name="Equation" r:id="rId9" imgW="35049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2004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1665111" y="4147256"/>
          <a:ext cx="1727200" cy="927100"/>
        </p:xfrm>
        <a:graphic>
          <a:graphicData uri="http://schemas.openxmlformats.org/presentationml/2006/ole">
            <mc:AlternateContent xmlns:mc="http://schemas.openxmlformats.org/markup-compatibility/2006">
              <mc:Choice xmlns:v="urn:schemas-microsoft-com:vml" Requires="v">
                <p:oleObj spid="_x0000_s29717" name="Equation" r:id="rId11" imgW="1726920" imgH="927000" progId="Equation.DSMT4">
                  <p:embed/>
                </p:oleObj>
              </mc:Choice>
              <mc:Fallback>
                <p:oleObj name="Equation" r:id="rId11" imgW="1726920" imgH="927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5111" y="4147256"/>
                        <a:ext cx="1727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8"/>
          <p:cNvGraphicFramePr>
            <a:graphicFrameLocks noChangeAspect="1"/>
          </p:cNvGraphicFramePr>
          <p:nvPr/>
        </p:nvGraphicFramePr>
        <p:xfrm>
          <a:off x="3430410" y="4167011"/>
          <a:ext cx="533400" cy="838200"/>
        </p:xfrm>
        <a:graphic>
          <a:graphicData uri="http://schemas.openxmlformats.org/presentationml/2006/ole">
            <mc:AlternateContent xmlns:mc="http://schemas.openxmlformats.org/markup-compatibility/2006">
              <mc:Choice xmlns:v="urn:schemas-microsoft-com:vml" Requires="v">
                <p:oleObj spid="_x0000_s29718" name="Equation" r:id="rId13" imgW="533160" imgH="838080" progId="Equation.DSMT4">
                  <p:embed/>
                </p:oleObj>
              </mc:Choice>
              <mc:Fallback>
                <p:oleObj name="Equation" r:id="rId13" imgW="5331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0410" y="4167011"/>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5" name="Object 9"/>
          <p:cNvGraphicFramePr>
            <a:graphicFrameLocks noChangeAspect="1"/>
          </p:cNvGraphicFramePr>
          <p:nvPr/>
        </p:nvGraphicFramePr>
        <p:xfrm>
          <a:off x="5257800" y="3213100"/>
          <a:ext cx="2590800" cy="838200"/>
        </p:xfrm>
        <a:graphic>
          <a:graphicData uri="http://schemas.openxmlformats.org/presentationml/2006/ole">
            <mc:AlternateContent xmlns:mc="http://schemas.openxmlformats.org/markup-compatibility/2006">
              <mc:Choice xmlns:v="urn:schemas-microsoft-com:vml" Requires="v">
                <p:oleObj spid="_x0000_s29719" name="Equation" r:id="rId15" imgW="2590560" imgH="838080" progId="Equation.DSMT4">
                  <p:embed/>
                </p:oleObj>
              </mc:Choice>
              <mc:Fallback>
                <p:oleObj name="Equation" r:id="rId15" imgW="259056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7800" y="3213100"/>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Calculating an Infinite Series (cont.)</a:t>
            </a:r>
            <a:endParaRPr lang="en-US" dirty="0"/>
          </a:p>
        </p:txBody>
      </p:sp>
      <p:sp>
        <p:nvSpPr>
          <p:cNvPr id="11" name="Content Placeholder 10"/>
          <p:cNvSpPr>
            <a:spLocks noGrp="1"/>
          </p:cNvSpPr>
          <p:nvPr>
            <p:ph idx="1"/>
          </p:nvPr>
        </p:nvSpPr>
        <p:spPr/>
        <p:txBody>
          <a:bodyPr/>
          <a:lstStyle/>
          <a:p>
            <a:r>
              <a:rPr lang="en-US" dirty="0" smtClean="0"/>
              <a:t>But then </a:t>
            </a:r>
          </a:p>
          <a:p>
            <a:endParaRPr lang="en-US" dirty="0" smtClean="0"/>
          </a:p>
          <a:p>
            <a:endParaRPr lang="en-US" dirty="0" smtClean="0"/>
          </a:p>
          <a:p>
            <a:r>
              <a:rPr lang="en-US" dirty="0" smtClean="0"/>
              <a:t>The given series is greater than any given number </a:t>
            </a:r>
          </a:p>
          <a:p>
            <a:pPr>
              <a:spcBef>
                <a:spcPts val="1200"/>
              </a:spcBef>
            </a:pPr>
            <a:r>
              <a:rPr lang="en-US" dirty="0" smtClean="0"/>
              <a:t>because enough terms of size     will surpass any given number.</a:t>
            </a:r>
          </a:p>
          <a:p>
            <a:endParaRPr lang="en-US" dirty="0" smtClean="0"/>
          </a:p>
          <a:p>
            <a:endParaRPr lang="en-US" dirty="0" smtClean="0"/>
          </a:p>
          <a:p>
            <a:endParaRPr lang="en-US" dirty="0" smtClean="0"/>
          </a:p>
        </p:txBody>
      </p:sp>
      <p:graphicFrame>
        <p:nvGraphicFramePr>
          <p:cNvPr id="435204" name="Object 4"/>
          <p:cNvGraphicFramePr>
            <a:graphicFrameLocks noChangeAspect="1"/>
          </p:cNvGraphicFramePr>
          <p:nvPr/>
        </p:nvGraphicFramePr>
        <p:xfrm>
          <a:off x="4897967" y="3254022"/>
          <a:ext cx="254000" cy="838200"/>
        </p:xfrm>
        <a:graphic>
          <a:graphicData uri="http://schemas.openxmlformats.org/presentationml/2006/ole">
            <mc:AlternateContent xmlns:mc="http://schemas.openxmlformats.org/markup-compatibility/2006">
              <mc:Choice xmlns:v="urn:schemas-microsoft-com:vml" Requires="v">
                <p:oleObj spid="_x0000_s30729" name="Equation" r:id="rId3" imgW="253890" imgH="837836" progId="Equation.DSMT4">
                  <p:embed/>
                </p:oleObj>
              </mc:Choice>
              <mc:Fallback>
                <p:oleObj name="Equation" r:id="rId3" imgW="253890" imgH="837836"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967" y="3254022"/>
                        <a:ext cx="25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1927578" y="1768122"/>
          <a:ext cx="1143000" cy="952500"/>
        </p:xfrm>
        <a:graphic>
          <a:graphicData uri="http://schemas.openxmlformats.org/presentationml/2006/ole">
            <mc:AlternateContent xmlns:mc="http://schemas.openxmlformats.org/markup-compatibility/2006">
              <mc:Choice xmlns:v="urn:schemas-microsoft-com:vml" Requires="v">
                <p:oleObj spid="_x0000_s30730" name="Equation" r:id="rId5" imgW="1143000" imgH="952200" progId="Equation.DSMT4">
                  <p:embed/>
                </p:oleObj>
              </mc:Choice>
              <mc:Fallback>
                <p:oleObj name="Equation" r:id="rId5" imgW="114300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578" y="1768122"/>
                        <a:ext cx="114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087511" y="1752600"/>
          <a:ext cx="4521200" cy="952500"/>
        </p:xfrm>
        <a:graphic>
          <a:graphicData uri="http://schemas.openxmlformats.org/presentationml/2006/ole">
            <mc:AlternateContent xmlns:mc="http://schemas.openxmlformats.org/markup-compatibility/2006">
              <mc:Choice xmlns:v="urn:schemas-microsoft-com:vml" Requires="v">
                <p:oleObj spid="_x0000_s30731" name="Equation" r:id="rId7" imgW="4520880" imgH="952200" progId="Equation.DSMT4">
                  <p:embed/>
                </p:oleObj>
              </mc:Choice>
              <mc:Fallback>
                <p:oleObj name="Equation" r:id="rId7" imgW="4520880" imgH="952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7511" y="1752600"/>
                        <a:ext cx="4521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5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 Limits</a:t>
            </a:r>
            <a:endParaRPr lang="en-US" dirty="0"/>
          </a:p>
        </p:txBody>
      </p:sp>
      <p:sp>
        <p:nvSpPr>
          <p:cNvPr id="3" name="Content Placeholder 2"/>
          <p:cNvSpPr>
            <a:spLocks noGrp="1"/>
          </p:cNvSpPr>
          <p:nvPr>
            <p:ph idx="1"/>
          </p:nvPr>
        </p:nvSpPr>
        <p:spPr>
          <a:xfrm>
            <a:off x="457200" y="1280160"/>
            <a:ext cx="8229600" cy="4724370"/>
          </a:xfrm>
        </p:spPr>
        <p:txBody>
          <a:bodyPr>
            <a:spAutoFit/>
          </a:bodyPr>
          <a:lstStyle/>
          <a:p>
            <a:r>
              <a:rPr lang="en-US" dirty="0" smtClean="0"/>
              <a:t>Show            </a:t>
            </a:r>
            <a:r>
              <a:rPr lang="en-US" i="1" dirty="0" smtClean="0"/>
              <a:t>      </a:t>
            </a:r>
            <a:r>
              <a:rPr lang="en-US" dirty="0" smtClean="0"/>
              <a:t>does not exist.</a:t>
            </a:r>
          </a:p>
          <a:p>
            <a:pPr>
              <a:spcBef>
                <a:spcPts val="1200"/>
              </a:spcBef>
            </a:pPr>
            <a:r>
              <a:rPr lang="en-US" b="1" dirty="0" smtClean="0"/>
              <a:t>Solution: </a:t>
            </a:r>
            <a:r>
              <a:rPr lang="en-US" dirty="0" smtClean="0"/>
              <a:t>We use the Fundamental Theorem of Calculus, the results of Example 11</a:t>
            </a:r>
            <a:r>
              <a:rPr lang="en-US" b="1" dirty="0" smtClean="0"/>
              <a:t>d.</a:t>
            </a:r>
            <a:r>
              <a:rPr lang="en-US" dirty="0" smtClean="0"/>
              <a:t>, and a Riemann </a:t>
            </a:r>
          </a:p>
          <a:p>
            <a:pPr>
              <a:spcBef>
                <a:spcPts val="1200"/>
              </a:spcBef>
            </a:pPr>
            <a:r>
              <a:rPr lang="en-US" dirty="0" smtClean="0"/>
              <a:t>sum. The area under the graph is</a:t>
            </a:r>
            <a:endParaRPr lang="en-US" i="1" dirty="0" smtClean="0"/>
          </a:p>
          <a:p>
            <a:pPr>
              <a:spcBef>
                <a:spcPts val="1200"/>
              </a:spcBef>
            </a:pPr>
            <a:r>
              <a:rPr lang="en-US" dirty="0" smtClean="0"/>
              <a:t>The shaded area is less than the integral, and the shaded area is given by the Riemann sum </a:t>
            </a:r>
          </a:p>
          <a:p>
            <a:pPr>
              <a:spcBef>
                <a:spcPts val="2400"/>
              </a:spcBef>
            </a:pPr>
            <a:endParaRPr lang="en-US" sz="4500" dirty="0" smtClean="0"/>
          </a:p>
          <a:p>
            <a:pPr>
              <a:spcBef>
                <a:spcPts val="1200"/>
              </a:spcBef>
            </a:pPr>
            <a:r>
              <a:rPr lang="en-US" dirty="0" smtClean="0"/>
              <a:t>Thus </a:t>
            </a:r>
            <a:r>
              <a:rPr lang="en-US" dirty="0" smtClean="0">
                <a:solidFill>
                  <a:srgbClr val="FF0000"/>
                </a:solidFill>
              </a:rPr>
              <a:t>ln</a:t>
            </a:r>
            <a:r>
              <a:rPr lang="en-US" i="1" dirty="0" smtClean="0">
                <a:solidFill>
                  <a:srgbClr val="FF0000"/>
                </a:solidFill>
              </a:rPr>
              <a:t>x </a:t>
            </a:r>
            <a:r>
              <a:rPr lang="en-US" dirty="0" smtClean="0">
                <a:solidFill>
                  <a:srgbClr val="FF0000"/>
                </a:solidFill>
              </a:rPr>
              <a:t>increases without bound</a:t>
            </a:r>
            <a:r>
              <a:rPr lang="en-US" dirty="0" smtClean="0"/>
              <a:t>.</a:t>
            </a:r>
          </a:p>
        </p:txBody>
      </p:sp>
      <p:graphicFrame>
        <p:nvGraphicFramePr>
          <p:cNvPr id="437250" name="Object 2"/>
          <p:cNvGraphicFramePr>
            <a:graphicFrameLocks noChangeAspect="1"/>
          </p:cNvGraphicFramePr>
          <p:nvPr/>
        </p:nvGraphicFramePr>
        <p:xfrm>
          <a:off x="1447800" y="1337733"/>
          <a:ext cx="1244600" cy="571500"/>
        </p:xfrm>
        <a:graphic>
          <a:graphicData uri="http://schemas.openxmlformats.org/presentationml/2006/ole">
            <mc:AlternateContent xmlns:mc="http://schemas.openxmlformats.org/markup-compatibility/2006">
              <mc:Choice xmlns:v="urn:schemas-microsoft-com:vml" Requires="v">
                <p:oleObj spid="_x0000_s31755" name="Equation" r:id="rId3" imgW="1244600" imgH="571500" progId="Equation.DSMT4">
                  <p:embed/>
                </p:oleObj>
              </mc:Choice>
              <mc:Fallback>
                <p:oleObj name="Equation" r:id="rId3" imgW="1244600" imgH="57150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37733"/>
                        <a:ext cx="124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487540788"/>
              </p:ext>
            </p:extLst>
          </p:nvPr>
        </p:nvGraphicFramePr>
        <p:xfrm>
          <a:off x="5384800" y="2720622"/>
          <a:ext cx="1778000" cy="838200"/>
        </p:xfrm>
        <a:graphic>
          <a:graphicData uri="http://schemas.openxmlformats.org/presentationml/2006/ole">
            <mc:AlternateContent xmlns:mc="http://schemas.openxmlformats.org/markup-compatibility/2006">
              <mc:Choice xmlns:v="urn:schemas-microsoft-com:vml" Requires="v">
                <p:oleObj spid="_x0000_s31756" name="Equation" r:id="rId5" imgW="1777680" imgH="838080" progId="Equation.DSMT4">
                  <p:embed/>
                </p:oleObj>
              </mc:Choice>
              <mc:Fallback>
                <p:oleObj name="Equation" r:id="rId5" imgW="1777680" imgH="83808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800" y="2720622"/>
                        <a:ext cx="177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1741311" y="4488745"/>
          <a:ext cx="1689100" cy="952500"/>
        </p:xfrm>
        <a:graphic>
          <a:graphicData uri="http://schemas.openxmlformats.org/presentationml/2006/ole">
            <mc:AlternateContent xmlns:mc="http://schemas.openxmlformats.org/markup-compatibility/2006">
              <mc:Choice xmlns:v="urn:schemas-microsoft-com:vml" Requires="v">
                <p:oleObj spid="_x0000_s31757" name="Equation" r:id="rId7" imgW="1688760" imgH="952200" progId="Equation.DSMT4">
                  <p:embed/>
                </p:oleObj>
              </mc:Choice>
              <mc:Fallback>
                <p:oleObj name="Equation" r:id="rId7" imgW="1688760" imgH="952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311" y="4488745"/>
                        <a:ext cx="1689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493911" y="4504267"/>
          <a:ext cx="3848100" cy="838200"/>
        </p:xfrm>
        <a:graphic>
          <a:graphicData uri="http://schemas.openxmlformats.org/presentationml/2006/ole">
            <mc:AlternateContent xmlns:mc="http://schemas.openxmlformats.org/markup-compatibility/2006">
              <mc:Choice xmlns:v="urn:schemas-microsoft-com:vml" Requires="v">
                <p:oleObj spid="_x0000_s31758" name="Equation" r:id="rId9" imgW="3848040" imgH="838080" progId="Equation.DSMT4">
                  <p:embed/>
                </p:oleObj>
              </mc:Choice>
              <mc:Fallback>
                <p:oleObj name="Equation" r:id="rId9" imgW="38480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3911" y="4504267"/>
                        <a:ext cx="384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72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 Limits (cont.)</a:t>
            </a:r>
            <a:endParaRPr lang="en-US" dirty="0"/>
          </a:p>
        </p:txBody>
      </p:sp>
      <p:pic>
        <p:nvPicPr>
          <p:cNvPr id="438274" name="Picture 2"/>
          <p:cNvPicPr>
            <a:picLocks noChangeAspect="1" noChangeArrowheads="1"/>
          </p:cNvPicPr>
          <p:nvPr/>
        </p:nvPicPr>
        <p:blipFill>
          <a:blip r:embed="rId2"/>
          <a:srcRect/>
          <a:stretch>
            <a:fillRect/>
          </a:stretch>
        </p:blipFill>
        <p:spPr bwMode="auto">
          <a:xfrm>
            <a:off x="2590800" y="1524000"/>
            <a:ext cx="3819525"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sp>
        <p:nvSpPr>
          <p:cNvPr id="3" name="Content Placeholder 2"/>
          <p:cNvSpPr>
            <a:spLocks noGrp="1"/>
          </p:cNvSpPr>
          <p:nvPr>
            <p:ph idx="1"/>
          </p:nvPr>
        </p:nvSpPr>
        <p:spPr>
          <a:xfrm>
            <a:off x="457200" y="1280160"/>
            <a:ext cx="8229600" cy="2834640"/>
          </a:xfrm>
          <a:solidFill>
            <a:srgbClr val="FFFFCC"/>
          </a:solidFill>
          <a:ln w="28575">
            <a:solidFill>
              <a:srgbClr val="000000"/>
            </a:solidFill>
          </a:ln>
        </p:spPr>
        <p:txBody>
          <a:bodyPr>
            <a:noAutofit/>
          </a:bodyPr>
          <a:lstStyle/>
          <a:p>
            <a:pPr algn="ctr"/>
            <a:r>
              <a:rPr lang="en-US" b="1" dirty="0" smtClean="0">
                <a:solidFill>
                  <a:srgbClr val="000000"/>
                </a:solidFill>
              </a:rPr>
              <a:t>Convergence of a Geometric Series </a:t>
            </a:r>
          </a:p>
          <a:p>
            <a:pPr>
              <a:spcBef>
                <a:spcPts val="1200"/>
              </a:spcBef>
            </a:pPr>
            <a:r>
              <a:rPr lang="en-US" dirty="0" smtClean="0">
                <a:solidFill>
                  <a:srgbClr val="000000"/>
                </a:solidFill>
              </a:rPr>
              <a:t>When </a:t>
            </a:r>
            <a:r>
              <a:rPr lang="en-US" dirty="0" smtClean="0">
                <a:solidFill>
                  <a:srgbClr val="C00000"/>
                </a:solidFill>
              </a:rPr>
              <a:t>−1 &lt; </a:t>
            </a:r>
            <a:r>
              <a:rPr lang="en-US" i="1" dirty="0" smtClean="0">
                <a:solidFill>
                  <a:srgbClr val="C00000"/>
                </a:solidFill>
              </a:rPr>
              <a:t>r</a:t>
            </a:r>
            <a:r>
              <a:rPr lang="en-US" dirty="0" smtClean="0">
                <a:solidFill>
                  <a:srgbClr val="C00000"/>
                </a:solidFill>
              </a:rPr>
              <a:t> &lt; 1</a:t>
            </a:r>
            <a:r>
              <a:rPr lang="en-US" dirty="0" smtClean="0">
                <a:solidFill>
                  <a:srgbClr val="000000"/>
                </a:solidFill>
              </a:rPr>
              <a:t>, the geometric series </a:t>
            </a:r>
          </a:p>
          <a:p>
            <a:pPr>
              <a:spcBef>
                <a:spcPts val="2400"/>
              </a:spcBef>
            </a:pPr>
            <a:r>
              <a:rPr lang="en-US" dirty="0" smtClean="0">
                <a:solidFill>
                  <a:srgbClr val="000000"/>
                </a:solidFill>
              </a:rPr>
              <a:t>                                                     </a:t>
            </a:r>
          </a:p>
          <a:p>
            <a:pPr>
              <a:spcBef>
                <a:spcPts val="2400"/>
              </a:spcBef>
            </a:pPr>
            <a:r>
              <a:rPr lang="en-US" dirty="0" smtClean="0">
                <a:solidFill>
                  <a:srgbClr val="000000"/>
                </a:solidFill>
              </a:rPr>
              <a:t>is finite and converges to </a:t>
            </a:r>
            <a:endParaRPr lang="en-US" dirty="0">
              <a:solidFill>
                <a:srgbClr val="000000"/>
              </a:solidFill>
            </a:endParaRPr>
          </a:p>
        </p:txBody>
      </p:sp>
      <p:graphicFrame>
        <p:nvGraphicFramePr>
          <p:cNvPr id="439298" name="Object 2"/>
          <p:cNvGraphicFramePr>
            <a:graphicFrameLocks noChangeAspect="1"/>
          </p:cNvGraphicFramePr>
          <p:nvPr/>
        </p:nvGraphicFramePr>
        <p:xfrm>
          <a:off x="2470150" y="2362200"/>
          <a:ext cx="4203700" cy="952500"/>
        </p:xfrm>
        <a:graphic>
          <a:graphicData uri="http://schemas.openxmlformats.org/presentationml/2006/ole">
            <mc:AlternateContent xmlns:mc="http://schemas.openxmlformats.org/markup-compatibility/2006">
              <mc:Choice xmlns:v="urn:schemas-microsoft-com:vml" Requires="v">
                <p:oleObj spid="_x0000_s32774" name="Equation" r:id="rId3" imgW="4203700" imgH="952500" progId="Equation.DSMT4">
                  <p:embed/>
                </p:oleObj>
              </mc:Choice>
              <mc:Fallback>
                <p:oleObj name="Equation" r:id="rId3" imgW="4203700" imgH="9525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2362200"/>
                        <a:ext cx="4203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9299" name="Object 3"/>
          <p:cNvGraphicFramePr>
            <a:graphicFrameLocks noChangeAspect="1"/>
          </p:cNvGraphicFramePr>
          <p:nvPr/>
        </p:nvGraphicFramePr>
        <p:xfrm>
          <a:off x="4229100" y="3189111"/>
          <a:ext cx="800100" cy="838200"/>
        </p:xfrm>
        <a:graphic>
          <a:graphicData uri="http://schemas.openxmlformats.org/presentationml/2006/ole">
            <mc:AlternateContent xmlns:mc="http://schemas.openxmlformats.org/markup-compatibility/2006">
              <mc:Choice xmlns:v="urn:schemas-microsoft-com:vml" Requires="v">
                <p:oleObj spid="_x0000_s32775" name="Equation" r:id="rId5" imgW="800100" imgH="838200" progId="Equation.DSMT4">
                  <p:embed/>
                </p:oleObj>
              </mc:Choice>
              <mc:Fallback>
                <p:oleObj name="Equation" r:id="rId5" imgW="800100" imgH="8382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189111"/>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Expressing a Sequence</a:t>
            </a:r>
            <a:endParaRPr lang="en-US" dirty="0"/>
          </a:p>
        </p:txBody>
      </p:sp>
      <p:sp>
        <p:nvSpPr>
          <p:cNvPr id="3" name="Content Placeholder 2"/>
          <p:cNvSpPr>
            <a:spLocks noGrp="1"/>
          </p:cNvSpPr>
          <p:nvPr>
            <p:ph idx="1"/>
          </p:nvPr>
        </p:nvSpPr>
        <p:spPr>
          <a:xfrm>
            <a:off x="457200" y="1280160"/>
            <a:ext cx="8229600" cy="4949047"/>
          </a:xfrm>
        </p:spPr>
        <p:txBody>
          <a:bodyPr>
            <a:spAutoFit/>
          </a:bodyPr>
          <a:lstStyle/>
          <a:p>
            <a:pPr>
              <a:spcBef>
                <a:spcPts val="672"/>
              </a:spcBef>
            </a:pPr>
            <a:r>
              <a:rPr lang="en-US" dirty="0" smtClean="0"/>
              <a:t>Express the sequence </a:t>
            </a:r>
            <a:r>
              <a:rPr lang="en-US" dirty="0" smtClean="0">
                <a:solidFill>
                  <a:srgbClr val="0000FF"/>
                </a:solidFill>
              </a:rPr>
              <a:t>{4, 6, 8, 10, ...}</a:t>
            </a:r>
            <a:r>
              <a:rPr lang="en-US" dirty="0" smtClean="0"/>
              <a:t> as</a:t>
            </a:r>
          </a:p>
          <a:p>
            <a:pPr>
              <a:spcBef>
                <a:spcPts val="672"/>
              </a:spcBef>
            </a:pPr>
            <a:endParaRPr lang="en-US" dirty="0" smtClean="0"/>
          </a:p>
          <a:p>
            <a:pPr>
              <a:spcBef>
                <a:spcPts val="672"/>
              </a:spcBef>
            </a:pPr>
            <a:r>
              <a:rPr lang="en-US" b="1" dirty="0" smtClean="0"/>
              <a:t>Solution: </a:t>
            </a:r>
          </a:p>
          <a:p>
            <a:pPr>
              <a:spcBef>
                <a:spcPts val="672"/>
              </a:spcBef>
            </a:pPr>
            <a:r>
              <a:rPr lang="en-US" dirty="0" smtClean="0"/>
              <a:t>The sequence is the set of even positive integers beginning with 4. We modify the function </a:t>
            </a:r>
            <a:r>
              <a:rPr lang="en-US" i="1" dirty="0" smtClean="0">
                <a:solidFill>
                  <a:srgbClr val="FF0000"/>
                </a:solidFill>
              </a:rPr>
              <a:t>f</a:t>
            </a:r>
            <a:r>
              <a:rPr lang="en-US" dirty="0" smtClean="0">
                <a:solidFill>
                  <a:srgbClr val="FF0000"/>
                </a:solidFill>
              </a:rPr>
              <a:t>(</a:t>
            </a:r>
            <a:r>
              <a:rPr lang="en-US" i="1" dirty="0" smtClean="0">
                <a:solidFill>
                  <a:srgbClr val="FF0000"/>
                </a:solidFill>
              </a:rPr>
              <a:t>n</a:t>
            </a:r>
            <a:r>
              <a:rPr lang="en-US" dirty="0" smtClean="0">
                <a:solidFill>
                  <a:srgbClr val="FF0000"/>
                </a:solidFill>
              </a:rPr>
              <a:t>) = 2</a:t>
            </a:r>
            <a:r>
              <a:rPr lang="en-US" i="1" dirty="0" smtClean="0">
                <a:solidFill>
                  <a:srgbClr val="FF0000"/>
                </a:solidFill>
              </a:rPr>
              <a:t>n</a:t>
            </a:r>
            <a:r>
              <a:rPr lang="en-US" dirty="0" smtClean="0"/>
              <a:t>, and note </a:t>
            </a:r>
            <a:r>
              <a:rPr lang="en-US" i="1" dirty="0" smtClean="0">
                <a:solidFill>
                  <a:srgbClr val="FF0000"/>
                </a:solidFill>
              </a:rPr>
              <a:t>a</a:t>
            </a:r>
            <a:r>
              <a:rPr lang="en-US" i="1" baseline="-25000" dirty="0" smtClean="0">
                <a:solidFill>
                  <a:srgbClr val="FF0000"/>
                </a:solidFill>
              </a:rPr>
              <a:t>n</a:t>
            </a:r>
            <a:r>
              <a:rPr lang="en-US" dirty="0" smtClean="0">
                <a:solidFill>
                  <a:srgbClr val="FF0000"/>
                </a:solidFill>
              </a:rPr>
              <a:t> = 2</a:t>
            </a:r>
            <a:r>
              <a:rPr lang="en-US" i="1" dirty="0" smtClean="0">
                <a:solidFill>
                  <a:srgbClr val="FF0000"/>
                </a:solidFill>
              </a:rPr>
              <a:t>n</a:t>
            </a:r>
            <a:r>
              <a:rPr lang="en-US" dirty="0" smtClean="0">
                <a:solidFill>
                  <a:srgbClr val="FF0000"/>
                </a:solidFill>
              </a:rPr>
              <a:t> + 2 </a:t>
            </a:r>
            <a:r>
              <a:rPr lang="en-US" dirty="0" smtClean="0"/>
              <a:t>and </a:t>
            </a:r>
            <a:r>
              <a:rPr lang="en-US" i="1" dirty="0" smtClean="0">
                <a:solidFill>
                  <a:srgbClr val="FF0000"/>
                </a:solidFill>
              </a:rPr>
              <a:t>b</a:t>
            </a:r>
            <a:r>
              <a:rPr lang="en-US" i="1" baseline="-25000" dirty="0" smtClean="0">
                <a:solidFill>
                  <a:srgbClr val="FF0000"/>
                </a:solidFill>
              </a:rPr>
              <a:t>n</a:t>
            </a:r>
            <a:r>
              <a:rPr lang="en-US" dirty="0" smtClean="0">
                <a:solidFill>
                  <a:srgbClr val="FF0000"/>
                </a:solidFill>
              </a:rPr>
              <a:t> = 2</a:t>
            </a:r>
            <a:r>
              <a:rPr lang="en-US" i="1" dirty="0" smtClean="0">
                <a:solidFill>
                  <a:srgbClr val="FF0000"/>
                </a:solidFill>
              </a:rPr>
              <a:t>n</a:t>
            </a:r>
            <a:r>
              <a:rPr lang="en-US" dirty="0" smtClean="0">
                <a:solidFill>
                  <a:srgbClr val="FF0000"/>
                </a:solidFill>
              </a:rPr>
              <a:t> − 2 </a:t>
            </a:r>
            <a:r>
              <a:rPr lang="en-US" dirty="0" smtClean="0"/>
              <a:t>give the same sequence.</a:t>
            </a:r>
          </a:p>
          <a:p>
            <a:pPr>
              <a:spcBef>
                <a:spcPts val="672"/>
              </a:spcBef>
            </a:pPr>
            <a:r>
              <a:rPr lang="en-US" i="1" dirty="0" smtClean="0">
                <a:solidFill>
                  <a:srgbClr val="0000FF"/>
                </a:solidFill>
              </a:rPr>
              <a:t>a</a:t>
            </a:r>
            <a:r>
              <a:rPr lang="en-US" baseline="-25000" dirty="0" smtClean="0">
                <a:solidFill>
                  <a:srgbClr val="0000FF"/>
                </a:solidFill>
              </a:rPr>
              <a:t>1</a:t>
            </a:r>
            <a:r>
              <a:rPr lang="en-US" dirty="0" smtClean="0"/>
              <a:t> </a:t>
            </a:r>
            <a:r>
              <a:rPr lang="en-US" dirty="0" smtClean="0">
                <a:solidFill>
                  <a:srgbClr val="000099"/>
                </a:solidFill>
              </a:rPr>
              <a:t>= 2(1) + 2 = </a:t>
            </a:r>
            <a:r>
              <a:rPr lang="en-US" dirty="0" smtClean="0">
                <a:solidFill>
                  <a:srgbClr val="FF0000"/>
                </a:solidFill>
              </a:rPr>
              <a:t>4</a:t>
            </a:r>
            <a:r>
              <a:rPr lang="en-US" dirty="0" smtClean="0">
                <a:solidFill>
                  <a:srgbClr val="000099"/>
                </a:solidFill>
              </a:rPr>
              <a:t>, </a:t>
            </a:r>
            <a:r>
              <a:rPr lang="en-US" i="1" dirty="0" smtClean="0">
                <a:solidFill>
                  <a:srgbClr val="000099"/>
                </a:solidFill>
              </a:rPr>
              <a:t>a</a:t>
            </a:r>
            <a:r>
              <a:rPr lang="en-US" baseline="-25000" dirty="0" smtClean="0">
                <a:solidFill>
                  <a:srgbClr val="000099"/>
                </a:solidFill>
              </a:rPr>
              <a:t>2</a:t>
            </a:r>
            <a:r>
              <a:rPr lang="en-US" dirty="0" smtClean="0">
                <a:solidFill>
                  <a:srgbClr val="000099"/>
                </a:solidFill>
              </a:rPr>
              <a:t> = 2(2) + 2 =</a:t>
            </a:r>
            <a:r>
              <a:rPr lang="en-US" dirty="0" smtClean="0"/>
              <a:t> </a:t>
            </a:r>
            <a:r>
              <a:rPr lang="en-US" dirty="0" smtClean="0">
                <a:solidFill>
                  <a:srgbClr val="FF0000"/>
                </a:solidFill>
              </a:rPr>
              <a:t>6</a:t>
            </a:r>
            <a:r>
              <a:rPr lang="en-US" dirty="0" smtClean="0"/>
              <a:t>, and so on. </a:t>
            </a:r>
          </a:p>
          <a:p>
            <a:pPr>
              <a:spcBef>
                <a:spcPts val="672"/>
              </a:spcBef>
            </a:pPr>
            <a:r>
              <a:rPr lang="en-US" i="1" dirty="0" smtClean="0">
                <a:solidFill>
                  <a:srgbClr val="0000FF"/>
                </a:solidFill>
              </a:rPr>
              <a:t>b</a:t>
            </a:r>
            <a:r>
              <a:rPr lang="en-US" baseline="-25000" dirty="0" smtClean="0">
                <a:solidFill>
                  <a:srgbClr val="0000FF"/>
                </a:solidFill>
              </a:rPr>
              <a:t>3</a:t>
            </a:r>
            <a:r>
              <a:rPr lang="en-US" dirty="0" smtClean="0"/>
              <a:t> </a:t>
            </a:r>
            <a:r>
              <a:rPr lang="en-US" dirty="0" smtClean="0">
                <a:solidFill>
                  <a:srgbClr val="000099"/>
                </a:solidFill>
              </a:rPr>
              <a:t>= 2(3) − 2 = 6 − 2 = </a:t>
            </a:r>
            <a:r>
              <a:rPr lang="en-US" dirty="0" smtClean="0">
                <a:solidFill>
                  <a:srgbClr val="FF0000"/>
                </a:solidFill>
              </a:rPr>
              <a:t>4</a:t>
            </a:r>
            <a:r>
              <a:rPr lang="en-US" dirty="0" smtClean="0">
                <a:solidFill>
                  <a:srgbClr val="000099"/>
                </a:solidFill>
              </a:rPr>
              <a:t>, </a:t>
            </a:r>
            <a:r>
              <a:rPr lang="en-US" i="1" dirty="0" smtClean="0">
                <a:solidFill>
                  <a:srgbClr val="000099"/>
                </a:solidFill>
              </a:rPr>
              <a:t>b</a:t>
            </a:r>
            <a:r>
              <a:rPr lang="en-US" baseline="-25000" dirty="0" smtClean="0">
                <a:solidFill>
                  <a:srgbClr val="000099"/>
                </a:solidFill>
              </a:rPr>
              <a:t>4</a:t>
            </a:r>
            <a:r>
              <a:rPr lang="en-US" dirty="0" smtClean="0">
                <a:solidFill>
                  <a:srgbClr val="000099"/>
                </a:solidFill>
              </a:rPr>
              <a:t> = 2(4) − 2 = 8 − 2 =</a:t>
            </a:r>
            <a:r>
              <a:rPr lang="en-US" dirty="0" smtClean="0"/>
              <a:t> </a:t>
            </a:r>
            <a:r>
              <a:rPr lang="en-US" dirty="0" smtClean="0">
                <a:solidFill>
                  <a:srgbClr val="FF0000"/>
                </a:solidFill>
              </a:rPr>
              <a:t>6</a:t>
            </a:r>
            <a:r>
              <a:rPr lang="en-US" dirty="0" smtClean="0"/>
              <a:t>, and so on.</a:t>
            </a:r>
          </a:p>
        </p:txBody>
      </p:sp>
      <p:graphicFrame>
        <p:nvGraphicFramePr>
          <p:cNvPr id="397316" name="Object 4"/>
          <p:cNvGraphicFramePr>
            <a:graphicFrameLocks noChangeAspect="1"/>
          </p:cNvGraphicFramePr>
          <p:nvPr>
            <p:extLst>
              <p:ext uri="{D42A27DB-BD31-4B8C-83A1-F6EECF244321}">
                <p14:modId xmlns:p14="http://schemas.microsoft.com/office/powerpoint/2010/main" val="823635946"/>
              </p:ext>
            </p:extLst>
          </p:nvPr>
        </p:nvGraphicFramePr>
        <p:xfrm>
          <a:off x="547688" y="1761066"/>
          <a:ext cx="1079500" cy="584200"/>
        </p:xfrm>
        <a:graphic>
          <a:graphicData uri="http://schemas.openxmlformats.org/presentationml/2006/ole">
            <mc:AlternateContent xmlns:mc="http://schemas.openxmlformats.org/markup-compatibility/2006">
              <mc:Choice xmlns:v="urn:schemas-microsoft-com:vml" Requires="v">
                <p:oleObj spid="_x0000_s2054" name="Equation" r:id="rId3" imgW="1079280" imgH="583920" progId="Equation.DSMT4">
                  <p:embed/>
                </p:oleObj>
              </mc:Choice>
              <mc:Fallback>
                <p:oleObj name="Equation" r:id="rId3" imgW="1079280" imgH="58392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761066"/>
                        <a:ext cx="1079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7" name="Object 5"/>
          <p:cNvGraphicFramePr>
            <a:graphicFrameLocks noChangeAspect="1"/>
          </p:cNvGraphicFramePr>
          <p:nvPr/>
        </p:nvGraphicFramePr>
        <p:xfrm>
          <a:off x="6286500" y="1241778"/>
          <a:ext cx="2095500" cy="571500"/>
        </p:xfrm>
        <a:graphic>
          <a:graphicData uri="http://schemas.openxmlformats.org/presentationml/2006/ole">
            <mc:AlternateContent xmlns:mc="http://schemas.openxmlformats.org/markup-compatibility/2006">
              <mc:Choice xmlns:v="urn:schemas-microsoft-com:vml" Requires="v">
                <p:oleObj spid="_x0000_s2055" name="Equation" r:id="rId5" imgW="2095500" imgH="571500" progId="Equation.DSMT4">
                  <p:embed/>
                </p:oleObj>
              </mc:Choice>
              <mc:Fallback>
                <p:oleObj name="Equation" r:id="rId5" imgW="2095500" imgH="5715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241778"/>
                        <a:ext cx="2095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13: Geometric Series </a:t>
            </a:r>
            <a:endParaRPr lang="en-US" dirty="0"/>
          </a:p>
        </p:txBody>
      </p:sp>
      <p:sp>
        <p:nvSpPr>
          <p:cNvPr id="3" name="Content Placeholder 2"/>
          <p:cNvSpPr>
            <a:spLocks noGrp="1"/>
          </p:cNvSpPr>
          <p:nvPr>
            <p:ph idx="1"/>
          </p:nvPr>
        </p:nvSpPr>
        <p:spPr/>
        <p:txBody>
          <a:bodyPr/>
          <a:lstStyle/>
          <a:p>
            <a:r>
              <a:rPr lang="en-US" dirty="0" smtClean="0"/>
              <a:t>Determine the sums of the series, if they converge.</a:t>
            </a:r>
          </a:p>
          <a:p>
            <a:endParaRPr lang="en-US" dirty="0" smtClean="0"/>
          </a:p>
          <a:p>
            <a:endParaRPr lang="en-US" dirty="0" smtClean="0"/>
          </a:p>
          <a:p>
            <a:endParaRPr lang="en-US" dirty="0" smtClean="0"/>
          </a:p>
          <a:p>
            <a:endParaRPr lang="en-US" dirty="0" smtClean="0"/>
          </a:p>
          <a:p>
            <a:pPr>
              <a:spcBef>
                <a:spcPts val="1200"/>
              </a:spcBef>
            </a:pPr>
            <a:r>
              <a:rPr lang="en-US" b="1" dirty="0" smtClean="0"/>
              <a:t>Solutions: </a:t>
            </a:r>
          </a:p>
          <a:p>
            <a:pPr>
              <a:spcBef>
                <a:spcPts val="1200"/>
              </a:spcBef>
              <a:tabLst>
                <a:tab pos="457200" algn="l"/>
              </a:tabLst>
            </a:pPr>
            <a:r>
              <a:rPr lang="en-US" b="1" dirty="0" smtClean="0"/>
              <a:t>a.	</a:t>
            </a:r>
            <a:r>
              <a:rPr lang="en-US" dirty="0" smtClean="0"/>
              <a:t>Here </a:t>
            </a:r>
            <a:r>
              <a:rPr lang="en-US" i="1" dirty="0" smtClean="0">
                <a:solidFill>
                  <a:srgbClr val="0000FF"/>
                </a:solidFill>
              </a:rPr>
              <a:t>a </a:t>
            </a:r>
            <a:r>
              <a:rPr lang="en-US" dirty="0" smtClean="0">
                <a:solidFill>
                  <a:srgbClr val="0000FF"/>
                </a:solidFill>
              </a:rPr>
              <a:t>= </a:t>
            </a:r>
            <a:r>
              <a:rPr lang="en-US" dirty="0" smtClean="0">
                <a:solidFill>
                  <a:srgbClr val="FF00FF"/>
                </a:solidFill>
              </a:rPr>
              <a:t>3</a:t>
            </a:r>
            <a:r>
              <a:rPr lang="en-US" dirty="0" smtClean="0">
                <a:solidFill>
                  <a:srgbClr val="0000FF"/>
                </a:solidFill>
              </a:rPr>
              <a:t> </a:t>
            </a:r>
            <a:r>
              <a:rPr lang="en-US" dirty="0" smtClean="0"/>
              <a:t>and</a:t>
            </a:r>
            <a:endParaRPr lang="en-US" dirty="0"/>
          </a:p>
        </p:txBody>
      </p:sp>
      <p:graphicFrame>
        <p:nvGraphicFramePr>
          <p:cNvPr id="440322" name="Object 2"/>
          <p:cNvGraphicFramePr>
            <a:graphicFrameLocks noChangeAspect="1"/>
          </p:cNvGraphicFramePr>
          <p:nvPr/>
        </p:nvGraphicFramePr>
        <p:xfrm>
          <a:off x="548640" y="1905000"/>
          <a:ext cx="7467600" cy="1892300"/>
        </p:xfrm>
        <a:graphic>
          <a:graphicData uri="http://schemas.openxmlformats.org/presentationml/2006/ole">
            <mc:AlternateContent xmlns:mc="http://schemas.openxmlformats.org/markup-compatibility/2006">
              <mc:Choice xmlns:v="urn:schemas-microsoft-com:vml" Requires="v">
                <p:oleObj spid="_x0000_s33807" name="Equation" r:id="rId3" imgW="7467600" imgH="1892300" progId="Equation.DSMT4">
                  <p:embed/>
                </p:oleObj>
              </mc:Choice>
              <mc:Fallback>
                <p:oleObj name="Equation" r:id="rId3" imgW="7467600" imgH="189230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05000"/>
                        <a:ext cx="74676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3" name="Object 3"/>
          <p:cNvGraphicFramePr>
            <a:graphicFrameLocks noChangeAspect="1"/>
          </p:cNvGraphicFramePr>
          <p:nvPr>
            <p:extLst>
              <p:ext uri="{D42A27DB-BD31-4B8C-83A1-F6EECF244321}">
                <p14:modId xmlns:p14="http://schemas.microsoft.com/office/powerpoint/2010/main" val="4268058487"/>
              </p:ext>
            </p:extLst>
          </p:nvPr>
        </p:nvGraphicFramePr>
        <p:xfrm>
          <a:off x="3200400" y="4343400"/>
          <a:ext cx="825500" cy="825500"/>
        </p:xfrm>
        <a:graphic>
          <a:graphicData uri="http://schemas.openxmlformats.org/presentationml/2006/ole">
            <mc:AlternateContent xmlns:mc="http://schemas.openxmlformats.org/markup-compatibility/2006">
              <mc:Choice xmlns:v="urn:schemas-microsoft-com:vml" Requires="v">
                <p:oleObj spid="_x0000_s33808" name="Equation" r:id="rId5" imgW="825480" imgH="825480" progId="Equation.DSMT4">
                  <p:embed/>
                </p:oleObj>
              </mc:Choice>
              <mc:Fallback>
                <p:oleObj name="Equation" r:id="rId5" imgW="825480" imgH="82548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343400"/>
                        <a:ext cx="82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4150078" y="4625622"/>
          <a:ext cx="977900" cy="304800"/>
        </p:xfrm>
        <a:graphic>
          <a:graphicData uri="http://schemas.openxmlformats.org/presentationml/2006/ole">
            <mc:AlternateContent xmlns:mc="http://schemas.openxmlformats.org/markup-compatibility/2006">
              <mc:Choice xmlns:v="urn:schemas-microsoft-com:vml" Requires="v">
                <p:oleObj spid="_x0000_s33809" name="Equation" r:id="rId7" imgW="977760" imgH="304560" progId="Equation.DSMT4">
                  <p:embed/>
                </p:oleObj>
              </mc:Choice>
              <mc:Fallback>
                <p:oleObj name="Equation" r:id="rId7" imgW="977760" imgH="3045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0078" y="4625622"/>
                        <a:ext cx="97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5156201" y="4365978"/>
          <a:ext cx="965200" cy="838200"/>
        </p:xfrm>
        <a:graphic>
          <a:graphicData uri="http://schemas.openxmlformats.org/presentationml/2006/ole">
            <mc:AlternateContent xmlns:mc="http://schemas.openxmlformats.org/markup-compatibility/2006">
              <mc:Choice xmlns:v="urn:schemas-microsoft-com:vml" Requires="v">
                <p:oleObj spid="_x0000_s33810" name="Equation" r:id="rId9" imgW="965160" imgH="838080" progId="Equation.DSMT4">
                  <p:embed/>
                </p:oleObj>
              </mc:Choice>
              <mc:Fallback>
                <p:oleObj name="Equation" r:id="rId9" imgW="9651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1" y="4365978"/>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nvGraphicFramePr>
        <p:xfrm>
          <a:off x="6172200" y="4357512"/>
          <a:ext cx="1257300" cy="838200"/>
        </p:xfrm>
        <a:graphic>
          <a:graphicData uri="http://schemas.openxmlformats.org/presentationml/2006/ole">
            <mc:AlternateContent xmlns:mc="http://schemas.openxmlformats.org/markup-compatibility/2006">
              <mc:Choice xmlns:v="urn:schemas-microsoft-com:vml" Requires="v">
                <p:oleObj spid="_x0000_s33811" name="Equation" r:id="rId11" imgW="1257120" imgH="838080" progId="Equation.DSMT4">
                  <p:embed/>
                </p:oleObj>
              </mc:Choice>
              <mc:Fallback>
                <p:oleObj name="Equation" r:id="rId11" imgW="125712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357512"/>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8"/>
          <p:cNvGraphicFramePr>
            <a:graphicFrameLocks noChangeAspect="1"/>
          </p:cNvGraphicFramePr>
          <p:nvPr/>
        </p:nvGraphicFramePr>
        <p:xfrm>
          <a:off x="7464778" y="4641145"/>
          <a:ext cx="558800" cy="292100"/>
        </p:xfrm>
        <a:graphic>
          <a:graphicData uri="http://schemas.openxmlformats.org/presentationml/2006/ole">
            <mc:AlternateContent xmlns:mc="http://schemas.openxmlformats.org/markup-compatibility/2006">
              <mc:Choice xmlns:v="urn:schemas-microsoft-com:vml" Requires="v">
                <p:oleObj spid="_x0000_s33812" name="Equation" r:id="rId13" imgW="558720" imgH="291960" progId="Equation.DSMT4">
                  <p:embed/>
                </p:oleObj>
              </mc:Choice>
              <mc:Fallback>
                <p:oleObj name="Equation" r:id="rId13" imgW="55872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4778" y="4641145"/>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13: Geometric Series (cont.) </a:t>
            </a:r>
            <a:endParaRPr lang="en-US" dirty="0"/>
          </a:p>
        </p:txBody>
      </p:sp>
      <p:sp>
        <p:nvSpPr>
          <p:cNvPr id="3" name="Content Placeholder 2"/>
          <p:cNvSpPr>
            <a:spLocks noGrp="1"/>
          </p:cNvSpPr>
          <p:nvPr>
            <p:ph idx="1"/>
          </p:nvPr>
        </p:nvSpPr>
        <p:spPr/>
        <p:txBody>
          <a:bodyPr/>
          <a:lstStyle/>
          <a:p>
            <a:pPr marL="514350" indent="-514350">
              <a:spcBef>
                <a:spcPts val="1200"/>
              </a:spcBef>
              <a:tabLst>
                <a:tab pos="457200" algn="l"/>
              </a:tabLst>
            </a:pPr>
            <a:r>
              <a:rPr lang="en-US" b="1" dirty="0" smtClean="0"/>
              <a:t>b.</a:t>
            </a:r>
            <a:r>
              <a:rPr lang="en-US" dirty="0" smtClean="0"/>
              <a:t>	Here </a:t>
            </a:r>
            <a:r>
              <a:rPr lang="en-US" i="1" dirty="0" smtClean="0">
                <a:solidFill>
                  <a:srgbClr val="0000FF"/>
                </a:solidFill>
              </a:rPr>
              <a:t>a </a:t>
            </a:r>
            <a:r>
              <a:rPr lang="en-US" dirty="0" smtClean="0">
                <a:solidFill>
                  <a:srgbClr val="0000FF"/>
                </a:solidFill>
              </a:rPr>
              <a:t>= </a:t>
            </a:r>
            <a:r>
              <a:rPr lang="en-US" dirty="0" smtClean="0">
                <a:solidFill>
                  <a:srgbClr val="FF00FF"/>
                </a:solidFill>
              </a:rPr>
              <a:t>2</a:t>
            </a:r>
            <a:r>
              <a:rPr lang="en-US" dirty="0" smtClean="0">
                <a:solidFill>
                  <a:srgbClr val="0000FF"/>
                </a:solidFill>
              </a:rPr>
              <a:t> </a:t>
            </a:r>
            <a:r>
              <a:rPr lang="en-US" dirty="0" smtClean="0"/>
              <a:t>and</a:t>
            </a:r>
          </a:p>
          <a:p>
            <a:pPr marL="514350" indent="-514350">
              <a:spcBef>
                <a:spcPts val="1200"/>
              </a:spcBef>
              <a:buAutoNum type="alphaLcPeriod" startAt="2"/>
              <a:tabLst>
                <a:tab pos="457200" algn="l"/>
              </a:tabLst>
            </a:pPr>
            <a:endParaRPr lang="en-US" dirty="0" smtClean="0"/>
          </a:p>
        </p:txBody>
      </p:sp>
      <p:graphicFrame>
        <p:nvGraphicFramePr>
          <p:cNvPr id="440323" name="Object 3"/>
          <p:cNvGraphicFramePr>
            <a:graphicFrameLocks noChangeAspect="1"/>
          </p:cNvGraphicFramePr>
          <p:nvPr>
            <p:extLst>
              <p:ext uri="{D42A27DB-BD31-4B8C-83A1-F6EECF244321}">
                <p14:modId xmlns:p14="http://schemas.microsoft.com/office/powerpoint/2010/main" val="60456726"/>
              </p:ext>
            </p:extLst>
          </p:nvPr>
        </p:nvGraphicFramePr>
        <p:xfrm>
          <a:off x="3200400" y="1131711"/>
          <a:ext cx="1054100" cy="825500"/>
        </p:xfrm>
        <a:graphic>
          <a:graphicData uri="http://schemas.openxmlformats.org/presentationml/2006/ole">
            <mc:AlternateContent xmlns:mc="http://schemas.openxmlformats.org/markup-compatibility/2006">
              <mc:Choice xmlns:v="urn:schemas-microsoft-com:vml" Requires="v">
                <p:oleObj spid="_x0000_s34831" name="Equation" r:id="rId3" imgW="1054080" imgH="825480" progId="Equation.DSMT4">
                  <p:embed/>
                </p:oleObj>
              </mc:Choice>
              <mc:Fallback>
                <p:oleObj name="Equation" r:id="rId3" imgW="1054080" imgH="8254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31711"/>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2209800" y="2479323"/>
          <a:ext cx="977900" cy="304800"/>
        </p:xfrm>
        <a:graphic>
          <a:graphicData uri="http://schemas.openxmlformats.org/presentationml/2006/ole">
            <mc:AlternateContent xmlns:mc="http://schemas.openxmlformats.org/markup-compatibility/2006">
              <mc:Choice xmlns:v="urn:schemas-microsoft-com:vml" Requires="v">
                <p:oleObj spid="_x0000_s34832" name="Equation" r:id="rId5" imgW="977760" imgH="304560" progId="Equation.DSMT4">
                  <p:embed/>
                </p:oleObj>
              </mc:Choice>
              <mc:Fallback>
                <p:oleObj name="Equation" r:id="rId5" imgW="97776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479323"/>
                        <a:ext cx="97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222625" y="2209800"/>
          <a:ext cx="965200" cy="838200"/>
        </p:xfrm>
        <a:graphic>
          <a:graphicData uri="http://schemas.openxmlformats.org/presentationml/2006/ole">
            <mc:AlternateContent xmlns:mc="http://schemas.openxmlformats.org/markup-compatibility/2006">
              <mc:Choice xmlns:v="urn:schemas-microsoft-com:vml" Requires="v">
                <p:oleObj spid="_x0000_s34833" name="Equation" r:id="rId7" imgW="965160" imgH="838080" progId="Equation.DSMT4">
                  <p:embed/>
                </p:oleObj>
              </mc:Choice>
              <mc:Fallback>
                <p:oleObj name="Equation" r:id="rId7" imgW="9651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25" y="2209800"/>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4222750" y="2209801"/>
          <a:ext cx="1257300" cy="1282700"/>
        </p:xfrm>
        <a:graphic>
          <a:graphicData uri="http://schemas.openxmlformats.org/presentationml/2006/ole">
            <mc:AlternateContent xmlns:mc="http://schemas.openxmlformats.org/markup-compatibility/2006">
              <mc:Choice xmlns:v="urn:schemas-microsoft-com:vml" Requires="v">
                <p:oleObj spid="_x0000_s34834" name="Equation" r:id="rId9" imgW="1257120" imgH="1282680" progId="Equation.DSMT4">
                  <p:embed/>
                </p:oleObj>
              </mc:Choice>
              <mc:Fallback>
                <p:oleObj name="Equation" r:id="rId9" imgW="1257120" imgH="1282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2750" y="2209801"/>
                        <a:ext cx="12573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5514975" y="2209801"/>
          <a:ext cx="584200" cy="1282700"/>
        </p:xfrm>
        <a:graphic>
          <a:graphicData uri="http://schemas.openxmlformats.org/presentationml/2006/ole">
            <mc:AlternateContent xmlns:mc="http://schemas.openxmlformats.org/markup-compatibility/2006">
              <mc:Choice xmlns:v="urn:schemas-microsoft-com:vml" Requires="v">
                <p:oleObj spid="_x0000_s34835" name="Equation" r:id="rId11" imgW="583920" imgH="1282680" progId="Equation.DSMT4">
                  <p:embed/>
                </p:oleObj>
              </mc:Choice>
              <mc:Fallback>
                <p:oleObj name="Equation" r:id="rId11" imgW="583920" imgH="12826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4975" y="2209801"/>
                        <a:ext cx="584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6134100" y="2216856"/>
          <a:ext cx="647700" cy="838200"/>
        </p:xfrm>
        <a:graphic>
          <a:graphicData uri="http://schemas.openxmlformats.org/presentationml/2006/ole">
            <mc:AlternateContent xmlns:mc="http://schemas.openxmlformats.org/markup-compatibility/2006">
              <mc:Choice xmlns:v="urn:schemas-microsoft-com:vml" Requires="v">
                <p:oleObj spid="_x0000_s34836" name="Equation" r:id="rId13" imgW="647640" imgH="838080" progId="Equation.DSMT4">
                  <p:embed/>
                </p:oleObj>
              </mc:Choice>
              <mc:Fallback>
                <p:oleObj name="Equation" r:id="rId13" imgW="6476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4100" y="2216856"/>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13: Geometric Series (cont.) </a:t>
            </a:r>
            <a:endParaRPr lang="en-US" dirty="0"/>
          </a:p>
        </p:txBody>
      </p:sp>
      <p:sp>
        <p:nvSpPr>
          <p:cNvPr id="3" name="Content Placeholder 2"/>
          <p:cNvSpPr>
            <a:spLocks noGrp="1"/>
          </p:cNvSpPr>
          <p:nvPr>
            <p:ph idx="1"/>
          </p:nvPr>
        </p:nvSpPr>
        <p:spPr/>
        <p:txBody>
          <a:bodyPr/>
          <a:lstStyle/>
          <a:p>
            <a:pPr marL="457200" indent="-457200">
              <a:spcBef>
                <a:spcPts val="1200"/>
              </a:spcBef>
              <a:tabLst>
                <a:tab pos="457200" algn="l"/>
              </a:tabLst>
            </a:pPr>
            <a:r>
              <a:rPr lang="en-US" b="1" dirty="0" smtClean="0"/>
              <a:t>c.	</a:t>
            </a:r>
            <a:r>
              <a:rPr lang="en-US" dirty="0" smtClean="0"/>
              <a:t>The sequence does not start with </a:t>
            </a:r>
            <a:r>
              <a:rPr lang="en-US" i="1" dirty="0" smtClean="0"/>
              <a:t>n </a:t>
            </a:r>
            <a:r>
              <a:rPr lang="en-US" dirty="0" smtClean="0"/>
              <a:t>= 0 (using </a:t>
            </a:r>
            <a:r>
              <a:rPr lang="en-US" i="1" dirty="0" smtClean="0"/>
              <a:t>a</a:t>
            </a:r>
            <a:r>
              <a:rPr lang="en-US" dirty="0" smtClean="0"/>
              <a:t> = 1 </a:t>
            </a:r>
          </a:p>
          <a:p>
            <a:pPr marL="457200" indent="-457200">
              <a:spcBef>
                <a:spcPts val="1200"/>
              </a:spcBef>
              <a:tabLst>
                <a:tab pos="457200" algn="l"/>
              </a:tabLst>
            </a:pPr>
            <a:r>
              <a:rPr lang="en-US" dirty="0" smtClean="0"/>
              <a:t>	and           ). We use</a:t>
            </a:r>
          </a:p>
          <a:p>
            <a:pPr marL="457200" indent="-457200">
              <a:spcBef>
                <a:spcPts val="1200"/>
              </a:spcBef>
              <a:tabLst>
                <a:tab pos="457200" algn="l"/>
              </a:tabLst>
            </a:pPr>
            <a:endParaRPr lang="en-US" dirty="0" smtClean="0"/>
          </a:p>
          <a:p>
            <a:pPr marL="457200" indent="-457200">
              <a:spcBef>
                <a:spcPts val="1200"/>
              </a:spcBef>
              <a:tabLst>
                <a:tab pos="457200" algn="l"/>
              </a:tabLst>
            </a:pPr>
            <a:endParaRPr lang="en-US" dirty="0" smtClean="0"/>
          </a:p>
          <a:p>
            <a:pPr marL="457200" indent="-457200">
              <a:spcBef>
                <a:spcPts val="1200"/>
              </a:spcBef>
              <a:tabLst>
                <a:tab pos="457200" algn="l"/>
              </a:tabLst>
            </a:pPr>
            <a:endParaRPr lang="en-US" dirty="0" smtClean="0"/>
          </a:p>
          <a:p>
            <a:pPr marL="457200" indent="-457200">
              <a:spcBef>
                <a:spcPts val="1200"/>
              </a:spcBef>
              <a:tabLst>
                <a:tab pos="457200" algn="l"/>
              </a:tabLst>
            </a:pPr>
            <a:endParaRPr lang="en-US" dirty="0" smtClean="0"/>
          </a:p>
          <a:p>
            <a:pPr marL="4763" indent="6350">
              <a:spcBef>
                <a:spcPts val="1200"/>
              </a:spcBef>
            </a:pPr>
            <a:r>
              <a:rPr lang="en-US" dirty="0" smtClean="0"/>
              <a:t>Alternatively, multiply by     and get a second equation and subtract: </a:t>
            </a:r>
          </a:p>
          <a:p>
            <a:pPr marL="457200" indent="-457200">
              <a:spcBef>
                <a:spcPts val="1200"/>
              </a:spcBef>
              <a:tabLst>
                <a:tab pos="457200" algn="l"/>
              </a:tabLst>
            </a:pPr>
            <a:endParaRPr lang="en-US" dirty="0"/>
          </a:p>
        </p:txBody>
      </p:sp>
      <p:graphicFrame>
        <p:nvGraphicFramePr>
          <p:cNvPr id="441349" name="Object 5"/>
          <p:cNvGraphicFramePr>
            <a:graphicFrameLocks noChangeAspect="1"/>
          </p:cNvGraphicFramePr>
          <p:nvPr/>
        </p:nvGraphicFramePr>
        <p:xfrm>
          <a:off x="1638300" y="1698978"/>
          <a:ext cx="762000" cy="838200"/>
        </p:xfrm>
        <a:graphic>
          <a:graphicData uri="http://schemas.openxmlformats.org/presentationml/2006/ole">
            <mc:AlternateContent xmlns:mc="http://schemas.openxmlformats.org/markup-compatibility/2006">
              <mc:Choice xmlns:v="urn:schemas-microsoft-com:vml" Requires="v">
                <p:oleObj spid="_x0000_s35859" name="Equation" r:id="rId3" imgW="761669" imgH="837836" progId="Equation.DSMT4">
                  <p:embed/>
                </p:oleObj>
              </mc:Choice>
              <mc:Fallback>
                <p:oleObj name="Equation" r:id="rId3" imgW="761669" imgH="837836" progId="Equation.DSMT4">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1698978"/>
                        <a:ext cx="76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1350" name="Object 6"/>
          <p:cNvGraphicFramePr>
            <a:graphicFrameLocks noChangeAspect="1"/>
          </p:cNvGraphicFramePr>
          <p:nvPr/>
        </p:nvGraphicFramePr>
        <p:xfrm>
          <a:off x="3873500" y="1724378"/>
          <a:ext cx="2362200" cy="838200"/>
        </p:xfrm>
        <a:graphic>
          <a:graphicData uri="http://schemas.openxmlformats.org/presentationml/2006/ole">
            <mc:AlternateContent xmlns:mc="http://schemas.openxmlformats.org/markup-compatibility/2006">
              <mc:Choice xmlns:v="urn:schemas-microsoft-com:vml" Requires="v">
                <p:oleObj spid="_x0000_s35860" name="Equation" r:id="rId5" imgW="2362200" imgH="838200" progId="Equation.DSMT4">
                  <p:embed/>
                </p:oleObj>
              </mc:Choice>
              <mc:Fallback>
                <p:oleObj name="Equation" r:id="rId5" imgW="2362200" imgH="83820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1724378"/>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2375" name="Object 7"/>
          <p:cNvGraphicFramePr>
            <a:graphicFrameLocks noChangeAspect="1"/>
          </p:cNvGraphicFramePr>
          <p:nvPr/>
        </p:nvGraphicFramePr>
        <p:xfrm>
          <a:off x="4191000" y="4614333"/>
          <a:ext cx="279400" cy="838200"/>
        </p:xfrm>
        <a:graphic>
          <a:graphicData uri="http://schemas.openxmlformats.org/presentationml/2006/ole">
            <mc:AlternateContent xmlns:mc="http://schemas.openxmlformats.org/markup-compatibility/2006">
              <mc:Choice xmlns:v="urn:schemas-microsoft-com:vml" Requires="v">
                <p:oleObj spid="_x0000_s35861" name="Equation" r:id="rId7" imgW="279400" imgH="838200" progId="Equation.DSMT4">
                  <p:embed/>
                </p:oleObj>
              </mc:Choice>
              <mc:Fallback>
                <p:oleObj name="Equation" r:id="rId7" imgW="279400" imgH="838200"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614333"/>
                        <a:ext cx="27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2209800" y="3355623"/>
          <a:ext cx="977900" cy="304800"/>
        </p:xfrm>
        <a:graphic>
          <a:graphicData uri="http://schemas.openxmlformats.org/presentationml/2006/ole">
            <mc:AlternateContent xmlns:mc="http://schemas.openxmlformats.org/markup-compatibility/2006">
              <mc:Choice xmlns:v="urn:schemas-microsoft-com:vml" Requires="v">
                <p:oleObj spid="_x0000_s35862" name="Equation" r:id="rId9" imgW="977760" imgH="304560" progId="Equation.DSMT4">
                  <p:embed/>
                </p:oleObj>
              </mc:Choice>
              <mc:Fallback>
                <p:oleObj name="Equation" r:id="rId9" imgW="977760" imgH="304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355623"/>
                        <a:ext cx="97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3225800" y="3093156"/>
          <a:ext cx="965200" cy="838200"/>
        </p:xfrm>
        <a:graphic>
          <a:graphicData uri="http://schemas.openxmlformats.org/presentationml/2006/ole">
            <mc:AlternateContent xmlns:mc="http://schemas.openxmlformats.org/markup-compatibility/2006">
              <mc:Choice xmlns:v="urn:schemas-microsoft-com:vml" Requires="v">
                <p:oleObj spid="_x0000_s35863" name="Equation" r:id="rId11" imgW="965160" imgH="838080" progId="Equation.DSMT4">
                  <p:embed/>
                </p:oleObj>
              </mc:Choice>
              <mc:Fallback>
                <p:oleObj name="Equation" r:id="rId11" imgW="9651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5800" y="3093156"/>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4229100" y="2700867"/>
          <a:ext cx="1066800" cy="1676400"/>
        </p:xfrm>
        <a:graphic>
          <a:graphicData uri="http://schemas.openxmlformats.org/presentationml/2006/ole">
            <mc:AlternateContent xmlns:mc="http://schemas.openxmlformats.org/markup-compatibility/2006">
              <mc:Choice xmlns:v="urn:schemas-microsoft-com:vml" Requires="v">
                <p:oleObj spid="_x0000_s35864" name="Equation" r:id="rId13" imgW="1066680" imgH="1676160" progId="Equation.DSMT4">
                  <p:embed/>
                </p:oleObj>
              </mc:Choice>
              <mc:Fallback>
                <p:oleObj name="Equation" r:id="rId13" imgW="1066680" imgH="16761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9100" y="2700867"/>
                        <a:ext cx="1066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9"/>
          <p:cNvGraphicFramePr>
            <a:graphicFrameLocks noChangeAspect="1"/>
          </p:cNvGraphicFramePr>
          <p:nvPr/>
        </p:nvGraphicFramePr>
        <p:xfrm>
          <a:off x="5334000" y="2689578"/>
          <a:ext cx="787400" cy="1676400"/>
        </p:xfrm>
        <a:graphic>
          <a:graphicData uri="http://schemas.openxmlformats.org/presentationml/2006/ole">
            <mc:AlternateContent xmlns:mc="http://schemas.openxmlformats.org/markup-compatibility/2006">
              <mc:Choice xmlns:v="urn:schemas-microsoft-com:vml" Requires="v">
                <p:oleObj spid="_x0000_s35865" name="Equation" r:id="rId15" imgW="787320" imgH="1676160" progId="Equation.DSMT4">
                  <p:embed/>
                </p:oleObj>
              </mc:Choice>
              <mc:Fallback>
                <p:oleObj name="Equation" r:id="rId15" imgW="787320" imgH="16761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2689578"/>
                        <a:ext cx="787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10"/>
          <p:cNvGraphicFramePr>
            <a:graphicFrameLocks noChangeAspect="1"/>
          </p:cNvGraphicFramePr>
          <p:nvPr/>
        </p:nvGraphicFramePr>
        <p:xfrm>
          <a:off x="6159500" y="3093156"/>
          <a:ext cx="622300" cy="838200"/>
        </p:xfrm>
        <a:graphic>
          <a:graphicData uri="http://schemas.openxmlformats.org/presentationml/2006/ole">
            <mc:AlternateContent xmlns:mc="http://schemas.openxmlformats.org/markup-compatibility/2006">
              <mc:Choice xmlns:v="urn:schemas-microsoft-com:vml" Requires="v">
                <p:oleObj spid="_x0000_s35866" name="Equation" r:id="rId17" imgW="622080" imgH="838080" progId="Equation.DSMT4">
                  <p:embed/>
                </p:oleObj>
              </mc:Choice>
              <mc:Fallback>
                <p:oleObj name="Equation" r:id="rId17" imgW="62208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59500" y="3093156"/>
                        <a:ext cx="62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2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13: Geometric Series (cont.) </a:t>
            </a:r>
            <a:endParaRPr lang="en-US" dirty="0"/>
          </a:p>
        </p:txBody>
      </p:sp>
      <p:graphicFrame>
        <p:nvGraphicFramePr>
          <p:cNvPr id="36867" name="Object 3"/>
          <p:cNvGraphicFramePr>
            <a:graphicFrameLocks noChangeAspect="1"/>
          </p:cNvGraphicFramePr>
          <p:nvPr/>
        </p:nvGraphicFramePr>
        <p:xfrm>
          <a:off x="530352" y="1653822"/>
          <a:ext cx="215900" cy="292100"/>
        </p:xfrm>
        <a:graphic>
          <a:graphicData uri="http://schemas.openxmlformats.org/presentationml/2006/ole">
            <mc:AlternateContent xmlns:mc="http://schemas.openxmlformats.org/markup-compatibility/2006">
              <mc:Choice xmlns:v="urn:schemas-microsoft-com:vml" Requires="v">
                <p:oleObj spid="_x0000_s36889" name="Equation" r:id="rId3" imgW="215640" imgH="291960" progId="Equation.DSMT4">
                  <p:embed/>
                </p:oleObj>
              </mc:Choice>
              <mc:Fallback>
                <p:oleObj name="Equation" r:id="rId3" imgW="21564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653822"/>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795867" y="1380066"/>
          <a:ext cx="2476500" cy="838200"/>
        </p:xfrm>
        <a:graphic>
          <a:graphicData uri="http://schemas.openxmlformats.org/presentationml/2006/ole">
            <mc:AlternateContent xmlns:mc="http://schemas.openxmlformats.org/markup-compatibility/2006">
              <mc:Choice xmlns:v="urn:schemas-microsoft-com:vml" Requires="v">
                <p:oleObj spid="_x0000_s36890" name="Equation" r:id="rId5" imgW="2476440" imgH="838080" progId="Equation.DSMT4">
                  <p:embed/>
                </p:oleObj>
              </mc:Choice>
              <mc:Fallback>
                <p:oleObj name="Equation" r:id="rId5" imgW="24764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867" y="1380066"/>
                        <a:ext cx="247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530352" y="2483556"/>
          <a:ext cx="609600" cy="838200"/>
        </p:xfrm>
        <a:graphic>
          <a:graphicData uri="http://schemas.openxmlformats.org/presentationml/2006/ole">
            <mc:AlternateContent xmlns:mc="http://schemas.openxmlformats.org/markup-compatibility/2006">
              <mc:Choice xmlns:v="urn:schemas-microsoft-com:vml" Requires="v">
                <p:oleObj spid="_x0000_s36891" name="Equation" r:id="rId7" imgW="609480" imgH="838080" progId="Equation.DSMT4">
                  <p:embed/>
                </p:oleObj>
              </mc:Choice>
              <mc:Fallback>
                <p:oleObj name="Equation" r:id="rId7" imgW="609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2483556"/>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1195212" y="2494845"/>
          <a:ext cx="2628900" cy="838200"/>
        </p:xfrm>
        <a:graphic>
          <a:graphicData uri="http://schemas.openxmlformats.org/presentationml/2006/ole">
            <mc:AlternateContent xmlns:mc="http://schemas.openxmlformats.org/markup-compatibility/2006">
              <mc:Choice xmlns:v="urn:schemas-microsoft-com:vml" Requires="v">
                <p:oleObj spid="_x0000_s36892" name="Equation" r:id="rId9" imgW="2628720" imgH="838080" progId="Equation.DSMT4">
                  <p:embed/>
                </p:oleObj>
              </mc:Choice>
              <mc:Fallback>
                <p:oleObj name="Equation" r:id="rId9" imgW="26287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5212" y="2494845"/>
                        <a:ext cx="262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530352" y="3592689"/>
          <a:ext cx="1092200" cy="838200"/>
        </p:xfrm>
        <a:graphic>
          <a:graphicData uri="http://schemas.openxmlformats.org/presentationml/2006/ole">
            <mc:AlternateContent xmlns:mc="http://schemas.openxmlformats.org/markup-compatibility/2006">
              <mc:Choice xmlns:v="urn:schemas-microsoft-com:vml" Requires="v">
                <p:oleObj spid="_x0000_s36893" name="Equation" r:id="rId11" imgW="1091880" imgH="838080" progId="Equation.DSMT4">
                  <p:embed/>
                </p:oleObj>
              </mc:Choice>
              <mc:Fallback>
                <p:oleObj name="Equation" r:id="rId11" imgW="10918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352" y="3592689"/>
                        <a:ext cx="109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1698978" y="3603978"/>
          <a:ext cx="660400" cy="838200"/>
        </p:xfrm>
        <a:graphic>
          <a:graphicData uri="http://schemas.openxmlformats.org/presentationml/2006/ole">
            <mc:AlternateContent xmlns:mc="http://schemas.openxmlformats.org/markup-compatibility/2006">
              <mc:Choice xmlns:v="urn:schemas-microsoft-com:vml" Requires="v">
                <p:oleObj spid="_x0000_s36894" name="Equation" r:id="rId13" imgW="660240" imgH="838080" progId="Equation.DSMT4">
                  <p:embed/>
                </p:oleObj>
              </mc:Choice>
              <mc:Fallback>
                <p:oleObj name="Equation" r:id="rId13" imgW="6602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8978" y="3603978"/>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3" name="Object 9"/>
          <p:cNvGraphicFramePr>
            <a:graphicFrameLocks noChangeAspect="1"/>
          </p:cNvGraphicFramePr>
          <p:nvPr/>
        </p:nvGraphicFramePr>
        <p:xfrm>
          <a:off x="2401711" y="3865033"/>
          <a:ext cx="5359400" cy="368300"/>
        </p:xfrm>
        <a:graphic>
          <a:graphicData uri="http://schemas.openxmlformats.org/presentationml/2006/ole">
            <mc:AlternateContent xmlns:mc="http://schemas.openxmlformats.org/markup-compatibility/2006">
              <mc:Choice xmlns:v="urn:schemas-microsoft-com:vml" Requires="v">
                <p:oleObj spid="_x0000_s36895" name="Equation" r:id="rId15" imgW="5359320" imgH="368280" progId="Equation.DSMT4">
                  <p:embed/>
                </p:oleObj>
              </mc:Choice>
              <mc:Fallback>
                <p:oleObj name="Equation" r:id="rId15" imgW="5359320" imgH="3682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1711" y="3865033"/>
                        <a:ext cx="5359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4" name="Object 10"/>
          <p:cNvGraphicFramePr>
            <a:graphicFrameLocks noChangeAspect="1"/>
          </p:cNvGraphicFramePr>
          <p:nvPr/>
        </p:nvGraphicFramePr>
        <p:xfrm>
          <a:off x="530352" y="4724400"/>
          <a:ext cx="609600" cy="838200"/>
        </p:xfrm>
        <a:graphic>
          <a:graphicData uri="http://schemas.openxmlformats.org/presentationml/2006/ole">
            <mc:AlternateContent xmlns:mc="http://schemas.openxmlformats.org/markup-compatibility/2006">
              <mc:Choice xmlns:v="urn:schemas-microsoft-com:vml" Requires="v">
                <p:oleObj spid="_x0000_s36896" name="Equation" r:id="rId17" imgW="609480" imgH="838080" progId="Equation.DSMT4">
                  <p:embed/>
                </p:oleObj>
              </mc:Choice>
              <mc:Fallback>
                <p:oleObj name="Equation" r:id="rId17" imgW="60948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352" y="4724400"/>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5" name="Object 11"/>
          <p:cNvGraphicFramePr>
            <a:graphicFrameLocks noChangeAspect="1"/>
          </p:cNvGraphicFramePr>
          <p:nvPr/>
        </p:nvGraphicFramePr>
        <p:xfrm>
          <a:off x="1207911" y="4715934"/>
          <a:ext cx="546100" cy="838200"/>
        </p:xfrm>
        <a:graphic>
          <a:graphicData uri="http://schemas.openxmlformats.org/presentationml/2006/ole">
            <mc:AlternateContent xmlns:mc="http://schemas.openxmlformats.org/markup-compatibility/2006">
              <mc:Choice xmlns:v="urn:schemas-microsoft-com:vml" Requires="v">
                <p:oleObj spid="_x0000_s36897" name="Equation" r:id="rId19" imgW="545760" imgH="838080" progId="Equation.DSMT4">
                  <p:embed/>
                </p:oleObj>
              </mc:Choice>
              <mc:Fallback>
                <p:oleObj name="Equation" r:id="rId19" imgW="545760" imgH="838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07911" y="4715934"/>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6" name="Object 12"/>
          <p:cNvGraphicFramePr>
            <a:graphicFrameLocks noChangeAspect="1"/>
          </p:cNvGraphicFramePr>
          <p:nvPr/>
        </p:nvGraphicFramePr>
        <p:xfrm>
          <a:off x="1852789" y="4969935"/>
          <a:ext cx="825500" cy="304800"/>
        </p:xfrm>
        <a:graphic>
          <a:graphicData uri="http://schemas.openxmlformats.org/presentationml/2006/ole">
            <mc:AlternateContent xmlns:mc="http://schemas.openxmlformats.org/markup-compatibility/2006">
              <mc:Choice xmlns:v="urn:schemas-microsoft-com:vml" Requires="v">
                <p:oleObj spid="_x0000_s36898" name="Equation" r:id="rId21" imgW="825480" imgH="304560" progId="Equation.DSMT4">
                  <p:embed/>
                </p:oleObj>
              </mc:Choice>
              <mc:Fallback>
                <p:oleObj name="Equation" r:id="rId21" imgW="825480" imgH="3045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52789" y="4969935"/>
                        <a:ext cx="82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7" name="Object 13"/>
          <p:cNvGraphicFramePr>
            <a:graphicFrameLocks noChangeAspect="1"/>
          </p:cNvGraphicFramePr>
          <p:nvPr/>
        </p:nvGraphicFramePr>
        <p:xfrm>
          <a:off x="2710745" y="4713111"/>
          <a:ext cx="622300" cy="838200"/>
        </p:xfrm>
        <a:graphic>
          <a:graphicData uri="http://schemas.openxmlformats.org/presentationml/2006/ole">
            <mc:AlternateContent xmlns:mc="http://schemas.openxmlformats.org/markup-compatibility/2006">
              <mc:Choice xmlns:v="urn:schemas-microsoft-com:vml" Requires="v">
                <p:oleObj spid="_x0000_s36899" name="Equation" r:id="rId23" imgW="622080" imgH="838080" progId="Equation.DSMT4">
                  <p:embed/>
                </p:oleObj>
              </mc:Choice>
              <mc:Fallback>
                <p:oleObj name="Equation" r:id="rId23" imgW="622080" imgH="83808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0745" y="4713111"/>
                        <a:ext cx="62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8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8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14: Merton College Puzzle</a:t>
            </a:r>
            <a:endParaRPr lang="en-US" dirty="0"/>
          </a:p>
        </p:txBody>
      </p:sp>
      <p:sp>
        <p:nvSpPr>
          <p:cNvPr id="3" name="Content Placeholder 2"/>
          <p:cNvSpPr>
            <a:spLocks noGrp="1"/>
          </p:cNvSpPr>
          <p:nvPr>
            <p:ph idx="1"/>
          </p:nvPr>
        </p:nvSpPr>
        <p:spPr>
          <a:xfrm>
            <a:off x="457200" y="1280160"/>
            <a:ext cx="8229600" cy="4785926"/>
          </a:xfrm>
        </p:spPr>
        <p:txBody>
          <a:bodyPr>
            <a:spAutoFit/>
          </a:bodyPr>
          <a:lstStyle/>
          <a:p>
            <a:r>
              <a:rPr lang="en-US" dirty="0" smtClean="0"/>
              <a:t>We now show Oresme's area solution to the Merton College puzzle (see Introduction). He used two decompositions of the area. (See Figure 10.1.2.) On the left, the rectangles have bases which are decreasing powers of 2 and heights which are the integers </a:t>
            </a:r>
          </a:p>
          <a:p>
            <a:pPr>
              <a:spcBef>
                <a:spcPts val="1200"/>
              </a:spcBef>
            </a:pPr>
            <a:r>
              <a:rPr lang="en-US" dirty="0" smtClean="0"/>
              <a:t>1, 2, 3, ..., and the area is </a:t>
            </a:r>
          </a:p>
          <a:p>
            <a:pPr>
              <a:spcBef>
                <a:spcPts val="1800"/>
              </a:spcBef>
            </a:pPr>
            <a:r>
              <a:rPr lang="en-US" dirty="0" smtClean="0"/>
              <a:t>Recall, this is the original infinite series. On the other hand, </a:t>
            </a:r>
            <a:r>
              <a:rPr lang="en-US" i="1" dirty="0" smtClean="0"/>
              <a:t>the same area </a:t>
            </a:r>
            <a:r>
              <a:rPr lang="en-US" dirty="0" smtClean="0"/>
              <a:t>is decomposed into rectangles of height 1 and bases which are decreasing powers of 2, and there the area is the sum </a:t>
            </a:r>
            <a:endParaRPr lang="en-US" dirty="0"/>
          </a:p>
        </p:txBody>
      </p:sp>
      <p:graphicFrame>
        <p:nvGraphicFramePr>
          <p:cNvPr id="444418" name="Object 2"/>
          <p:cNvGraphicFramePr>
            <a:graphicFrameLocks noChangeAspect="1"/>
          </p:cNvGraphicFramePr>
          <p:nvPr/>
        </p:nvGraphicFramePr>
        <p:xfrm>
          <a:off x="4267200" y="3403600"/>
          <a:ext cx="2971800" cy="838200"/>
        </p:xfrm>
        <a:graphic>
          <a:graphicData uri="http://schemas.openxmlformats.org/presentationml/2006/ole">
            <mc:AlternateContent xmlns:mc="http://schemas.openxmlformats.org/markup-compatibility/2006">
              <mc:Choice xmlns:v="urn:schemas-microsoft-com:vml" Requires="v">
                <p:oleObj spid="_x0000_s37892" name="Equation" r:id="rId3" imgW="2971800" imgH="838200" progId="Equation.DSMT4">
                  <p:embed/>
                </p:oleObj>
              </mc:Choice>
              <mc:Fallback>
                <p:oleObj name="Equation" r:id="rId3" imgW="2971800" imgH="8382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03600"/>
                        <a:ext cx="297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14: Merton College Puzzle (cont.)</a:t>
            </a:r>
            <a:endParaRPr lang="en-US" dirty="0"/>
          </a:p>
        </p:txBody>
      </p:sp>
      <p:pic>
        <p:nvPicPr>
          <p:cNvPr id="445444" name="Picture 4"/>
          <p:cNvPicPr>
            <a:picLocks noChangeAspect="1" noChangeArrowheads="1"/>
          </p:cNvPicPr>
          <p:nvPr/>
        </p:nvPicPr>
        <p:blipFill>
          <a:blip r:embed="rId3"/>
          <a:srcRect/>
          <a:stretch>
            <a:fillRect/>
          </a:stretch>
        </p:blipFill>
        <p:spPr bwMode="auto">
          <a:xfrm>
            <a:off x="1003639" y="2472267"/>
            <a:ext cx="7136722" cy="3200400"/>
          </a:xfrm>
          <a:prstGeom prst="rect">
            <a:avLst/>
          </a:prstGeom>
          <a:noFill/>
          <a:ln w="9525">
            <a:noFill/>
            <a:miter lim="800000"/>
            <a:headEnd/>
            <a:tailEnd/>
          </a:ln>
          <a:effectLst/>
        </p:spPr>
      </p:pic>
      <p:sp>
        <p:nvSpPr>
          <p:cNvPr id="8" name="Rectangle 7"/>
          <p:cNvSpPr/>
          <p:nvPr/>
        </p:nvSpPr>
        <p:spPr>
          <a:xfrm>
            <a:off x="3764567" y="5585178"/>
            <a:ext cx="1614866" cy="400110"/>
          </a:xfrm>
          <a:prstGeom prst="rect">
            <a:avLst/>
          </a:prstGeom>
        </p:spPr>
        <p:txBody>
          <a:bodyPr wrap="none">
            <a:spAutoFit/>
          </a:bodyPr>
          <a:lstStyle/>
          <a:p>
            <a:r>
              <a:rPr lang="en-US" sz="2000" dirty="0" smtClean="0">
                <a:solidFill>
                  <a:srgbClr val="008080"/>
                </a:solidFill>
              </a:rPr>
              <a:t>Figure 10.1.2 </a:t>
            </a:r>
            <a:endParaRPr lang="en-US" sz="2000" dirty="0">
              <a:solidFill>
                <a:srgbClr val="008080"/>
              </a:solidFill>
            </a:endParaRPr>
          </a:p>
        </p:txBody>
      </p:sp>
      <p:graphicFrame>
        <p:nvGraphicFramePr>
          <p:cNvPr id="38915" name="Object 3"/>
          <p:cNvGraphicFramePr>
            <a:graphicFrameLocks noChangeAspect="1"/>
          </p:cNvGraphicFramePr>
          <p:nvPr/>
        </p:nvGraphicFramePr>
        <p:xfrm>
          <a:off x="2263422" y="1236132"/>
          <a:ext cx="2336800" cy="838200"/>
        </p:xfrm>
        <a:graphic>
          <a:graphicData uri="http://schemas.openxmlformats.org/presentationml/2006/ole">
            <mc:AlternateContent xmlns:mc="http://schemas.openxmlformats.org/markup-compatibility/2006">
              <mc:Choice xmlns:v="urn:schemas-microsoft-com:vml" Requires="v">
                <p:oleObj spid="_x0000_s38921" name="Equation" r:id="rId4" imgW="2336760" imgH="838080" progId="Equation.DSMT4">
                  <p:embed/>
                </p:oleObj>
              </mc:Choice>
              <mc:Fallback>
                <p:oleObj name="Equation" r:id="rId4" imgW="23367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422" y="1236132"/>
                        <a:ext cx="233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4660900" y="1230489"/>
          <a:ext cx="1663700" cy="1282700"/>
        </p:xfrm>
        <a:graphic>
          <a:graphicData uri="http://schemas.openxmlformats.org/presentationml/2006/ole">
            <mc:AlternateContent xmlns:mc="http://schemas.openxmlformats.org/markup-compatibility/2006">
              <mc:Choice xmlns:v="urn:schemas-microsoft-com:vml" Requires="v">
                <p:oleObj spid="_x0000_s38922" name="Equation" r:id="rId6" imgW="1663560" imgH="1282680" progId="Equation.DSMT4">
                  <p:embed/>
                </p:oleObj>
              </mc:Choice>
              <mc:Fallback>
                <p:oleObj name="Equation" r:id="rId6" imgW="1663560" imgH="1282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900" y="1230489"/>
                        <a:ext cx="16637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6355645" y="1504244"/>
          <a:ext cx="558800" cy="279400"/>
        </p:xfrm>
        <a:graphic>
          <a:graphicData uri="http://schemas.openxmlformats.org/presentationml/2006/ole">
            <mc:AlternateContent xmlns:mc="http://schemas.openxmlformats.org/markup-compatibility/2006">
              <mc:Choice xmlns:v="urn:schemas-microsoft-com:vml" Requires="v">
                <p:oleObj spid="_x0000_s38923" name="Equation" r:id="rId8" imgW="558720" imgH="279360" progId="Equation.DSMT4">
                  <p:embed/>
                </p:oleObj>
              </mc:Choice>
              <mc:Fallback>
                <p:oleObj name="Equation" r:id="rId8" imgW="55872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5645" y="1504244"/>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4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Terms of a Sequence</a:t>
            </a:r>
            <a:endParaRPr lang="en-US" dirty="0"/>
          </a:p>
        </p:txBody>
      </p:sp>
      <p:sp>
        <p:nvSpPr>
          <p:cNvPr id="3" name="Content Placeholder 2"/>
          <p:cNvSpPr>
            <a:spLocks noGrp="1"/>
          </p:cNvSpPr>
          <p:nvPr>
            <p:ph idx="1"/>
          </p:nvPr>
        </p:nvSpPr>
        <p:spPr/>
        <p:txBody>
          <a:bodyPr/>
          <a:lstStyle/>
          <a:p>
            <a:r>
              <a:rPr lang="en-US" dirty="0" smtClean="0"/>
              <a:t>Write the first five terms of each of the following sequences.</a:t>
            </a:r>
          </a:p>
        </p:txBody>
      </p:sp>
      <p:graphicFrame>
        <p:nvGraphicFramePr>
          <p:cNvPr id="398339" name="Object 3"/>
          <p:cNvGraphicFramePr>
            <a:graphicFrameLocks noChangeAspect="1"/>
          </p:cNvGraphicFramePr>
          <p:nvPr/>
        </p:nvGraphicFramePr>
        <p:xfrm>
          <a:off x="571500" y="2209800"/>
          <a:ext cx="7200900" cy="2806700"/>
        </p:xfrm>
        <a:graphic>
          <a:graphicData uri="http://schemas.openxmlformats.org/presentationml/2006/ole">
            <mc:AlternateContent xmlns:mc="http://schemas.openxmlformats.org/markup-compatibility/2006">
              <mc:Choice xmlns:v="urn:schemas-microsoft-com:vml" Requires="v">
                <p:oleObj spid="_x0000_s3076" name="Equation" r:id="rId3" imgW="7200900" imgH="2806700" progId="Equation.DSMT4">
                  <p:embed/>
                </p:oleObj>
              </mc:Choice>
              <mc:Fallback>
                <p:oleObj name="Equation" r:id="rId3" imgW="7200900" imgH="28067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209800"/>
                        <a:ext cx="72009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Terms of a Sequence (cont.)</a:t>
            </a:r>
            <a:endParaRPr lang="en-US" dirty="0"/>
          </a:p>
        </p:txBody>
      </p:sp>
      <p:sp>
        <p:nvSpPr>
          <p:cNvPr id="3" name="Content Placeholder 2"/>
          <p:cNvSpPr>
            <a:spLocks noGrp="1"/>
          </p:cNvSpPr>
          <p:nvPr>
            <p:ph idx="1"/>
          </p:nvPr>
        </p:nvSpPr>
        <p:spPr/>
        <p:txBody>
          <a:bodyPr/>
          <a:lstStyle/>
          <a:p>
            <a:r>
              <a:rPr lang="en-US" b="1" dirty="0" smtClean="0"/>
              <a:t>Solutions:  </a:t>
            </a:r>
          </a:p>
          <a:p>
            <a:endParaRPr lang="en-US" b="1" dirty="0" smtClean="0"/>
          </a:p>
          <a:p>
            <a:endParaRPr lang="en-US" b="1" dirty="0" smtClean="0"/>
          </a:p>
          <a:p>
            <a:endParaRPr lang="en-US" b="1" dirty="0" smtClean="0"/>
          </a:p>
          <a:p>
            <a:pPr marL="457200" indent="-457200">
              <a:spcBef>
                <a:spcPts val="3000"/>
              </a:spcBef>
            </a:pPr>
            <a:r>
              <a:rPr lang="en-US" b="1" dirty="0" smtClean="0"/>
              <a:t>c.	</a:t>
            </a:r>
            <a:r>
              <a:rPr lang="en-US" dirty="0" smtClean="0">
                <a:solidFill>
                  <a:srgbClr val="FF0000"/>
                </a:solidFill>
              </a:rPr>
              <a:t>{−1, 3, −5, 7, −9,...}</a:t>
            </a:r>
            <a:r>
              <a:rPr lang="en-US" dirty="0" smtClean="0"/>
              <a:t>. When the terms alternate in sign, the sequence is called an alternating sequence. It is possible to factor the minus sign. For example,</a:t>
            </a:r>
            <a:r>
              <a:rPr lang="en-US" b="1" dirty="0" smtClean="0"/>
              <a:t> </a:t>
            </a:r>
            <a:endParaRPr lang="en-US" dirty="0" smtClean="0"/>
          </a:p>
        </p:txBody>
      </p:sp>
      <p:graphicFrame>
        <p:nvGraphicFramePr>
          <p:cNvPr id="399364" name="Object 4"/>
          <p:cNvGraphicFramePr>
            <a:graphicFrameLocks noChangeAspect="1"/>
          </p:cNvGraphicFramePr>
          <p:nvPr/>
        </p:nvGraphicFramePr>
        <p:xfrm>
          <a:off x="1016000" y="5020734"/>
          <a:ext cx="3670300" cy="749300"/>
        </p:xfrm>
        <a:graphic>
          <a:graphicData uri="http://schemas.openxmlformats.org/presentationml/2006/ole">
            <mc:AlternateContent xmlns:mc="http://schemas.openxmlformats.org/markup-compatibility/2006">
              <mc:Choice xmlns:v="urn:schemas-microsoft-com:vml" Requires="v">
                <p:oleObj spid="_x0000_s4107" name="Equation" r:id="rId3" imgW="3670300" imgH="749300" progId="Equation.DSMT4">
                  <p:embed/>
                </p:oleObj>
              </mc:Choice>
              <mc:Fallback>
                <p:oleObj name="Equation" r:id="rId3" imgW="3670300" imgH="7493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5020734"/>
                        <a:ext cx="36703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615009616"/>
              </p:ext>
            </p:extLst>
          </p:nvPr>
        </p:nvGraphicFramePr>
        <p:xfrm>
          <a:off x="508000" y="1912938"/>
          <a:ext cx="3238500" cy="571500"/>
        </p:xfrm>
        <a:graphic>
          <a:graphicData uri="http://schemas.openxmlformats.org/presentationml/2006/ole">
            <mc:AlternateContent xmlns:mc="http://schemas.openxmlformats.org/markup-compatibility/2006">
              <mc:Choice xmlns:v="urn:schemas-microsoft-com:vml" Requires="v">
                <p:oleObj spid="_x0000_s4108" name="Equation" r:id="rId5" imgW="3238200" imgH="571320" progId="Equation.DSMT4">
                  <p:embed/>
                </p:oleObj>
              </mc:Choice>
              <mc:Fallback>
                <p:oleObj name="Equation" r:id="rId5" imgW="3238200" imgH="571320" progId="Equation.DSMT4">
                  <p:embed/>
                  <p:pic>
                    <p:nvPicPr>
                      <p:cNvPr id="0" name="Picture 4"/>
                      <p:cNvPicPr>
                        <a:picLocks noChangeAspect="1" noChangeArrowheads="1"/>
                      </p:cNvPicPr>
                      <p:nvPr/>
                    </p:nvPicPr>
                    <p:blipFill>
                      <a:blip r:embed="rId6"/>
                      <a:srcRect/>
                      <a:stretch>
                        <a:fillRect/>
                      </a:stretch>
                    </p:blipFill>
                    <p:spPr bwMode="auto">
                      <a:xfrm>
                        <a:off x="508000" y="1912938"/>
                        <a:ext cx="3238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798248" y="1966913"/>
          <a:ext cx="2997200" cy="469900"/>
        </p:xfrm>
        <a:graphic>
          <a:graphicData uri="http://schemas.openxmlformats.org/presentationml/2006/ole">
            <mc:AlternateContent xmlns:mc="http://schemas.openxmlformats.org/markup-compatibility/2006">
              <mc:Choice xmlns:v="urn:schemas-microsoft-com:vml" Requires="v">
                <p:oleObj spid="_x0000_s4109" name="Equation" r:id="rId7" imgW="2997000" imgH="469800" progId="Equation.DSMT4">
                  <p:embed/>
                </p:oleObj>
              </mc:Choice>
              <mc:Fallback>
                <p:oleObj name="Equation" r:id="rId7" imgW="29970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248" y="1966913"/>
                        <a:ext cx="299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558800" y="2624667"/>
          <a:ext cx="5918200" cy="952500"/>
        </p:xfrm>
        <a:graphic>
          <a:graphicData uri="http://schemas.openxmlformats.org/presentationml/2006/ole">
            <mc:AlternateContent xmlns:mc="http://schemas.openxmlformats.org/markup-compatibility/2006">
              <mc:Choice xmlns:v="urn:schemas-microsoft-com:vml" Requires="v">
                <p:oleObj spid="_x0000_s4110" name="Equation" r:id="rId9" imgW="5918040" imgH="952200" progId="Equation.DSMT4">
                  <p:embed/>
                </p:oleObj>
              </mc:Choice>
              <mc:Fallback>
                <p:oleObj name="Equation" r:id="rId9" imgW="5918040" imgH="952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800" y="2624667"/>
                        <a:ext cx="591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Terms of a Sequence (cont.)</a:t>
            </a:r>
            <a:endParaRPr lang="en-US" dirty="0"/>
          </a:p>
        </p:txBody>
      </p:sp>
      <p:sp>
        <p:nvSpPr>
          <p:cNvPr id="3" name="Content Placeholder 2"/>
          <p:cNvSpPr>
            <a:spLocks noGrp="1"/>
          </p:cNvSpPr>
          <p:nvPr>
            <p:ph idx="1"/>
          </p:nvPr>
        </p:nvSpPr>
        <p:spPr>
          <a:xfrm>
            <a:off x="457200" y="1447800"/>
            <a:ext cx="8229600" cy="4191000"/>
          </a:xfrm>
        </p:spPr>
        <p:txBody>
          <a:bodyPr/>
          <a:lstStyle/>
          <a:p>
            <a:pPr marL="457200" indent="-457200"/>
            <a:r>
              <a:rPr lang="en-US" b="1" dirty="0" smtClean="0"/>
              <a:t>d.	                                  </a:t>
            </a:r>
            <a:r>
              <a:rPr lang="en-US" dirty="0" smtClean="0"/>
              <a:t>When the domain is not </a:t>
            </a:r>
          </a:p>
          <a:p>
            <a:pPr marL="457200" indent="-457200">
              <a:spcBef>
                <a:spcPts val="2400"/>
              </a:spcBef>
            </a:pPr>
            <a:r>
              <a:rPr lang="en-US" dirty="0" smtClean="0"/>
              <a:t>	specified, it is assumed that </a:t>
            </a:r>
            <a:r>
              <a:rPr lang="en-US" i="1" dirty="0" smtClean="0"/>
              <a:t>n </a:t>
            </a:r>
            <a:r>
              <a:rPr lang="en-US" dirty="0" smtClean="0"/>
              <a:t>= 1 is the first case. </a:t>
            </a:r>
          </a:p>
          <a:p>
            <a:pPr marL="457200" indent="-457200">
              <a:spcBef>
                <a:spcPts val="1800"/>
              </a:spcBef>
            </a:pPr>
            <a:r>
              <a:rPr lang="en-US" b="1" dirty="0" smtClean="0"/>
              <a:t>e.	</a:t>
            </a:r>
            <a:r>
              <a:rPr lang="en-US" dirty="0" smtClean="0">
                <a:solidFill>
                  <a:srgbClr val="FF0000"/>
                </a:solidFill>
              </a:rPr>
              <a:t>{1, −2, 3, −4, 5,...}</a:t>
            </a:r>
            <a:r>
              <a:rPr lang="en-US" dirty="0" smtClean="0"/>
              <a:t>.</a:t>
            </a:r>
            <a:endParaRPr lang="en-US" dirty="0" smtClean="0">
              <a:solidFill>
                <a:srgbClr val="FF0000"/>
              </a:solidFill>
            </a:endParaRPr>
          </a:p>
        </p:txBody>
      </p:sp>
      <p:graphicFrame>
        <p:nvGraphicFramePr>
          <p:cNvPr id="400388" name="Object 4"/>
          <p:cNvGraphicFramePr>
            <a:graphicFrameLocks noChangeAspect="1"/>
          </p:cNvGraphicFramePr>
          <p:nvPr>
            <p:extLst>
              <p:ext uri="{D42A27DB-BD31-4B8C-83A1-F6EECF244321}">
                <p14:modId xmlns:p14="http://schemas.microsoft.com/office/powerpoint/2010/main" val="2799089872"/>
              </p:ext>
            </p:extLst>
          </p:nvPr>
        </p:nvGraphicFramePr>
        <p:xfrm>
          <a:off x="1041400" y="1257018"/>
          <a:ext cx="2616200" cy="861483"/>
        </p:xfrm>
        <a:graphic>
          <a:graphicData uri="http://schemas.openxmlformats.org/presentationml/2006/ole">
            <mc:AlternateContent xmlns:mc="http://schemas.openxmlformats.org/markup-compatibility/2006">
              <mc:Choice xmlns:v="urn:schemas-microsoft-com:vml" Requires="v">
                <p:oleObj spid="_x0000_s5124" name="Equation" r:id="rId3" imgW="2616120" imgH="939600" progId="Equation.DSMT4">
                  <p:embed/>
                </p:oleObj>
              </mc:Choice>
              <mc:Fallback>
                <p:oleObj name="Equation" r:id="rId3" imgW="2616120" imgH="939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1257018"/>
                        <a:ext cx="2616200" cy="8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Find the Function</a:t>
            </a:r>
            <a:endParaRPr lang="en-US" dirty="0"/>
          </a:p>
        </p:txBody>
      </p:sp>
      <p:sp>
        <p:nvSpPr>
          <p:cNvPr id="3" name="Content Placeholder 2"/>
          <p:cNvSpPr>
            <a:spLocks noGrp="1"/>
          </p:cNvSpPr>
          <p:nvPr>
            <p:ph idx="1"/>
          </p:nvPr>
        </p:nvSpPr>
        <p:spPr/>
        <p:txBody>
          <a:bodyPr/>
          <a:lstStyle/>
          <a:p>
            <a:r>
              <a:rPr lang="en-US" dirty="0" smtClean="0"/>
              <a:t>Find a function with domain </a:t>
            </a:r>
            <a:r>
              <a:rPr lang="en-US" i="1" dirty="0" smtClean="0">
                <a:solidFill>
                  <a:srgbClr val="0000FF"/>
                </a:solidFill>
              </a:rPr>
              <a:t>N</a:t>
            </a:r>
            <a:r>
              <a:rPr lang="en-US" dirty="0" smtClean="0">
                <a:solidFill>
                  <a:srgbClr val="0000FF"/>
                </a:solidFill>
              </a:rPr>
              <a:t> = {1, 2, 3,...}</a:t>
            </a:r>
            <a:r>
              <a:rPr lang="en-US" dirty="0" smtClean="0"/>
              <a:t> for each of the following sequences.</a:t>
            </a:r>
            <a:endParaRPr lang="en-US" dirty="0"/>
          </a:p>
        </p:txBody>
      </p:sp>
      <p:graphicFrame>
        <p:nvGraphicFramePr>
          <p:cNvPr id="401410" name="Object 2"/>
          <p:cNvGraphicFramePr>
            <a:graphicFrameLocks noChangeAspect="1"/>
          </p:cNvGraphicFramePr>
          <p:nvPr/>
        </p:nvGraphicFramePr>
        <p:xfrm>
          <a:off x="530352" y="2374900"/>
          <a:ext cx="8407400" cy="2578100"/>
        </p:xfrm>
        <a:graphic>
          <a:graphicData uri="http://schemas.openxmlformats.org/presentationml/2006/ole">
            <mc:AlternateContent xmlns:mc="http://schemas.openxmlformats.org/markup-compatibility/2006">
              <mc:Choice xmlns:v="urn:schemas-microsoft-com:vml" Requires="v">
                <p:oleObj spid="_x0000_s6148" name="Equation" r:id="rId3" imgW="8407080" imgH="2577960" progId="Equation.DSMT4">
                  <p:embed/>
                </p:oleObj>
              </mc:Choice>
              <mc:Fallback>
                <p:oleObj name="Equation" r:id="rId3" imgW="8407080" imgH="257796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374900"/>
                        <a:ext cx="8407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Find the Function (cont.)</a:t>
            </a:r>
            <a:endParaRPr lang="en-US" dirty="0"/>
          </a:p>
        </p:txBody>
      </p:sp>
      <p:sp>
        <p:nvSpPr>
          <p:cNvPr id="3" name="Content Placeholder 2"/>
          <p:cNvSpPr>
            <a:spLocks noGrp="1"/>
          </p:cNvSpPr>
          <p:nvPr>
            <p:ph idx="1"/>
          </p:nvPr>
        </p:nvSpPr>
        <p:spPr/>
        <p:txBody>
          <a:bodyPr/>
          <a:lstStyle/>
          <a:p>
            <a:r>
              <a:rPr lang="en-US" b="1" dirty="0" smtClean="0"/>
              <a:t>Solutions: </a:t>
            </a:r>
          </a:p>
          <a:p>
            <a:pPr marL="457200" indent="-457200"/>
            <a:r>
              <a:rPr lang="en-US" b="1" dirty="0" smtClean="0"/>
              <a:t>a.</a:t>
            </a:r>
            <a:r>
              <a:rPr lang="en-US" dirty="0" smtClean="0"/>
              <a:t>	Several solutions are possible. All are equally acceptable. </a:t>
            </a:r>
            <a:endParaRPr lang="en-US" dirty="0"/>
          </a:p>
        </p:txBody>
      </p:sp>
      <p:graphicFrame>
        <p:nvGraphicFramePr>
          <p:cNvPr id="7172" name="Object 4"/>
          <p:cNvGraphicFramePr>
            <a:graphicFrameLocks noChangeAspect="1"/>
          </p:cNvGraphicFramePr>
          <p:nvPr/>
        </p:nvGraphicFramePr>
        <p:xfrm>
          <a:off x="1078089" y="3073400"/>
          <a:ext cx="673100" cy="469900"/>
        </p:xfrm>
        <a:graphic>
          <a:graphicData uri="http://schemas.openxmlformats.org/presentationml/2006/ole">
            <mc:AlternateContent xmlns:mc="http://schemas.openxmlformats.org/markup-compatibility/2006">
              <mc:Choice xmlns:v="urn:schemas-microsoft-com:vml" Requires="v">
                <p:oleObj spid="_x0000_s7188" name="Equation" r:id="rId3" imgW="672840" imgH="469800" progId="Equation.DSMT4">
                  <p:embed/>
                </p:oleObj>
              </mc:Choice>
              <mc:Fallback>
                <p:oleObj name="Equation" r:id="rId3" imgW="67284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089" y="3073400"/>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1810926" y="2882900"/>
          <a:ext cx="1536700" cy="990600"/>
        </p:xfrm>
        <a:graphic>
          <a:graphicData uri="http://schemas.openxmlformats.org/presentationml/2006/ole">
            <mc:AlternateContent xmlns:mc="http://schemas.openxmlformats.org/markup-compatibility/2006">
              <mc:Choice xmlns:v="urn:schemas-microsoft-com:vml" Requires="v">
                <p:oleObj spid="_x0000_s7189" name="Equation" r:id="rId5" imgW="1536480" imgH="990360" progId="Equation.DSMT4">
                  <p:embed/>
                </p:oleObj>
              </mc:Choice>
              <mc:Fallback>
                <p:oleObj name="Equation" r:id="rId5" imgW="1536480" imgH="990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0926" y="2882900"/>
                        <a:ext cx="1536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3407363" y="2887133"/>
          <a:ext cx="1511300" cy="838200"/>
        </p:xfrm>
        <a:graphic>
          <a:graphicData uri="http://schemas.openxmlformats.org/presentationml/2006/ole">
            <mc:AlternateContent xmlns:mc="http://schemas.openxmlformats.org/markup-compatibility/2006">
              <mc:Choice xmlns:v="urn:schemas-microsoft-com:vml" Requires="v">
                <p:oleObj spid="_x0000_s7190" name="Equation" r:id="rId7" imgW="1511280" imgH="838080" progId="Equation.DSMT4">
                  <p:embed/>
                </p:oleObj>
              </mc:Choice>
              <mc:Fallback>
                <p:oleObj name="Equation" r:id="rId7" imgW="151128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7363" y="2887133"/>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4978400" y="2768600"/>
          <a:ext cx="1346200" cy="952500"/>
        </p:xfrm>
        <a:graphic>
          <a:graphicData uri="http://schemas.openxmlformats.org/presentationml/2006/ole">
            <mc:AlternateContent xmlns:mc="http://schemas.openxmlformats.org/markup-compatibility/2006">
              <mc:Choice xmlns:v="urn:schemas-microsoft-com:vml" Requires="v">
                <p:oleObj spid="_x0000_s7191" name="Equation" r:id="rId9" imgW="1346040" imgH="952200" progId="Equation.DSMT4">
                  <p:embed/>
                </p:oleObj>
              </mc:Choice>
              <mc:Fallback>
                <p:oleObj name="Equation" r:id="rId9" imgW="1346040" imgH="952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8400" y="2768600"/>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553155" y="4234745"/>
          <a:ext cx="1168400" cy="469900"/>
        </p:xfrm>
        <a:graphic>
          <a:graphicData uri="http://schemas.openxmlformats.org/presentationml/2006/ole">
            <mc:AlternateContent xmlns:mc="http://schemas.openxmlformats.org/markup-compatibility/2006">
              <mc:Choice xmlns:v="urn:schemas-microsoft-com:vml" Requires="v">
                <p:oleObj spid="_x0000_s7192" name="Equation" r:id="rId11" imgW="1168200" imgH="469800" progId="Equation.DSMT4">
                  <p:embed/>
                </p:oleObj>
              </mc:Choice>
              <mc:Fallback>
                <p:oleObj name="Equation" r:id="rId11" imgW="116820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155" y="4234745"/>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1787525" y="4046538"/>
          <a:ext cx="850900" cy="838200"/>
        </p:xfrm>
        <a:graphic>
          <a:graphicData uri="http://schemas.openxmlformats.org/presentationml/2006/ole">
            <mc:AlternateContent xmlns:mc="http://schemas.openxmlformats.org/markup-compatibility/2006">
              <mc:Choice xmlns:v="urn:schemas-microsoft-com:vml" Requires="v">
                <p:oleObj spid="_x0000_s7193" name="Equation" r:id="rId13" imgW="850680" imgH="838080" progId="Equation.DSMT4">
                  <p:embed/>
                </p:oleObj>
              </mc:Choice>
              <mc:Fallback>
                <p:oleObj name="Equation" r:id="rId13" imgW="85068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7525" y="4046538"/>
                        <a:ext cx="85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553155" y="5236634"/>
          <a:ext cx="1168400" cy="469900"/>
        </p:xfrm>
        <a:graphic>
          <a:graphicData uri="http://schemas.openxmlformats.org/presentationml/2006/ole">
            <mc:AlternateContent xmlns:mc="http://schemas.openxmlformats.org/markup-compatibility/2006">
              <mc:Choice xmlns:v="urn:schemas-microsoft-com:vml" Requires="v">
                <p:oleObj spid="_x0000_s7194" name="Equation" r:id="rId15" imgW="1168200" imgH="469800" progId="Equation.DSMT4">
                  <p:embed/>
                </p:oleObj>
              </mc:Choice>
              <mc:Fallback>
                <p:oleObj name="Equation" r:id="rId15" imgW="1168200" imgH="469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3155" y="5236634"/>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1768475" y="5245100"/>
          <a:ext cx="1409700" cy="469900"/>
        </p:xfrm>
        <a:graphic>
          <a:graphicData uri="http://schemas.openxmlformats.org/presentationml/2006/ole">
            <mc:AlternateContent xmlns:mc="http://schemas.openxmlformats.org/markup-compatibility/2006">
              <mc:Choice xmlns:v="urn:schemas-microsoft-com:vml" Requires="v">
                <p:oleObj spid="_x0000_s7195" name="Equation" r:id="rId17" imgW="1409400" imgH="469800" progId="Equation.DSMT4">
                  <p:embed/>
                </p:oleObj>
              </mc:Choice>
              <mc:Fallback>
                <p:oleObj name="Equation" r:id="rId17" imgW="1409400" imgH="4698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8475" y="524510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1399</Words>
  <Application>Microsoft Office PowerPoint</Application>
  <PresentationFormat>On-screen Show (4:3)</PresentationFormat>
  <Paragraphs>184</Paragraphs>
  <Slides>45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Symbol</vt:lpstr>
      <vt:lpstr>Calibri</vt:lpstr>
      <vt:lpstr>Courier New</vt:lpstr>
      <vt:lpstr>Office Theme</vt:lpstr>
      <vt:lpstr>Equation</vt:lpstr>
      <vt:lpstr>Section 10.1</vt:lpstr>
      <vt:lpstr>Objectives</vt:lpstr>
      <vt:lpstr>Example 1: Sequences </vt:lpstr>
      <vt:lpstr>Example 2: Expressing a Sequence</vt:lpstr>
      <vt:lpstr>Example 3: Terms of a Sequence</vt:lpstr>
      <vt:lpstr>Example 3: Terms of a Sequence (cont.)</vt:lpstr>
      <vt:lpstr>Example 3: Terms of a Sequence (cont.)</vt:lpstr>
      <vt:lpstr>Example 4: Find the Function</vt:lpstr>
      <vt:lpstr>Example 4: Find the Function (cont.)</vt:lpstr>
      <vt:lpstr>Example 4: Find the Function (cont.)</vt:lpstr>
      <vt:lpstr>Limit of a Sequence</vt:lpstr>
      <vt:lpstr>Example 5: Limit of a Sequence</vt:lpstr>
      <vt:lpstr>Example 5: Limit of a Sequence (cont.)</vt:lpstr>
      <vt:lpstr>Example 5: Limit of a Sequence (cont.)</vt:lpstr>
      <vt:lpstr>Example 5: Limit of a Sequence (cont.)</vt:lpstr>
      <vt:lpstr>Example 5: Limit of a Sequence (cont.)</vt:lpstr>
      <vt:lpstr>Example 5: Limit of a Sequence (cont.)</vt:lpstr>
      <vt:lpstr>Example 5: Limit of a Sequence (cont.)</vt:lpstr>
      <vt:lpstr>Example 5: Limit of a Sequence (cont.)</vt:lpstr>
      <vt:lpstr>Example 6: Fibonacci Sequence</vt:lpstr>
      <vt:lpstr>Example 7 : Define a Sequence</vt:lpstr>
      <vt:lpstr>Example 8 : Sequence of Partial Sums</vt:lpstr>
      <vt:lpstr>Example 9: Terms of a Partial Sum Sequence</vt:lpstr>
      <vt:lpstr>Example 9: Terms of a Partial Sum Sequence (cont.)</vt:lpstr>
      <vt:lpstr>Infinite Series</vt:lpstr>
      <vt:lpstr>Example 10: Converging Series</vt:lpstr>
      <vt:lpstr>Example 10: Converging Series (cont.)</vt:lpstr>
      <vt:lpstr>Example 10: Converging Series (cont.)</vt:lpstr>
      <vt:lpstr>Example 10: Converging Series (cont.)</vt:lpstr>
      <vt:lpstr>Example 11: Calculating an Infinite Series</vt:lpstr>
      <vt:lpstr>Example 11: Calculating an Infinite Series (cont.)</vt:lpstr>
      <vt:lpstr>Example 11: Calculating an Infinite Series (cont.)</vt:lpstr>
      <vt:lpstr>Example 11: Calculating an Infinite Series (cont.)</vt:lpstr>
      <vt:lpstr>Example 11: Calculating an Infinite Series (cont.)</vt:lpstr>
      <vt:lpstr>Example 11: Calculating an Infinite Series (cont.)</vt:lpstr>
      <vt:lpstr>Example 11: Calculating an Infinite Series (cont.)</vt:lpstr>
      <vt:lpstr>Example 12: Limits</vt:lpstr>
      <vt:lpstr>Example 12: Limits (cont.)</vt:lpstr>
      <vt:lpstr>Geometric Series</vt:lpstr>
      <vt:lpstr>Example 13: Geometric Series </vt:lpstr>
      <vt:lpstr>Example 13: Geometric Series (cont.) </vt:lpstr>
      <vt:lpstr>Example 13: Geometric Series (cont.) </vt:lpstr>
      <vt:lpstr>Example 13: Geometric Series (cont.) </vt:lpstr>
      <vt:lpstr>Example 14: Merton College Puzzle</vt:lpstr>
      <vt:lpstr>Example 14: Merton College Puzzle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ashish.samudre</cp:lastModifiedBy>
  <cp:revision>65</cp:revision>
  <dcterms:created xsi:type="dcterms:W3CDTF">2013-04-26T14:43:13Z</dcterms:created>
  <dcterms:modified xsi:type="dcterms:W3CDTF">2017-08-03T14:16:27Z</dcterms:modified>
</cp:coreProperties>
</file>