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7" r:id="rId10"/>
    <p:sldId id="266" r:id="rId11"/>
    <p:sldId id="267" r:id="rId12"/>
    <p:sldId id="268" r:id="rId13"/>
    <p:sldId id="269" r:id="rId14"/>
    <p:sldId id="270" r:id="rId15"/>
    <p:sldId id="278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11" Type="http://schemas.openxmlformats.org/officeDocument/2006/relationships/image" Target="../media/image66.wmf"/><Relationship Id="rId5" Type="http://schemas.openxmlformats.org/officeDocument/2006/relationships/image" Target="../media/image60.wmf"/><Relationship Id="rId10" Type="http://schemas.openxmlformats.org/officeDocument/2006/relationships/image" Target="../media/image65.wmf"/><Relationship Id="rId4" Type="http://schemas.openxmlformats.org/officeDocument/2006/relationships/image" Target="../media/image59.wmf"/><Relationship Id="rId9" Type="http://schemas.openxmlformats.org/officeDocument/2006/relationships/image" Target="../media/image6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7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image" Target="../media/image80.wmf"/><Relationship Id="rId18" Type="http://schemas.openxmlformats.org/officeDocument/2006/relationships/image" Target="../media/image85.wmf"/><Relationship Id="rId3" Type="http://schemas.openxmlformats.org/officeDocument/2006/relationships/image" Target="../media/image70.wmf"/><Relationship Id="rId21" Type="http://schemas.openxmlformats.org/officeDocument/2006/relationships/image" Target="../media/image88.wmf"/><Relationship Id="rId7" Type="http://schemas.openxmlformats.org/officeDocument/2006/relationships/image" Target="../media/image74.wmf"/><Relationship Id="rId12" Type="http://schemas.openxmlformats.org/officeDocument/2006/relationships/image" Target="../media/image79.wmf"/><Relationship Id="rId17" Type="http://schemas.openxmlformats.org/officeDocument/2006/relationships/image" Target="../media/image84.wmf"/><Relationship Id="rId2" Type="http://schemas.openxmlformats.org/officeDocument/2006/relationships/image" Target="../media/image69.wmf"/><Relationship Id="rId16" Type="http://schemas.openxmlformats.org/officeDocument/2006/relationships/image" Target="../media/image83.wmf"/><Relationship Id="rId20" Type="http://schemas.openxmlformats.org/officeDocument/2006/relationships/image" Target="../media/image87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11" Type="http://schemas.openxmlformats.org/officeDocument/2006/relationships/image" Target="../media/image78.wmf"/><Relationship Id="rId5" Type="http://schemas.openxmlformats.org/officeDocument/2006/relationships/image" Target="../media/image72.wmf"/><Relationship Id="rId15" Type="http://schemas.openxmlformats.org/officeDocument/2006/relationships/image" Target="../media/image82.wmf"/><Relationship Id="rId23" Type="http://schemas.openxmlformats.org/officeDocument/2006/relationships/image" Target="../media/image90.wmf"/><Relationship Id="rId10" Type="http://schemas.openxmlformats.org/officeDocument/2006/relationships/image" Target="../media/image77.wmf"/><Relationship Id="rId19" Type="http://schemas.openxmlformats.org/officeDocument/2006/relationships/image" Target="../media/image86.wmf"/><Relationship Id="rId4" Type="http://schemas.openxmlformats.org/officeDocument/2006/relationships/image" Target="../media/image71.wmf"/><Relationship Id="rId9" Type="http://schemas.openxmlformats.org/officeDocument/2006/relationships/image" Target="../media/image76.wmf"/><Relationship Id="rId14" Type="http://schemas.openxmlformats.org/officeDocument/2006/relationships/image" Target="../media/image81.wmf"/><Relationship Id="rId22" Type="http://schemas.openxmlformats.org/officeDocument/2006/relationships/image" Target="../media/image8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3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image" Target="../media/image96.wmf"/><Relationship Id="rId7" Type="http://schemas.openxmlformats.org/officeDocument/2006/relationships/image" Target="../media/image100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6" Type="http://schemas.openxmlformats.org/officeDocument/2006/relationships/image" Target="../media/image99.wmf"/><Relationship Id="rId11" Type="http://schemas.openxmlformats.org/officeDocument/2006/relationships/image" Target="../media/image104.wmf"/><Relationship Id="rId5" Type="http://schemas.openxmlformats.org/officeDocument/2006/relationships/image" Target="../media/image98.wmf"/><Relationship Id="rId10" Type="http://schemas.openxmlformats.org/officeDocument/2006/relationships/image" Target="../media/image103.wmf"/><Relationship Id="rId4" Type="http://schemas.openxmlformats.org/officeDocument/2006/relationships/image" Target="../media/image97.wmf"/><Relationship Id="rId9" Type="http://schemas.openxmlformats.org/officeDocument/2006/relationships/image" Target="../media/image102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wmf"/><Relationship Id="rId13" Type="http://schemas.openxmlformats.org/officeDocument/2006/relationships/image" Target="../media/image117.wmf"/><Relationship Id="rId3" Type="http://schemas.openxmlformats.org/officeDocument/2006/relationships/image" Target="../media/image107.wmf"/><Relationship Id="rId7" Type="http://schemas.openxmlformats.org/officeDocument/2006/relationships/image" Target="../media/image111.wmf"/><Relationship Id="rId12" Type="http://schemas.openxmlformats.org/officeDocument/2006/relationships/image" Target="../media/image116.wmf"/><Relationship Id="rId2" Type="http://schemas.openxmlformats.org/officeDocument/2006/relationships/image" Target="../media/image106.wmf"/><Relationship Id="rId16" Type="http://schemas.openxmlformats.org/officeDocument/2006/relationships/image" Target="../media/image120.wmf"/><Relationship Id="rId1" Type="http://schemas.openxmlformats.org/officeDocument/2006/relationships/image" Target="../media/image105.wmf"/><Relationship Id="rId6" Type="http://schemas.openxmlformats.org/officeDocument/2006/relationships/image" Target="../media/image110.wmf"/><Relationship Id="rId11" Type="http://schemas.openxmlformats.org/officeDocument/2006/relationships/image" Target="../media/image115.wmf"/><Relationship Id="rId5" Type="http://schemas.openxmlformats.org/officeDocument/2006/relationships/image" Target="../media/image109.wmf"/><Relationship Id="rId15" Type="http://schemas.openxmlformats.org/officeDocument/2006/relationships/image" Target="../media/image119.wmf"/><Relationship Id="rId10" Type="http://schemas.openxmlformats.org/officeDocument/2006/relationships/image" Target="../media/image114.wmf"/><Relationship Id="rId4" Type="http://schemas.openxmlformats.org/officeDocument/2006/relationships/image" Target="../media/image108.wmf"/><Relationship Id="rId9" Type="http://schemas.openxmlformats.org/officeDocument/2006/relationships/image" Target="../media/image113.wmf"/><Relationship Id="rId14" Type="http://schemas.openxmlformats.org/officeDocument/2006/relationships/image" Target="../media/image11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3.wmf"/><Relationship Id="rId2" Type="http://schemas.openxmlformats.org/officeDocument/2006/relationships/image" Target="../media/image122.wmf"/><Relationship Id="rId1" Type="http://schemas.openxmlformats.org/officeDocument/2006/relationships/image" Target="../media/image121.wmf"/><Relationship Id="rId4" Type="http://schemas.openxmlformats.org/officeDocument/2006/relationships/image" Target="../media/image12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7.wmf"/><Relationship Id="rId2" Type="http://schemas.openxmlformats.org/officeDocument/2006/relationships/image" Target="../media/image126.wmf"/><Relationship Id="rId1" Type="http://schemas.openxmlformats.org/officeDocument/2006/relationships/image" Target="../media/image125.wmf"/><Relationship Id="rId4" Type="http://schemas.openxmlformats.org/officeDocument/2006/relationships/image" Target="../media/image128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7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17" Type="http://schemas.openxmlformats.org/officeDocument/2006/relationships/image" Target="../media/image31.wmf"/><Relationship Id="rId2" Type="http://schemas.openxmlformats.org/officeDocument/2006/relationships/image" Target="../media/image16.wmf"/><Relationship Id="rId16" Type="http://schemas.openxmlformats.org/officeDocument/2006/relationships/image" Target="../media/image30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5" Type="http://schemas.openxmlformats.org/officeDocument/2006/relationships/image" Target="../media/image2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Relationship Id="rId14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image" Target="../media/image46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12" Type="http://schemas.openxmlformats.org/officeDocument/2006/relationships/image" Target="../media/image45.wmf"/><Relationship Id="rId2" Type="http://schemas.openxmlformats.org/officeDocument/2006/relationships/image" Target="../media/image35.wmf"/><Relationship Id="rId16" Type="http://schemas.openxmlformats.org/officeDocument/2006/relationships/image" Target="../media/image49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5" Type="http://schemas.openxmlformats.org/officeDocument/2006/relationships/image" Target="../media/image38.wmf"/><Relationship Id="rId15" Type="http://schemas.openxmlformats.org/officeDocument/2006/relationships/image" Target="../media/image48.wmf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Relationship Id="rId14" Type="http://schemas.openxmlformats.org/officeDocument/2006/relationships/image" Target="../media/image4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8042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C181C-6200-4F7C-9081-249280C19A4B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96E94A-7D70-4E2D-A9A2-21944D77105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406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60.bin"/><Relationship Id="rId18" Type="http://schemas.openxmlformats.org/officeDocument/2006/relationships/image" Target="../media/image63.wmf"/><Relationship Id="rId3" Type="http://schemas.openxmlformats.org/officeDocument/2006/relationships/oleObject" Target="../embeddings/oleObject55.bin"/><Relationship Id="rId21" Type="http://schemas.openxmlformats.org/officeDocument/2006/relationships/oleObject" Target="../embeddings/oleObject64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0.wmf"/><Relationship Id="rId1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wmf"/><Relationship Id="rId20" Type="http://schemas.openxmlformats.org/officeDocument/2006/relationships/image" Target="../media/image64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59.bin"/><Relationship Id="rId24" Type="http://schemas.openxmlformats.org/officeDocument/2006/relationships/image" Target="../media/image66.wmf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23" Type="http://schemas.openxmlformats.org/officeDocument/2006/relationships/oleObject" Target="../embeddings/oleObject65.bin"/><Relationship Id="rId10" Type="http://schemas.openxmlformats.org/officeDocument/2006/relationships/image" Target="../media/image59.wmf"/><Relationship Id="rId19" Type="http://schemas.openxmlformats.org/officeDocument/2006/relationships/oleObject" Target="../embeddings/oleObject63.bin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1.wmf"/><Relationship Id="rId22" Type="http://schemas.openxmlformats.org/officeDocument/2006/relationships/image" Target="../media/image6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67.wmf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2.bin"/><Relationship Id="rId18" Type="http://schemas.openxmlformats.org/officeDocument/2006/relationships/image" Target="../media/image75.wmf"/><Relationship Id="rId26" Type="http://schemas.openxmlformats.org/officeDocument/2006/relationships/image" Target="../media/image79.wmf"/><Relationship Id="rId39" Type="http://schemas.openxmlformats.org/officeDocument/2006/relationships/oleObject" Target="../embeddings/oleObject85.bin"/><Relationship Id="rId21" Type="http://schemas.openxmlformats.org/officeDocument/2006/relationships/oleObject" Target="../embeddings/oleObject76.bin"/><Relationship Id="rId34" Type="http://schemas.openxmlformats.org/officeDocument/2006/relationships/image" Target="../media/image83.wmf"/><Relationship Id="rId42" Type="http://schemas.openxmlformats.org/officeDocument/2006/relationships/image" Target="../media/image87.wmf"/><Relationship Id="rId47" Type="http://schemas.openxmlformats.org/officeDocument/2006/relationships/oleObject" Target="../embeddings/oleObject89.bin"/><Relationship Id="rId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4.wmf"/><Relationship Id="rId29" Type="http://schemas.openxmlformats.org/officeDocument/2006/relationships/oleObject" Target="../embeddings/oleObject80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71.bin"/><Relationship Id="rId24" Type="http://schemas.openxmlformats.org/officeDocument/2006/relationships/image" Target="../media/image78.wmf"/><Relationship Id="rId32" Type="http://schemas.openxmlformats.org/officeDocument/2006/relationships/image" Target="../media/image82.wmf"/><Relationship Id="rId37" Type="http://schemas.openxmlformats.org/officeDocument/2006/relationships/oleObject" Target="../embeddings/oleObject84.bin"/><Relationship Id="rId40" Type="http://schemas.openxmlformats.org/officeDocument/2006/relationships/image" Target="../media/image86.wmf"/><Relationship Id="rId45" Type="http://schemas.openxmlformats.org/officeDocument/2006/relationships/oleObject" Target="../embeddings/oleObject88.bin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23" Type="http://schemas.openxmlformats.org/officeDocument/2006/relationships/oleObject" Target="../embeddings/oleObject77.bin"/><Relationship Id="rId28" Type="http://schemas.openxmlformats.org/officeDocument/2006/relationships/image" Target="../media/image80.wmf"/><Relationship Id="rId36" Type="http://schemas.openxmlformats.org/officeDocument/2006/relationships/image" Target="../media/image84.wmf"/><Relationship Id="rId10" Type="http://schemas.openxmlformats.org/officeDocument/2006/relationships/image" Target="../media/image71.wmf"/><Relationship Id="rId19" Type="http://schemas.openxmlformats.org/officeDocument/2006/relationships/oleObject" Target="../embeddings/oleObject75.bin"/><Relationship Id="rId31" Type="http://schemas.openxmlformats.org/officeDocument/2006/relationships/oleObject" Target="../embeddings/oleObject81.bin"/><Relationship Id="rId44" Type="http://schemas.openxmlformats.org/officeDocument/2006/relationships/image" Target="../media/image88.w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73.wmf"/><Relationship Id="rId22" Type="http://schemas.openxmlformats.org/officeDocument/2006/relationships/image" Target="../media/image77.wmf"/><Relationship Id="rId27" Type="http://schemas.openxmlformats.org/officeDocument/2006/relationships/oleObject" Target="../embeddings/oleObject79.bin"/><Relationship Id="rId30" Type="http://schemas.openxmlformats.org/officeDocument/2006/relationships/image" Target="../media/image81.wmf"/><Relationship Id="rId35" Type="http://schemas.openxmlformats.org/officeDocument/2006/relationships/oleObject" Target="../embeddings/oleObject83.bin"/><Relationship Id="rId43" Type="http://schemas.openxmlformats.org/officeDocument/2006/relationships/oleObject" Target="../embeddings/oleObject87.bin"/><Relationship Id="rId48" Type="http://schemas.openxmlformats.org/officeDocument/2006/relationships/image" Target="../media/image90.wmf"/><Relationship Id="rId8" Type="http://schemas.openxmlformats.org/officeDocument/2006/relationships/image" Target="../media/image70.wmf"/><Relationship Id="rId3" Type="http://schemas.openxmlformats.org/officeDocument/2006/relationships/oleObject" Target="../embeddings/oleObject67.bin"/><Relationship Id="rId12" Type="http://schemas.openxmlformats.org/officeDocument/2006/relationships/image" Target="../media/image72.wmf"/><Relationship Id="rId17" Type="http://schemas.openxmlformats.org/officeDocument/2006/relationships/oleObject" Target="../embeddings/oleObject74.bin"/><Relationship Id="rId25" Type="http://schemas.openxmlformats.org/officeDocument/2006/relationships/oleObject" Target="../embeddings/oleObject78.bin"/><Relationship Id="rId33" Type="http://schemas.openxmlformats.org/officeDocument/2006/relationships/oleObject" Target="../embeddings/oleObject82.bin"/><Relationship Id="rId38" Type="http://schemas.openxmlformats.org/officeDocument/2006/relationships/image" Target="../media/image85.wmf"/><Relationship Id="rId46" Type="http://schemas.openxmlformats.org/officeDocument/2006/relationships/image" Target="../media/image89.wmf"/><Relationship Id="rId20" Type="http://schemas.openxmlformats.org/officeDocument/2006/relationships/image" Target="../media/image76.wmf"/><Relationship Id="rId41" Type="http://schemas.openxmlformats.org/officeDocument/2006/relationships/oleObject" Target="../embeddings/oleObject86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oleObject" Target="../embeddings/oleObject90.bin"/><Relationship Id="rId7" Type="http://schemas.openxmlformats.org/officeDocument/2006/relationships/oleObject" Target="../embeddings/oleObject9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92.wmf"/><Relationship Id="rId5" Type="http://schemas.openxmlformats.org/officeDocument/2006/relationships/oleObject" Target="../embeddings/oleObject91.bin"/><Relationship Id="rId4" Type="http://schemas.openxmlformats.org/officeDocument/2006/relationships/image" Target="../media/image9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oleObject" Target="../embeddings/oleObject98.bin"/><Relationship Id="rId18" Type="http://schemas.openxmlformats.org/officeDocument/2006/relationships/image" Target="../media/image101.wmf"/><Relationship Id="rId3" Type="http://schemas.openxmlformats.org/officeDocument/2006/relationships/oleObject" Target="../embeddings/oleObject93.bin"/><Relationship Id="rId21" Type="http://schemas.openxmlformats.org/officeDocument/2006/relationships/oleObject" Target="../embeddings/oleObject102.bin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98.wmf"/><Relationship Id="rId17" Type="http://schemas.openxmlformats.org/officeDocument/2006/relationships/oleObject" Target="../embeddings/oleObject10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0.wmf"/><Relationship Id="rId20" Type="http://schemas.openxmlformats.org/officeDocument/2006/relationships/image" Target="../media/image102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95.wmf"/><Relationship Id="rId11" Type="http://schemas.openxmlformats.org/officeDocument/2006/relationships/oleObject" Target="../embeddings/oleObject97.bin"/><Relationship Id="rId24" Type="http://schemas.openxmlformats.org/officeDocument/2006/relationships/image" Target="../media/image104.wmf"/><Relationship Id="rId5" Type="http://schemas.openxmlformats.org/officeDocument/2006/relationships/oleObject" Target="../embeddings/oleObject94.bin"/><Relationship Id="rId15" Type="http://schemas.openxmlformats.org/officeDocument/2006/relationships/oleObject" Target="../embeddings/oleObject99.bin"/><Relationship Id="rId23" Type="http://schemas.openxmlformats.org/officeDocument/2006/relationships/oleObject" Target="../embeddings/oleObject103.bin"/><Relationship Id="rId10" Type="http://schemas.openxmlformats.org/officeDocument/2006/relationships/image" Target="../media/image97.wmf"/><Relationship Id="rId19" Type="http://schemas.openxmlformats.org/officeDocument/2006/relationships/oleObject" Target="../embeddings/oleObject101.bin"/><Relationship Id="rId4" Type="http://schemas.openxmlformats.org/officeDocument/2006/relationships/image" Target="../media/image94.wmf"/><Relationship Id="rId9" Type="http://schemas.openxmlformats.org/officeDocument/2006/relationships/oleObject" Target="../embeddings/oleObject96.bin"/><Relationship Id="rId14" Type="http://schemas.openxmlformats.org/officeDocument/2006/relationships/image" Target="../media/image99.wmf"/><Relationship Id="rId22" Type="http://schemas.openxmlformats.org/officeDocument/2006/relationships/image" Target="../media/image103.wmf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09.bin"/><Relationship Id="rId18" Type="http://schemas.openxmlformats.org/officeDocument/2006/relationships/image" Target="../media/image112.wmf"/><Relationship Id="rId26" Type="http://schemas.openxmlformats.org/officeDocument/2006/relationships/image" Target="../media/image116.wmf"/><Relationship Id="rId3" Type="http://schemas.openxmlformats.org/officeDocument/2006/relationships/oleObject" Target="../embeddings/oleObject104.bin"/><Relationship Id="rId21" Type="http://schemas.openxmlformats.org/officeDocument/2006/relationships/oleObject" Target="../embeddings/oleObject113.bin"/><Relationship Id="rId34" Type="http://schemas.openxmlformats.org/officeDocument/2006/relationships/image" Target="../media/image120.wmf"/><Relationship Id="rId7" Type="http://schemas.openxmlformats.org/officeDocument/2006/relationships/oleObject" Target="../embeddings/oleObject106.bin"/><Relationship Id="rId12" Type="http://schemas.openxmlformats.org/officeDocument/2006/relationships/image" Target="../media/image109.wmf"/><Relationship Id="rId17" Type="http://schemas.openxmlformats.org/officeDocument/2006/relationships/oleObject" Target="../embeddings/oleObject111.bin"/><Relationship Id="rId25" Type="http://schemas.openxmlformats.org/officeDocument/2006/relationships/oleObject" Target="../embeddings/oleObject115.bin"/><Relationship Id="rId33" Type="http://schemas.openxmlformats.org/officeDocument/2006/relationships/oleObject" Target="../embeddings/oleObject1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1.wmf"/><Relationship Id="rId20" Type="http://schemas.openxmlformats.org/officeDocument/2006/relationships/image" Target="../media/image113.wmf"/><Relationship Id="rId29" Type="http://schemas.openxmlformats.org/officeDocument/2006/relationships/oleObject" Target="../embeddings/oleObject117.bin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06.wmf"/><Relationship Id="rId11" Type="http://schemas.openxmlformats.org/officeDocument/2006/relationships/oleObject" Target="../embeddings/oleObject108.bin"/><Relationship Id="rId24" Type="http://schemas.openxmlformats.org/officeDocument/2006/relationships/image" Target="../media/image115.wmf"/><Relationship Id="rId32" Type="http://schemas.openxmlformats.org/officeDocument/2006/relationships/image" Target="../media/image119.wmf"/><Relationship Id="rId5" Type="http://schemas.openxmlformats.org/officeDocument/2006/relationships/oleObject" Target="../embeddings/oleObject105.bin"/><Relationship Id="rId15" Type="http://schemas.openxmlformats.org/officeDocument/2006/relationships/oleObject" Target="../embeddings/oleObject110.bin"/><Relationship Id="rId23" Type="http://schemas.openxmlformats.org/officeDocument/2006/relationships/oleObject" Target="../embeddings/oleObject114.bin"/><Relationship Id="rId28" Type="http://schemas.openxmlformats.org/officeDocument/2006/relationships/image" Target="../media/image117.wmf"/><Relationship Id="rId10" Type="http://schemas.openxmlformats.org/officeDocument/2006/relationships/image" Target="../media/image108.wmf"/><Relationship Id="rId19" Type="http://schemas.openxmlformats.org/officeDocument/2006/relationships/oleObject" Target="../embeddings/oleObject112.bin"/><Relationship Id="rId31" Type="http://schemas.openxmlformats.org/officeDocument/2006/relationships/oleObject" Target="../embeddings/oleObject118.bin"/><Relationship Id="rId4" Type="http://schemas.openxmlformats.org/officeDocument/2006/relationships/image" Target="../media/image105.wmf"/><Relationship Id="rId9" Type="http://schemas.openxmlformats.org/officeDocument/2006/relationships/oleObject" Target="../embeddings/oleObject107.bin"/><Relationship Id="rId14" Type="http://schemas.openxmlformats.org/officeDocument/2006/relationships/image" Target="../media/image110.wmf"/><Relationship Id="rId22" Type="http://schemas.openxmlformats.org/officeDocument/2006/relationships/image" Target="../media/image114.wmf"/><Relationship Id="rId27" Type="http://schemas.openxmlformats.org/officeDocument/2006/relationships/oleObject" Target="../embeddings/oleObject116.bin"/><Relationship Id="rId30" Type="http://schemas.openxmlformats.org/officeDocument/2006/relationships/image" Target="../media/image118.wmf"/><Relationship Id="rId8" Type="http://schemas.openxmlformats.org/officeDocument/2006/relationships/image" Target="../media/image10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wmf"/><Relationship Id="rId3" Type="http://schemas.openxmlformats.org/officeDocument/2006/relationships/oleObject" Target="../embeddings/oleObject120.bin"/><Relationship Id="rId7" Type="http://schemas.openxmlformats.org/officeDocument/2006/relationships/oleObject" Target="../embeddings/oleObject1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22.wmf"/><Relationship Id="rId5" Type="http://schemas.openxmlformats.org/officeDocument/2006/relationships/oleObject" Target="../embeddings/oleObject121.bin"/><Relationship Id="rId10" Type="http://schemas.openxmlformats.org/officeDocument/2006/relationships/image" Target="../media/image124.wmf"/><Relationship Id="rId4" Type="http://schemas.openxmlformats.org/officeDocument/2006/relationships/image" Target="../media/image121.wmf"/><Relationship Id="rId9" Type="http://schemas.openxmlformats.org/officeDocument/2006/relationships/oleObject" Target="../embeddings/oleObject123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wmf"/><Relationship Id="rId3" Type="http://schemas.openxmlformats.org/officeDocument/2006/relationships/oleObject" Target="../embeddings/oleObject124.bin"/><Relationship Id="rId7" Type="http://schemas.openxmlformats.org/officeDocument/2006/relationships/oleObject" Target="../embeddings/oleObject1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26.wmf"/><Relationship Id="rId5" Type="http://schemas.openxmlformats.org/officeDocument/2006/relationships/oleObject" Target="../embeddings/oleObject125.bin"/><Relationship Id="rId10" Type="http://schemas.openxmlformats.org/officeDocument/2006/relationships/image" Target="../media/image128.wmf"/><Relationship Id="rId4" Type="http://schemas.openxmlformats.org/officeDocument/2006/relationships/image" Target="../media/image125.wmf"/><Relationship Id="rId9" Type="http://schemas.openxmlformats.org/officeDocument/2006/relationships/oleObject" Target="../embeddings/oleObject12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24" Type="http://schemas.openxmlformats.org/officeDocument/2006/relationships/image" Target="../media/image13.wmf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2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Relationship Id="rId22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26" Type="http://schemas.openxmlformats.org/officeDocument/2006/relationships/image" Target="../media/image26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34" Type="http://schemas.openxmlformats.org/officeDocument/2006/relationships/image" Target="../media/image30.wmf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5" Type="http://schemas.openxmlformats.org/officeDocument/2006/relationships/oleObject" Target="../embeddings/oleObject25.bin"/><Relationship Id="rId3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29" Type="http://schemas.openxmlformats.org/officeDocument/2006/relationships/oleObject" Target="../embeddings/oleObject27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24" Type="http://schemas.openxmlformats.org/officeDocument/2006/relationships/image" Target="../media/image25.wmf"/><Relationship Id="rId32" Type="http://schemas.openxmlformats.org/officeDocument/2006/relationships/image" Target="../media/image29.wmf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23" Type="http://schemas.openxmlformats.org/officeDocument/2006/relationships/oleObject" Target="../embeddings/oleObject24.bin"/><Relationship Id="rId28" Type="http://schemas.openxmlformats.org/officeDocument/2006/relationships/image" Target="../media/image27.wmf"/><Relationship Id="rId36" Type="http://schemas.openxmlformats.org/officeDocument/2006/relationships/image" Target="../media/image31.wmf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2.bin"/><Relationship Id="rId31" Type="http://schemas.openxmlformats.org/officeDocument/2006/relationships/oleObject" Target="../embeddings/oleObject28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Relationship Id="rId27" Type="http://schemas.openxmlformats.org/officeDocument/2006/relationships/oleObject" Target="../embeddings/oleObject26.bin"/><Relationship Id="rId30" Type="http://schemas.openxmlformats.org/officeDocument/2006/relationships/image" Target="../media/image28.wmf"/><Relationship Id="rId35" Type="http://schemas.openxmlformats.org/officeDocument/2006/relationships/oleObject" Target="../embeddings/oleObject30.bin"/><Relationship Id="rId8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3.wmf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8.bin"/><Relationship Id="rId18" Type="http://schemas.openxmlformats.org/officeDocument/2006/relationships/image" Target="../media/image41.wmf"/><Relationship Id="rId26" Type="http://schemas.openxmlformats.org/officeDocument/2006/relationships/image" Target="../media/image45.wmf"/><Relationship Id="rId3" Type="http://schemas.openxmlformats.org/officeDocument/2006/relationships/oleObject" Target="../embeddings/oleObject33.bin"/><Relationship Id="rId21" Type="http://schemas.openxmlformats.org/officeDocument/2006/relationships/oleObject" Target="../embeddings/oleObject42.bin"/><Relationship Id="rId34" Type="http://schemas.openxmlformats.org/officeDocument/2006/relationships/image" Target="../media/image49.wmf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40.bin"/><Relationship Id="rId25" Type="http://schemas.openxmlformats.org/officeDocument/2006/relationships/oleObject" Target="../embeddings/oleObject44.bin"/><Relationship Id="rId3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20" Type="http://schemas.openxmlformats.org/officeDocument/2006/relationships/image" Target="../media/image42.wmf"/><Relationship Id="rId29" Type="http://schemas.openxmlformats.org/officeDocument/2006/relationships/oleObject" Target="../embeddings/oleObject46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7.bin"/><Relationship Id="rId24" Type="http://schemas.openxmlformats.org/officeDocument/2006/relationships/image" Target="../media/image44.wmf"/><Relationship Id="rId32" Type="http://schemas.openxmlformats.org/officeDocument/2006/relationships/image" Target="../media/image48.wmf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23" Type="http://schemas.openxmlformats.org/officeDocument/2006/relationships/oleObject" Target="../embeddings/oleObject43.bin"/><Relationship Id="rId28" Type="http://schemas.openxmlformats.org/officeDocument/2006/relationships/image" Target="../media/image46.wmf"/><Relationship Id="rId10" Type="http://schemas.openxmlformats.org/officeDocument/2006/relationships/image" Target="../media/image37.wmf"/><Relationship Id="rId19" Type="http://schemas.openxmlformats.org/officeDocument/2006/relationships/oleObject" Target="../embeddings/oleObject41.bin"/><Relationship Id="rId31" Type="http://schemas.openxmlformats.org/officeDocument/2006/relationships/oleObject" Target="../embeddings/oleObject47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9.wmf"/><Relationship Id="rId22" Type="http://schemas.openxmlformats.org/officeDocument/2006/relationships/image" Target="../media/image43.wmf"/><Relationship Id="rId27" Type="http://schemas.openxmlformats.org/officeDocument/2006/relationships/oleObject" Target="../embeddings/oleObject45.bin"/><Relationship Id="rId30" Type="http://schemas.openxmlformats.org/officeDocument/2006/relationships/image" Target="../media/image47.wmf"/><Relationship Id="rId8" Type="http://schemas.openxmlformats.org/officeDocument/2006/relationships/image" Target="../media/image3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10.2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Taylor Polynomials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Example 4: Taylor Polynomial of Degree 7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Substituting these values into the Taylor formula we get </a:t>
            </a:r>
            <a:endParaRPr lang="en-US" dirty="0"/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023533" y="2332567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3" imgW="634680" imgH="291960" progId="Equation.DSMT4">
                  <p:embed/>
                </p:oleObj>
              </mc:Choice>
              <mc:Fallback>
                <p:oleObj name="Equation" r:id="rId3" imgW="6346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3533" y="2332567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689578" y="2263422"/>
          <a:ext cx="1016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5" imgW="1015920" imgH="469800" progId="Equation.DSMT4">
                  <p:embed/>
                </p:oleObj>
              </mc:Choice>
              <mc:Fallback>
                <p:oleObj name="Equation" r:id="rId5" imgW="10159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9578" y="2263422"/>
                        <a:ext cx="1016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730978" y="2065866"/>
          <a:ext cx="337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7" imgW="3377880" imgH="838080" progId="Equation.DSMT4">
                  <p:embed/>
                </p:oleObj>
              </mc:Choice>
              <mc:Fallback>
                <p:oleObj name="Equation" r:id="rId7" imgW="3377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0978" y="2065866"/>
                        <a:ext cx="337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Example 5: Taylor Polynomial of Degree 20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Construct the Taylor polynomial for degree 20 for </a:t>
            </a: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i="1" dirty="0" smtClean="0">
                <a:solidFill>
                  <a:srgbClr val="0000FF"/>
                </a:solidFill>
              </a:rPr>
              <a:t> e</a:t>
            </a:r>
            <a:r>
              <a:rPr lang="en-US" i="1" baseline="30000" dirty="0" smtClean="0">
                <a:solidFill>
                  <a:srgbClr val="0000FF"/>
                </a:solidFill>
              </a:rPr>
              <a:t>x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at</a:t>
            </a:r>
            <a:r>
              <a:rPr lang="en-US" i="1" dirty="0" smtClean="0"/>
              <a:t> x </a:t>
            </a:r>
            <a:r>
              <a:rPr lang="en-US" dirty="0" smtClean="0"/>
              <a:t>= 0.</a:t>
            </a:r>
            <a:r>
              <a:rPr lang="en-US" i="1" dirty="0" smtClean="0"/>
              <a:t> 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All the derivatives are equal to 1 at </a:t>
            </a:r>
            <a:r>
              <a:rPr lang="en-US" i="1" dirty="0" smtClean="0"/>
              <a:t>x </a:t>
            </a:r>
            <a:r>
              <a:rPr lang="en-US" dirty="0" smtClean="0"/>
              <a:t>= 0. Thus,</a:t>
            </a:r>
            <a:r>
              <a:rPr lang="en-US" i="1" dirty="0" smtClean="0"/>
              <a:t> </a:t>
            </a:r>
            <a:endParaRPr lang="en-US" dirty="0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382889" y="3603978"/>
          <a:ext cx="33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3" imgW="330120" imgH="380880" progId="Equation.DSMT4">
                  <p:embed/>
                </p:oleObj>
              </mc:Choice>
              <mc:Fallback>
                <p:oleObj name="Equation" r:id="rId3" imgW="3301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2889" y="3603978"/>
                        <a:ext cx="33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738488" y="3613856"/>
          <a:ext cx="113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5" imgW="1130040" imgH="469800" progId="Equation.DSMT4">
                  <p:embed/>
                </p:oleObj>
              </mc:Choice>
              <mc:Fallback>
                <p:oleObj name="Equation" r:id="rId5" imgW="11300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488" y="3613856"/>
                        <a:ext cx="113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949223" y="3431823"/>
          <a:ext cx="474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7" imgW="4749480" imgH="838080" progId="Equation.DSMT4">
                  <p:embed/>
                </p:oleObj>
              </mc:Choice>
              <mc:Fallback>
                <p:oleObj name="Equation" r:id="rId7" imgW="47494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9223" y="3431823"/>
                        <a:ext cx="474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Example 6: Taylor Polynomial of Degree </a:t>
            </a:r>
            <a:r>
              <a:rPr lang="pt-BR" i="1" dirty="0" smtClean="0"/>
              <a:t>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Construct the Taylor polynomial of degree </a:t>
            </a:r>
            <a:r>
              <a:rPr lang="en-US" i="1" dirty="0" smtClean="0"/>
              <a:t>k </a:t>
            </a:r>
            <a:r>
              <a:rPr lang="en-US" dirty="0" smtClean="0"/>
              <a:t>for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i="1" dirty="0" smtClean="0">
                <a:solidFill>
                  <a:srgbClr val="0000FF"/>
                </a:solidFill>
              </a:rPr>
              <a:t> e</a:t>
            </a:r>
            <a:r>
              <a:rPr lang="en-US" baseline="30000" dirty="0" smtClean="0">
                <a:solidFill>
                  <a:srgbClr val="0000FF"/>
                </a:solidFill>
              </a:rPr>
              <a:t>3</a:t>
            </a:r>
            <a:r>
              <a:rPr lang="en-US" i="1" baseline="30000" dirty="0" smtClean="0">
                <a:solidFill>
                  <a:srgbClr val="0000FF"/>
                </a:solidFill>
              </a:rPr>
              <a:t>x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near</a:t>
            </a:r>
            <a:r>
              <a:rPr lang="en-US" i="1" dirty="0" smtClean="0"/>
              <a:t> x </a:t>
            </a:r>
            <a:r>
              <a:rPr lang="en-US" dirty="0" smtClean="0"/>
              <a:t>= 0.</a:t>
            </a:r>
            <a:r>
              <a:rPr lang="en-US" i="1" dirty="0" smtClean="0"/>
              <a:t> </a:t>
            </a:r>
          </a:p>
          <a:p>
            <a:r>
              <a:rPr lang="en-US" b="1" dirty="0" smtClean="0"/>
              <a:t>Solution: 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dirty="0" smtClean="0"/>
              <a:t>Thus, the general polynomial is </a:t>
            </a:r>
            <a:endParaRPr lang="en-US" dirty="0"/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567267" y="2873022"/>
          <a:ext cx="78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3" imgW="787320" imgH="469800" progId="Equation.DSMT4">
                  <p:embed/>
                </p:oleObj>
              </mc:Choice>
              <mc:Fallback>
                <p:oleObj name="Equation" r:id="rId3" imgW="7873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267" y="2873022"/>
                        <a:ext cx="78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371600" y="2864556"/>
          <a:ext cx="876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Equation" r:id="rId5" imgW="876240" imgH="380880" progId="Equation.DSMT4">
                  <p:embed/>
                </p:oleObj>
              </mc:Choice>
              <mc:Fallback>
                <p:oleObj name="Equation" r:id="rId5" imgW="8762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864556"/>
                        <a:ext cx="876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357967" y="2940756"/>
          <a:ext cx="2171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7" imgW="2171520" imgH="368280" progId="Equation.DSMT4">
                  <p:embed/>
                </p:oleObj>
              </mc:Choice>
              <mc:Fallback>
                <p:oleObj name="Equation" r:id="rId7" imgW="217152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967" y="2940756"/>
                        <a:ext cx="2171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4543778" y="2819400"/>
          <a:ext cx="965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9" imgW="965160" imgH="520560" progId="Equation.DSMT4">
                  <p:embed/>
                </p:oleObj>
              </mc:Choice>
              <mc:Fallback>
                <p:oleObj name="Equation" r:id="rId9" imgW="965160" imgH="520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778" y="2819400"/>
                        <a:ext cx="965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535789" y="2873022"/>
          <a:ext cx="110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11" imgW="1104840" imgH="380880" progId="Equation.DSMT4">
                  <p:embed/>
                </p:oleObj>
              </mc:Choice>
              <mc:Fallback>
                <p:oleObj name="Equation" r:id="rId11" imgW="110484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5789" y="2873022"/>
                        <a:ext cx="110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575733" y="3441700"/>
          <a:ext cx="15240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13" imgW="1523880" imgH="520560" progId="Equation.DSMT4">
                  <p:embed/>
                </p:oleObj>
              </mc:Choice>
              <mc:Fallback>
                <p:oleObj name="Equation" r:id="rId13" imgW="1523880" imgH="520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733" y="3441700"/>
                        <a:ext cx="15240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2182352" y="3467100"/>
          <a:ext cx="1079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15" imgW="1079280" imgH="393480" progId="Equation.DSMT4">
                  <p:embed/>
                </p:oleObj>
              </mc:Choice>
              <mc:Fallback>
                <p:oleObj name="Equation" r:id="rId15" imgW="1079280" imgH="393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2352" y="3467100"/>
                        <a:ext cx="1079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3306096" y="3493911"/>
          <a:ext cx="92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17" imgW="927000" imgH="380880" progId="Equation.DSMT4">
                  <p:embed/>
                </p:oleObj>
              </mc:Choice>
              <mc:Fallback>
                <p:oleObj name="Equation" r:id="rId17" imgW="92700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6096" y="3493911"/>
                        <a:ext cx="92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4245896" y="3482622"/>
          <a:ext cx="660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19" imgW="660240" imgH="380880" progId="Equation.DSMT4">
                  <p:embed/>
                </p:oleObj>
              </mc:Choice>
              <mc:Fallback>
                <p:oleObj name="Equation" r:id="rId19" imgW="66024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5896" y="3482622"/>
                        <a:ext cx="660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1430867" y="5105400"/>
          <a:ext cx="43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Equation" r:id="rId21" imgW="431640" imgH="380880" progId="Equation.DSMT4">
                  <p:embed/>
                </p:oleObj>
              </mc:Choice>
              <mc:Fallback>
                <p:oleObj name="Equation" r:id="rId21" imgW="431640" imgH="380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867" y="5105400"/>
                        <a:ext cx="43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1907822" y="4881033"/>
          <a:ext cx="576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Equation" r:id="rId23" imgW="5765760" imgH="876240" progId="Equation.DSMT4">
                  <p:embed/>
                </p:oleObj>
              </mc:Choice>
              <mc:Fallback>
                <p:oleObj name="Equation" r:id="rId23" imgW="5765760" imgH="876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822" y="4881033"/>
                        <a:ext cx="576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Higher Degree Polynomials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63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pt-BR" b="1" dirty="0" smtClean="0">
                <a:solidFill>
                  <a:srgbClr val="000000"/>
                </a:solidFill>
              </a:rPr>
              <a:t>The General Taylor Polynomial of Degree </a:t>
            </a:r>
            <a:r>
              <a:rPr lang="pt-BR" b="1" i="1" dirty="0" smtClean="0">
                <a:solidFill>
                  <a:srgbClr val="000000"/>
                </a:solidFill>
              </a:rPr>
              <a:t>k </a:t>
            </a:r>
            <a:r>
              <a:rPr lang="pt-BR" b="1" dirty="0" smtClean="0">
                <a:solidFill>
                  <a:srgbClr val="000000"/>
                </a:solidFill>
              </a:rPr>
              <a:t>centered at</a:t>
            </a:r>
            <a:r>
              <a:rPr lang="pt-BR" b="1" i="1" dirty="0" smtClean="0">
                <a:solidFill>
                  <a:srgbClr val="000000"/>
                </a:solidFill>
              </a:rPr>
              <a:t> x </a:t>
            </a:r>
            <a:r>
              <a:rPr lang="pt-BR" b="1" dirty="0" smtClean="0">
                <a:solidFill>
                  <a:srgbClr val="000000"/>
                </a:solidFill>
              </a:rPr>
              <a:t>=</a:t>
            </a:r>
            <a:r>
              <a:rPr lang="pt-BR" b="1" i="1" dirty="0" smtClean="0">
                <a:solidFill>
                  <a:srgbClr val="000000"/>
                </a:solidFill>
              </a:rPr>
              <a:t> a </a:t>
            </a:r>
          </a:p>
          <a:p>
            <a:pPr algn="ctr"/>
            <a:endParaRPr lang="pt-BR" b="1" i="1" dirty="0" smtClean="0">
              <a:solidFill>
                <a:srgbClr val="000000"/>
              </a:solidFill>
            </a:endParaRPr>
          </a:p>
          <a:p>
            <a:pPr algn="ctr"/>
            <a:endParaRPr lang="pt-BR" b="1" i="1" dirty="0" smtClean="0">
              <a:solidFill>
                <a:srgbClr val="000000"/>
              </a:solidFill>
            </a:endParaRPr>
          </a:p>
          <a:p>
            <a:pPr algn="ctr"/>
            <a:endParaRPr lang="pt-BR" b="1" i="1" dirty="0" smtClean="0">
              <a:solidFill>
                <a:srgbClr val="000000"/>
              </a:solidFill>
            </a:endParaRPr>
          </a:p>
          <a:p>
            <a:pPr algn="ctr"/>
            <a:endParaRPr lang="pt-BR" b="1" i="1" dirty="0" smtClean="0">
              <a:solidFill>
                <a:srgbClr val="000000"/>
              </a:solidFill>
            </a:endParaRPr>
          </a:p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74434" name="Object 2"/>
          <p:cNvGraphicFramePr>
            <a:graphicFrameLocks noChangeAspect="1"/>
          </p:cNvGraphicFramePr>
          <p:nvPr/>
        </p:nvGraphicFramePr>
        <p:xfrm>
          <a:off x="1035050" y="2254956"/>
          <a:ext cx="7073900" cy="200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7073640" imgH="2006280" progId="Equation.DSMT4">
                  <p:embed/>
                </p:oleObj>
              </mc:Choice>
              <mc:Fallback>
                <p:oleObj name="Equation" r:id="rId3" imgW="7073640" imgH="20062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2254956"/>
                        <a:ext cx="7073900" cy="200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Example 7: Taylor Polynomial of the </a:t>
            </a:r>
            <a:br>
              <a:rPr lang="pt-BR" dirty="0" smtClean="0"/>
            </a:br>
            <a:r>
              <a:rPr lang="pt-BR" dirty="0" smtClean="0"/>
              <a:t>Natural Log Function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Construct the Taylor polynomial for </a:t>
            </a: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ln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/>
              <a:t>centered at</a:t>
            </a:r>
            <a:r>
              <a:rPr lang="en-US" i="1" dirty="0" smtClean="0"/>
              <a:t> x </a:t>
            </a:r>
            <a:r>
              <a:rPr lang="en-US" dirty="0" smtClean="0"/>
              <a:t>= 1.</a:t>
            </a:r>
            <a:r>
              <a:rPr lang="en-US" i="1" dirty="0" smtClean="0"/>
              <a:t> </a:t>
            </a:r>
          </a:p>
          <a:p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739422" y="2827338"/>
          <a:ext cx="66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7" name="Equation" r:id="rId3" imgW="660240" imgH="469800" progId="Equation.DSMT4">
                  <p:embed/>
                </p:oleObj>
              </mc:Choice>
              <mc:Fallback>
                <p:oleObj name="Equation" r:id="rId3" imgW="6602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422" y="2827338"/>
                        <a:ext cx="66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640644" y="3403600"/>
          <a:ext cx="76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8" name="Equation" r:id="rId5" imgW="761760" imgH="469800" progId="Equation.DSMT4">
                  <p:embed/>
                </p:oleObj>
              </mc:Choice>
              <mc:Fallback>
                <p:oleObj name="Equation" r:id="rId5" imgW="7617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644" y="3403600"/>
                        <a:ext cx="76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533400" y="4011613"/>
          <a:ext cx="87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9" name="Equation" r:id="rId7" imgW="876240" imgH="469800" progId="Equation.DSMT4">
                  <p:embed/>
                </p:oleObj>
              </mc:Choice>
              <mc:Fallback>
                <p:oleObj name="Equation" r:id="rId7" imgW="8762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011613"/>
                        <a:ext cx="87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468489" y="4583113"/>
          <a:ext cx="927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0" name="Equation" r:id="rId9" imgW="927000" imgH="520560" progId="Equation.DSMT4">
                  <p:embed/>
                </p:oleObj>
              </mc:Choice>
              <mc:Fallback>
                <p:oleObj name="Equation" r:id="rId9" imgW="927000" imgH="520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489" y="4583113"/>
                        <a:ext cx="927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5867400" y="2822399"/>
          <a:ext cx="67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1" name="Equation" r:id="rId11" imgW="672840" imgH="469800" progId="Equation.DSMT4">
                  <p:embed/>
                </p:oleObj>
              </mc:Choice>
              <mc:Fallback>
                <p:oleObj name="Equation" r:id="rId11" imgW="6728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822399"/>
                        <a:ext cx="67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5825067" y="3413125"/>
          <a:ext cx="736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2" name="Equation" r:id="rId13" imgW="736560" imgH="469800" progId="Equation.DSMT4">
                  <p:embed/>
                </p:oleObj>
              </mc:Choice>
              <mc:Fallback>
                <p:oleObj name="Equation" r:id="rId13" imgW="7365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5067" y="3413125"/>
                        <a:ext cx="736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5726289" y="4048478"/>
          <a:ext cx="83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3" name="Equation" r:id="rId15" imgW="838080" imgH="469800" progId="Equation.DSMT4">
                  <p:embed/>
                </p:oleObj>
              </mc:Choice>
              <mc:Fallback>
                <p:oleObj name="Equation" r:id="rId15" imgW="83808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6289" y="4048478"/>
                        <a:ext cx="83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5651500" y="4640263"/>
          <a:ext cx="9017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4" name="Equation" r:id="rId17" imgW="901440" imgH="520560" progId="Equation.DSMT4">
                  <p:embed/>
                </p:oleObj>
              </mc:Choice>
              <mc:Fallback>
                <p:oleObj name="Equation" r:id="rId17" imgW="901440" imgH="520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4640263"/>
                        <a:ext cx="9017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1413933" y="28956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5" name="Equation" r:id="rId19" imgW="736560" imgH="291960" progId="Equation.DSMT4">
                  <p:embed/>
                </p:oleObj>
              </mc:Choice>
              <mc:Fallback>
                <p:oleObj name="Equation" r:id="rId19" imgW="73656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3933" y="28956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6574367" y="2906889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6" name="Equation" r:id="rId21" imgW="469800" imgH="291960" progId="Equation.DSMT4">
                  <p:embed/>
                </p:oleObj>
              </mc:Choice>
              <mc:Fallback>
                <p:oleObj name="Equation" r:id="rId21" imgW="4698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4367" y="2906889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1405467" y="3407833"/>
          <a:ext cx="711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7" name="Equation" r:id="rId23" imgW="711000" imgH="368280" progId="Equation.DSMT4">
                  <p:embed/>
                </p:oleObj>
              </mc:Choice>
              <mc:Fallback>
                <p:oleObj name="Equation" r:id="rId23" imgW="711000" imgH="3682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5467" y="3407833"/>
                        <a:ext cx="711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2" name="Object 14"/>
          <p:cNvGraphicFramePr>
            <a:graphicFrameLocks noChangeAspect="1"/>
          </p:cNvGraphicFramePr>
          <p:nvPr/>
        </p:nvGraphicFramePr>
        <p:xfrm>
          <a:off x="6564489" y="3398661"/>
          <a:ext cx="673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8" name="Equation" r:id="rId25" imgW="672840" imgH="368280" progId="Equation.DSMT4">
                  <p:embed/>
                </p:oleObj>
              </mc:Choice>
              <mc:Fallback>
                <p:oleObj name="Equation" r:id="rId25" imgW="672840" imgH="3682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4489" y="3398661"/>
                        <a:ext cx="673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7285567" y="3496733"/>
          <a:ext cx="444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9" name="Equation" r:id="rId27" imgW="444240" imgH="279360" progId="Equation.DSMT4">
                  <p:embed/>
                </p:oleObj>
              </mc:Choice>
              <mc:Fallback>
                <p:oleObj name="Equation" r:id="rId27" imgW="44424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5567" y="3496733"/>
                        <a:ext cx="444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4" name="Object 16"/>
          <p:cNvGraphicFramePr>
            <a:graphicFrameLocks noChangeAspect="1"/>
          </p:cNvGraphicFramePr>
          <p:nvPr/>
        </p:nvGraphicFramePr>
        <p:xfrm>
          <a:off x="1435100" y="4006144"/>
          <a:ext cx="927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0" name="Equation" r:id="rId29" imgW="927000" imgH="368280" progId="Equation.DSMT4">
                  <p:embed/>
                </p:oleObj>
              </mc:Choice>
              <mc:Fallback>
                <p:oleObj name="Equation" r:id="rId29" imgW="927000" imgH="3682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4006144"/>
                        <a:ext cx="927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5" name="Object 17"/>
          <p:cNvGraphicFramePr>
            <a:graphicFrameLocks noChangeAspect="1"/>
          </p:cNvGraphicFramePr>
          <p:nvPr/>
        </p:nvGraphicFramePr>
        <p:xfrm>
          <a:off x="6553200" y="4002088"/>
          <a:ext cx="1130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1" name="Equation" r:id="rId31" imgW="1130040" imgH="533160" progId="Equation.DSMT4">
                  <p:embed/>
                </p:oleObj>
              </mc:Choice>
              <mc:Fallback>
                <p:oleObj name="Equation" r:id="rId31" imgW="1130040" imgH="5331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002088"/>
                        <a:ext cx="1130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6" name="Object 18"/>
          <p:cNvGraphicFramePr>
            <a:graphicFrameLocks noChangeAspect="1"/>
          </p:cNvGraphicFramePr>
          <p:nvPr/>
        </p:nvGraphicFramePr>
        <p:xfrm>
          <a:off x="7744178" y="4137377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2" name="Equation" r:id="rId33" imgW="660240" imgH="279360" progId="Equation.DSMT4">
                  <p:embed/>
                </p:oleObj>
              </mc:Choice>
              <mc:Fallback>
                <p:oleObj name="Equation" r:id="rId33" imgW="66024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4178" y="4137377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7" name="Object 19"/>
          <p:cNvGraphicFramePr>
            <a:graphicFrameLocks noChangeAspect="1"/>
          </p:cNvGraphicFramePr>
          <p:nvPr/>
        </p:nvGraphicFramePr>
        <p:xfrm>
          <a:off x="1405467" y="4625622"/>
          <a:ext cx="1562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3" name="Equation" r:id="rId35" imgW="1562040" imgH="482400" progId="Equation.DSMT4">
                  <p:embed/>
                </p:oleObj>
              </mc:Choice>
              <mc:Fallback>
                <p:oleObj name="Equation" r:id="rId35" imgW="1562040" imgH="482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5467" y="4625622"/>
                        <a:ext cx="1562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8" name="Object 20"/>
          <p:cNvGraphicFramePr>
            <a:graphicFrameLocks noChangeAspect="1"/>
          </p:cNvGraphicFramePr>
          <p:nvPr/>
        </p:nvGraphicFramePr>
        <p:xfrm>
          <a:off x="6553200" y="4778022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4" name="Equation" r:id="rId37" imgW="457200" imgH="279360" progId="Equation.DSMT4">
                  <p:embed/>
                </p:oleObj>
              </mc:Choice>
              <mc:Fallback>
                <p:oleObj name="Equation" r:id="rId37" imgW="457200" imgH="2793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778022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9" name="Object 21"/>
          <p:cNvGraphicFramePr>
            <a:graphicFrameLocks noChangeAspect="1"/>
          </p:cNvGraphicFramePr>
          <p:nvPr/>
        </p:nvGraphicFramePr>
        <p:xfrm>
          <a:off x="465666" y="5212644"/>
          <a:ext cx="939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5" name="Equation" r:id="rId39" imgW="939600" imgH="520560" progId="Equation.DSMT4">
                  <p:embed/>
                </p:oleObj>
              </mc:Choice>
              <mc:Fallback>
                <p:oleObj name="Equation" r:id="rId39" imgW="939600" imgH="520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66" y="5212644"/>
                        <a:ext cx="939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0" name="Object 22"/>
          <p:cNvGraphicFramePr>
            <a:graphicFrameLocks noChangeAspect="1"/>
          </p:cNvGraphicFramePr>
          <p:nvPr/>
        </p:nvGraphicFramePr>
        <p:xfrm>
          <a:off x="1405467" y="5252155"/>
          <a:ext cx="3390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6" name="Equation" r:id="rId41" imgW="3390840" imgH="482400" progId="Equation.DSMT4">
                  <p:embed/>
                </p:oleObj>
              </mc:Choice>
              <mc:Fallback>
                <p:oleObj name="Equation" r:id="rId41" imgW="3390840" imgH="4824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5467" y="5252155"/>
                        <a:ext cx="3390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1" name="Object 23"/>
          <p:cNvGraphicFramePr>
            <a:graphicFrameLocks noChangeAspect="1"/>
          </p:cNvGraphicFramePr>
          <p:nvPr/>
        </p:nvGraphicFramePr>
        <p:xfrm>
          <a:off x="4950178" y="5376333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7" name="Equation" r:id="rId43" imgW="558720" imgH="304560" progId="Equation.DSMT4">
                  <p:embed/>
                </p:oleObj>
              </mc:Choice>
              <mc:Fallback>
                <p:oleObj name="Equation" r:id="rId43" imgW="558720" imgH="3045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0178" y="5376333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2" name="Object 24"/>
          <p:cNvGraphicFramePr>
            <a:graphicFrameLocks noChangeAspect="1"/>
          </p:cNvGraphicFramePr>
          <p:nvPr/>
        </p:nvGraphicFramePr>
        <p:xfrm>
          <a:off x="5647266" y="5288844"/>
          <a:ext cx="9017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8" name="Equation" r:id="rId45" imgW="901440" imgH="520560" progId="Equation.DSMT4">
                  <p:embed/>
                </p:oleObj>
              </mc:Choice>
              <mc:Fallback>
                <p:oleObj name="Equation" r:id="rId45" imgW="901440" imgH="5205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266" y="5288844"/>
                        <a:ext cx="9017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3" name="Object 25"/>
          <p:cNvGraphicFramePr>
            <a:graphicFrameLocks noChangeAspect="1"/>
          </p:cNvGraphicFramePr>
          <p:nvPr/>
        </p:nvGraphicFramePr>
        <p:xfrm>
          <a:off x="6564489" y="5277555"/>
          <a:ext cx="214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9" name="Equation" r:id="rId47" imgW="2145960" imgH="533160" progId="Equation.DSMT4">
                  <p:embed/>
                </p:oleObj>
              </mc:Choice>
              <mc:Fallback>
                <p:oleObj name="Equation" r:id="rId47" imgW="2145960" imgH="5331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4489" y="5277555"/>
                        <a:ext cx="2146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Example 7: Taylor Polynomial of the </a:t>
            </a:r>
            <a:br>
              <a:rPr lang="pt-BR" dirty="0" smtClean="0"/>
            </a:br>
            <a:r>
              <a:rPr lang="pt-BR" dirty="0" smtClean="0"/>
              <a:t>Natural Log Function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signs alternate and the derivative is negative when </a:t>
            </a:r>
            <a:r>
              <a:rPr lang="en-US" i="1" dirty="0" smtClean="0"/>
              <a:t>k </a:t>
            </a:r>
            <a:r>
              <a:rPr lang="en-US" dirty="0" smtClean="0"/>
              <a:t>is even</a:t>
            </a:r>
            <a:r>
              <a:rPr lang="en-US" i="1" dirty="0" smtClean="0"/>
              <a:t>. </a:t>
            </a:r>
          </a:p>
          <a:p>
            <a:r>
              <a:rPr lang="en-US" dirty="0" smtClean="0"/>
              <a:t>The general polynomial is </a:t>
            </a:r>
            <a:endParaRPr lang="en-US" dirty="0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564444" y="3166533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8" name="Equation" r:id="rId3" imgW="469800" imgH="291960" progId="Equation.DSMT4">
                  <p:embed/>
                </p:oleObj>
              </mc:Choice>
              <mc:Fallback>
                <p:oleObj name="Equation" r:id="rId3" imgW="469800" imgH="2919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444" y="3166533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055511" y="2761545"/>
          <a:ext cx="6477000" cy="201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9" name="Equation" r:id="rId5" imgW="6476760" imgH="2019240" progId="Equation.DSMT4">
                  <p:embed/>
                </p:oleObj>
              </mc:Choice>
              <mc:Fallback>
                <p:oleObj name="Equation" r:id="rId5" imgW="6476760" imgH="2019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511" y="2761545"/>
                        <a:ext cx="6477000" cy="201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003300" y="4888089"/>
          <a:ext cx="7835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0" name="Equation" r:id="rId7" imgW="7835760" imgH="952200" progId="Equation.DSMT4">
                  <p:embed/>
                </p:oleObj>
              </mc:Choice>
              <mc:Fallback>
                <p:oleObj name="Equation" r:id="rId7" imgW="7835760" imgH="952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4888089"/>
                        <a:ext cx="78359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Example 8: Rational Approximation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Obtain a rational number approximation to            using a Taylor polynomial of degree 3. </a:t>
            </a:r>
          </a:p>
          <a:p>
            <a:pPr>
              <a:spcBef>
                <a:spcPts val="0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We use                    centered at </a:t>
            </a:r>
            <a:r>
              <a:rPr lang="en-US" i="1" dirty="0" smtClean="0"/>
              <a:t>a</a:t>
            </a:r>
            <a:r>
              <a:rPr lang="en-US" dirty="0" smtClean="0"/>
              <a:t> = 8. Note </a:t>
            </a:r>
            <a:r>
              <a:rPr lang="en-US" i="1" dirty="0" smtClean="0"/>
              <a:t>f</a:t>
            </a:r>
            <a:r>
              <a:rPr lang="en-US" dirty="0" smtClean="0"/>
              <a:t>(8) = 2 is easy to obtain without a calculator. We use the derivatives </a:t>
            </a:r>
            <a:endParaRPr lang="en-US" dirty="0"/>
          </a:p>
        </p:txBody>
      </p:sp>
      <p:graphicFrame>
        <p:nvGraphicFramePr>
          <p:cNvPr id="277506" name="Object 2"/>
          <p:cNvGraphicFramePr>
            <a:graphicFrameLocks noChangeAspect="1"/>
          </p:cNvGraphicFramePr>
          <p:nvPr/>
        </p:nvGraphicFramePr>
        <p:xfrm>
          <a:off x="6883400" y="1284111"/>
          <a:ext cx="736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1" name="Equation" r:id="rId3" imgW="736280" imgH="444307" progId="Equation.DSMT4">
                  <p:embed/>
                </p:oleObj>
              </mc:Choice>
              <mc:Fallback>
                <p:oleObj name="Equation" r:id="rId3" imgW="736280" imgH="444307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3400" y="1284111"/>
                        <a:ext cx="736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507" name="Object 3"/>
          <p:cNvGraphicFramePr>
            <a:graphicFrameLocks noChangeAspect="1"/>
          </p:cNvGraphicFramePr>
          <p:nvPr/>
        </p:nvGraphicFramePr>
        <p:xfrm>
          <a:off x="1676400" y="2548467"/>
          <a:ext cx="1485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2" name="Equation" r:id="rId5" imgW="1485900" imgH="520700" progId="Equation.DSMT4">
                  <p:embed/>
                </p:oleObj>
              </mc:Choice>
              <mc:Fallback>
                <p:oleObj name="Equation" r:id="rId5" imgW="1485900" imgH="5207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48467"/>
                        <a:ext cx="1485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990600" y="4028860"/>
          <a:ext cx="78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3" name="Equation" r:id="rId7" imgW="787320" imgH="469800" progId="Equation.DSMT4">
                  <p:embed/>
                </p:oleObj>
              </mc:Choice>
              <mc:Fallback>
                <p:oleObj name="Equation" r:id="rId7" imgW="7873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028860"/>
                        <a:ext cx="78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1806222" y="3780504"/>
          <a:ext cx="1028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Equation" r:id="rId9" imgW="1028520" imgH="901440" progId="Equation.DSMT4">
                  <p:embed/>
                </p:oleObj>
              </mc:Choice>
              <mc:Fallback>
                <p:oleObj name="Equation" r:id="rId9" imgW="1028520" imgH="901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222" y="3780504"/>
                        <a:ext cx="1028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2887133" y="3849648"/>
          <a:ext cx="127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Equation" r:id="rId11" imgW="1269720" imgH="939600" progId="Equation.DSMT4">
                  <p:embed/>
                </p:oleObj>
              </mc:Choice>
              <mc:Fallback>
                <p:oleObj name="Equation" r:id="rId11" imgW="1269720" imgH="939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7133" y="3849648"/>
                        <a:ext cx="127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4203701" y="3853882"/>
          <a:ext cx="13843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Equation" r:id="rId13" imgW="1384200" imgH="1155600" progId="Equation.DSMT4">
                  <p:embed/>
                </p:oleObj>
              </mc:Choice>
              <mc:Fallback>
                <p:oleObj name="Equation" r:id="rId13" imgW="1384200" imgH="1155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1" y="3853882"/>
                        <a:ext cx="13843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3039534" y="5139267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7" name="Equation" r:id="rId15" imgW="558720" imgH="304560" progId="Equation.DSMT4">
                  <p:embed/>
                </p:oleObj>
              </mc:Choice>
              <mc:Fallback>
                <p:oleObj name="Equation" r:id="rId15" imgW="55872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9534" y="5139267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3877734" y="5070122"/>
          <a:ext cx="77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8" name="Equation" r:id="rId17" imgW="774360" imgH="469800" progId="Equation.DSMT4">
                  <p:embed/>
                </p:oleObj>
              </mc:Choice>
              <mc:Fallback>
                <p:oleObj name="Equation" r:id="rId17" imgW="77436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7734" y="5070122"/>
                        <a:ext cx="77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4682067" y="4875389"/>
          <a:ext cx="13843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9" name="Equation" r:id="rId19" imgW="1384200" imgH="1155600" progId="Equation.DSMT4">
                  <p:embed/>
                </p:oleObj>
              </mc:Choice>
              <mc:Fallback>
                <p:oleObj name="Equation" r:id="rId19" imgW="1384200" imgH="1155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2067" y="4875389"/>
                        <a:ext cx="13843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6093178" y="4865511"/>
          <a:ext cx="1092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0" name="Equation" r:id="rId21" imgW="1091880" imgH="990360" progId="Equation.DSMT4">
                  <p:embed/>
                </p:oleObj>
              </mc:Choice>
              <mc:Fallback>
                <p:oleObj name="Equation" r:id="rId21" imgW="1091880" imgH="990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3178" y="4865511"/>
                        <a:ext cx="10922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9" name="Object 13"/>
          <p:cNvGraphicFramePr>
            <a:graphicFrameLocks noChangeAspect="1"/>
          </p:cNvGraphicFramePr>
          <p:nvPr/>
        </p:nvGraphicFramePr>
        <p:xfrm>
          <a:off x="7226300" y="4865511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name="Equation" r:id="rId23" imgW="698400" imgH="838080" progId="Equation.DSMT4">
                  <p:embed/>
                </p:oleObj>
              </mc:Choice>
              <mc:Fallback>
                <p:oleObj name="Equation" r:id="rId23" imgW="6984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6300" y="4865511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Example 8: Rational Approximation (cont.)</a:t>
            </a:r>
            <a:endParaRPr lang="en-US" dirty="0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762000" y="1622778"/>
          <a:ext cx="889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5" name="Equation" r:id="rId3" imgW="888840" imgH="469800" progId="Equation.DSMT4">
                  <p:embed/>
                </p:oleObj>
              </mc:Choice>
              <mc:Fallback>
                <p:oleObj name="Equation" r:id="rId3" imgW="8888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622778"/>
                        <a:ext cx="889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1715204" y="1371600"/>
          <a:ext cx="1739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6" name="Equation" r:id="rId5" imgW="1739880" imgH="901440" progId="Equation.DSMT4">
                  <p:embed/>
                </p:oleObj>
              </mc:Choice>
              <mc:Fallback>
                <p:oleObj name="Equation" r:id="rId5" imgW="173988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5204" y="1371600"/>
                        <a:ext cx="1739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3512256" y="1436511"/>
          <a:ext cx="17907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7" name="Equation" r:id="rId7" imgW="1790640" imgH="1155600" progId="Equation.DSMT4">
                  <p:embed/>
                </p:oleObj>
              </mc:Choice>
              <mc:Fallback>
                <p:oleObj name="Equation" r:id="rId7" imgW="1790640" imgH="1155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2256" y="1436511"/>
                        <a:ext cx="17907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2122311" y="2859546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Equation" r:id="rId9" imgW="558720" imgH="304560" progId="Equation.DSMT4">
                  <p:embed/>
                </p:oleObj>
              </mc:Choice>
              <mc:Fallback>
                <p:oleObj name="Equation" r:id="rId9" imgW="55872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2311" y="2859546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3032478" y="2800281"/>
          <a:ext cx="87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9" name="Equation" r:id="rId11" imgW="876240" imgH="469800" progId="Equation.DSMT4">
                  <p:embed/>
                </p:oleObj>
              </mc:Choice>
              <mc:Fallback>
                <p:oleObj name="Equation" r:id="rId11" imgW="8762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2478" y="2800281"/>
                        <a:ext cx="87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3908778" y="2614014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0" name="Equation" r:id="rId13" imgW="1257120" imgH="838080" progId="Equation.DSMT4">
                  <p:embed/>
                </p:oleObj>
              </mc:Choice>
              <mc:Fallback>
                <p:oleObj name="Equation" r:id="rId13" imgW="12571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8778" y="2614014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5211233" y="2605548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1" name="Equation" r:id="rId15" imgW="1002960" imgH="838080" progId="Equation.DSMT4">
                  <p:embed/>
                </p:oleObj>
              </mc:Choice>
              <mc:Fallback>
                <p:oleObj name="Equation" r:id="rId15" imgW="10029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1233" y="2605548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6239933" y="2614014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2" name="Equation" r:id="rId17" imgW="888840" imgH="838080" progId="Equation.DSMT4">
                  <p:embed/>
                </p:oleObj>
              </mc:Choice>
              <mc:Fallback>
                <p:oleObj name="Equation" r:id="rId17" imgW="8888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9933" y="2614014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685800" y="3934040"/>
          <a:ext cx="990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3" name="Equation" r:id="rId19" imgW="990360" imgH="469800" progId="Equation.DSMT4">
                  <p:embed/>
                </p:oleObj>
              </mc:Choice>
              <mc:Fallback>
                <p:oleObj name="Equation" r:id="rId19" imgW="99036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934040"/>
                        <a:ext cx="990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1715205" y="3680041"/>
          <a:ext cx="1943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4" name="Equation" r:id="rId21" imgW="1942920" imgH="901440" progId="Equation.DSMT4">
                  <p:embed/>
                </p:oleObj>
              </mc:Choice>
              <mc:Fallback>
                <p:oleObj name="Equation" r:id="rId21" imgW="1942920" imgH="901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5205" y="3680041"/>
                        <a:ext cx="1943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13"/>
          <p:cNvGraphicFramePr>
            <a:graphicFrameLocks noChangeAspect="1"/>
          </p:cNvGraphicFramePr>
          <p:nvPr/>
        </p:nvGraphicFramePr>
        <p:xfrm>
          <a:off x="3733800" y="3736484"/>
          <a:ext cx="17526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5" name="Equation" r:id="rId23" imgW="1752480" imgH="1155600" progId="Equation.DSMT4">
                  <p:embed/>
                </p:oleObj>
              </mc:Choice>
              <mc:Fallback>
                <p:oleObj name="Equation" r:id="rId23" imgW="1752480" imgH="1155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736484"/>
                        <a:ext cx="17526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4" name="Object 14"/>
          <p:cNvGraphicFramePr>
            <a:graphicFrameLocks noChangeAspect="1"/>
          </p:cNvGraphicFramePr>
          <p:nvPr/>
        </p:nvGraphicFramePr>
        <p:xfrm>
          <a:off x="2139244" y="5229576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6" name="Equation" r:id="rId25" imgW="558720" imgH="304560" progId="Equation.DSMT4">
                  <p:embed/>
                </p:oleObj>
              </mc:Choice>
              <mc:Fallback>
                <p:oleObj name="Equation" r:id="rId25" imgW="558720" imgH="3045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244" y="5229576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5" name="Object 15"/>
          <p:cNvGraphicFramePr>
            <a:graphicFrameLocks noChangeAspect="1"/>
          </p:cNvGraphicFramePr>
          <p:nvPr/>
        </p:nvGraphicFramePr>
        <p:xfrm>
          <a:off x="2904066" y="5171723"/>
          <a:ext cx="990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7" name="Equation" r:id="rId27" imgW="990360" imgH="469800" progId="Equation.DSMT4">
                  <p:embed/>
                </p:oleObj>
              </mc:Choice>
              <mc:Fallback>
                <p:oleObj name="Equation" r:id="rId27" imgW="990360" imgH="469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4066" y="5171723"/>
                        <a:ext cx="990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6" name="Object 16"/>
          <p:cNvGraphicFramePr>
            <a:graphicFrameLocks noChangeAspect="1"/>
          </p:cNvGraphicFramePr>
          <p:nvPr/>
        </p:nvGraphicFramePr>
        <p:xfrm>
          <a:off x="3928533" y="4975578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8" name="Equation" r:id="rId29" imgW="1218960" imgH="838080" progId="Equation.DSMT4">
                  <p:embed/>
                </p:oleObj>
              </mc:Choice>
              <mc:Fallback>
                <p:oleObj name="Equation" r:id="rId29" imgW="121896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8533" y="4975578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7" name="Object 17"/>
          <p:cNvGraphicFramePr>
            <a:graphicFrameLocks noChangeAspect="1"/>
          </p:cNvGraphicFramePr>
          <p:nvPr/>
        </p:nvGraphicFramePr>
        <p:xfrm>
          <a:off x="5175955" y="4975578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9" name="Equation" r:id="rId31" imgW="1168200" imgH="838080" progId="Equation.DSMT4">
                  <p:embed/>
                </p:oleObj>
              </mc:Choice>
              <mc:Fallback>
                <p:oleObj name="Equation" r:id="rId31" imgW="116820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955" y="4975578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8" name="Object 18"/>
          <p:cNvGraphicFramePr>
            <a:graphicFrameLocks noChangeAspect="1"/>
          </p:cNvGraphicFramePr>
          <p:nvPr/>
        </p:nvGraphicFramePr>
        <p:xfrm>
          <a:off x="6375400" y="4975578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0" name="Equation" r:id="rId33" imgW="1168200" imgH="838080" progId="Equation.DSMT4">
                  <p:embed/>
                </p:oleObj>
              </mc:Choice>
              <mc:Fallback>
                <p:oleObj name="Equation" r:id="rId33" imgW="116820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5400" y="4975578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Example 8: Rational Approximation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Thus, </a:t>
            </a:r>
            <a:endParaRPr lang="en-US" dirty="0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1337733" y="1828800"/>
          <a:ext cx="736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Equation" r:id="rId3" imgW="736560" imgH="444240" progId="Equation.DSMT4">
                  <p:embed/>
                </p:oleObj>
              </mc:Choice>
              <mc:Fallback>
                <p:oleObj name="Equation" r:id="rId3" imgW="73656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7733" y="1828800"/>
                        <a:ext cx="736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111022" y="1879599"/>
          <a:ext cx="1257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Equation" r:id="rId5" imgW="1257120" imgH="469800" progId="Equation.DSMT4">
                  <p:embed/>
                </p:oleObj>
              </mc:Choice>
              <mc:Fallback>
                <p:oleObj name="Equation" r:id="rId5" imgW="12571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1022" y="1879599"/>
                        <a:ext cx="1257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105378" y="2453922"/>
          <a:ext cx="5689600" cy="201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7" imgW="5689440" imgH="2019240" progId="Equation.DSMT4">
                  <p:embed/>
                </p:oleObj>
              </mc:Choice>
              <mc:Fallback>
                <p:oleObj name="Equation" r:id="rId7" imgW="5689440" imgH="2019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5378" y="2453922"/>
                        <a:ext cx="5689600" cy="201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2099733" y="4572000"/>
          <a:ext cx="4737100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Equation" r:id="rId9" imgW="4736880" imgH="1307880" progId="Equation.DSMT4">
                  <p:embed/>
                </p:oleObj>
              </mc:Choice>
              <mc:Fallback>
                <p:oleObj name="Equation" r:id="rId9" imgW="4736880" imgH="1307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9733" y="4572000"/>
                        <a:ext cx="4737100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Example 8: Rational Approximation (cont.)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fraction in decimal form is </a:t>
            </a:r>
            <a:r>
              <a:rPr lang="en-US" dirty="0" smtClean="0">
                <a:solidFill>
                  <a:srgbClr val="FF0000"/>
                </a:solidFill>
              </a:rPr>
              <a:t>2.040828752</a:t>
            </a:r>
            <a:r>
              <a:rPr lang="en-US" dirty="0" smtClean="0"/>
              <a:t> which compares exactly for six digits to a calculator value of 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solidFill>
                  <a:srgbClr val="FF0000"/>
                </a:solidFill>
              </a:rPr>
              <a:t>2.040827551</a:t>
            </a:r>
            <a:r>
              <a:rPr lang="en-US" dirty="0" smtClean="0"/>
              <a:t> for</a:t>
            </a:r>
          </a:p>
          <a:p>
            <a:endParaRPr lang="en-US" dirty="0"/>
          </a:p>
        </p:txBody>
      </p:sp>
      <p:graphicFrame>
        <p:nvGraphicFramePr>
          <p:cNvPr id="2805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7625698"/>
              </p:ext>
            </p:extLst>
          </p:nvPr>
        </p:nvGraphicFramePr>
        <p:xfrm>
          <a:off x="3009900" y="5288844"/>
          <a:ext cx="800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9" name="Equation" r:id="rId3" imgW="799920" imgH="444240" progId="Equation.DSMT4">
                  <p:embed/>
                </p:oleObj>
              </mc:Choice>
              <mc:Fallback>
                <p:oleObj name="Equation" r:id="rId3" imgW="799920" imgH="4442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900" y="5288844"/>
                        <a:ext cx="800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1730022" y="1371600"/>
          <a:ext cx="364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0" name="Equation" r:id="rId5" imgW="3644640" imgH="838080" progId="Equation.DSMT4">
                  <p:embed/>
                </p:oleObj>
              </mc:Choice>
              <mc:Fallback>
                <p:oleObj name="Equation" r:id="rId5" imgW="3644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022" y="1371600"/>
                        <a:ext cx="364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739900" y="2415822"/>
          <a:ext cx="566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Equation" r:id="rId7" imgW="5663880" imgH="838080" progId="Equation.DSMT4">
                  <p:embed/>
                </p:oleObj>
              </mc:Choice>
              <mc:Fallback>
                <p:oleObj name="Equation" r:id="rId7" imgW="5663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2415822"/>
                        <a:ext cx="566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1741311" y="3471333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9" imgW="1523880" imgH="838080" progId="Equation.DSMT4">
                  <p:embed/>
                </p:oleObj>
              </mc:Choice>
              <mc:Fallback>
                <p:oleObj name="Equation" r:id="rId9" imgW="15238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311" y="3471333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Linearly approximate a function at a point.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Calculate the Taylor polynomials of degree two and greater at a point.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Approximation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48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Linear Approximation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linear (tangent line) approximation to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at the point (</a:t>
            </a:r>
            <a:r>
              <a:rPr lang="en-US" i="1" dirty="0" smtClean="0">
                <a:solidFill>
                  <a:srgbClr val="000000"/>
                </a:solidFill>
              </a:rPr>
              <a:t>a, 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)) is given by</a:t>
            </a:r>
          </a:p>
          <a:p>
            <a:pPr>
              <a:lnSpc>
                <a:spcPct val="150000"/>
              </a:lnSpc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64194" name="Object 2"/>
          <p:cNvGraphicFramePr>
            <a:graphicFrameLocks noChangeAspect="1"/>
          </p:cNvGraphicFramePr>
          <p:nvPr/>
        </p:nvGraphicFramePr>
        <p:xfrm>
          <a:off x="2133600" y="2861733"/>
          <a:ext cx="4876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4876800" imgH="469900" progId="Equation.DSMT4">
                  <p:embed/>
                </p:oleObj>
              </mc:Choice>
              <mc:Fallback>
                <p:oleObj name="Equation" r:id="rId3" imgW="4876800" imgH="4699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861733"/>
                        <a:ext cx="4876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Linear Approximation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linear approximation                              at the point (1, 1).</a:t>
            </a:r>
          </a:p>
          <a:p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265218" name="Object 2"/>
          <p:cNvGraphicFramePr>
            <a:graphicFrameLocks noChangeAspect="1"/>
          </p:cNvGraphicFramePr>
          <p:nvPr/>
        </p:nvGraphicFramePr>
        <p:xfrm>
          <a:off x="4920726" y="1272822"/>
          <a:ext cx="2209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3" imgW="2209800" imgH="520700" progId="Equation.DSMT4">
                  <p:embed/>
                </p:oleObj>
              </mc:Choice>
              <mc:Fallback>
                <p:oleObj name="Equation" r:id="rId3" imgW="2209800" imgH="5207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0726" y="1272822"/>
                        <a:ext cx="2209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23522" y="2926644"/>
          <a:ext cx="1663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5" imgW="1663560" imgH="469800" progId="Equation.DSMT4">
                  <p:embed/>
                </p:oleObj>
              </mc:Choice>
              <mc:Fallback>
                <p:oleObj name="Equation" r:id="rId5" imgW="16635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522" y="2926644"/>
                        <a:ext cx="1663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240844" y="2743200"/>
          <a:ext cx="1104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7" imgW="1104840" imgH="888840" progId="Equation.DSMT4">
                  <p:embed/>
                </p:oleObj>
              </mc:Choice>
              <mc:Fallback>
                <p:oleObj name="Equation" r:id="rId7" imgW="110484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0844" y="2743200"/>
                        <a:ext cx="11049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364089" y="2954354"/>
          <a:ext cx="74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9" imgW="749160" imgH="469800" progId="Equation.DSMT4">
                  <p:embed/>
                </p:oleObj>
              </mc:Choice>
              <mc:Fallback>
                <p:oleObj name="Equation" r:id="rId9" imgW="7491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4089" y="2954354"/>
                        <a:ext cx="74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194465" y="3049798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11" imgW="838080" imgH="291960" progId="Equation.DSMT4">
                  <p:embed/>
                </p:oleObj>
              </mc:Choice>
              <mc:Fallback>
                <p:oleObj name="Equation" r:id="rId11" imgW="8380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4465" y="3049798"/>
                        <a:ext cx="838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043436" y="3035943"/>
          <a:ext cx="812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13" imgW="812520" imgH="342720" progId="Equation.DSMT4">
                  <p:embed/>
                </p:oleObj>
              </mc:Choice>
              <mc:Fallback>
                <p:oleObj name="Equation" r:id="rId13" imgW="812520" imgH="3427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3436" y="3035943"/>
                        <a:ext cx="812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1840089" y="3828344"/>
          <a:ext cx="736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15" imgW="736560" imgH="469800" progId="Equation.DSMT4">
                  <p:embed/>
                </p:oleObj>
              </mc:Choice>
              <mc:Fallback>
                <p:oleObj name="Equation" r:id="rId15" imgW="73656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0089" y="3828344"/>
                        <a:ext cx="736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2628900" y="3829755"/>
          <a:ext cx="285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17" imgW="2857320" imgH="469800" progId="Equation.DSMT4">
                  <p:embed/>
                </p:oleObj>
              </mc:Choice>
              <mc:Fallback>
                <p:oleObj name="Equation" r:id="rId17" imgW="285732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3829755"/>
                        <a:ext cx="285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5511800" y="3819878"/>
          <a:ext cx="210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19" imgW="2108160" imgH="469800" progId="Equation.DSMT4">
                  <p:embed/>
                </p:oleObj>
              </mc:Choice>
              <mc:Fallback>
                <p:oleObj name="Equation" r:id="rId19" imgW="210816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800" y="3819878"/>
                        <a:ext cx="210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5511800" y="4473222"/>
          <a:ext cx="213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21" imgW="2133360" imgH="291960" progId="Equation.DSMT4">
                  <p:embed/>
                </p:oleObj>
              </mc:Choice>
              <mc:Fallback>
                <p:oleObj name="Equation" r:id="rId21" imgW="213336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800" y="4473222"/>
                        <a:ext cx="213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5511800" y="5006622"/>
          <a:ext cx="176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23" imgW="1765080" imgH="380880" progId="Equation.DSMT4">
                  <p:embed/>
                </p:oleObj>
              </mc:Choice>
              <mc:Fallback>
                <p:oleObj name="Equation" r:id="rId23" imgW="1765080" imgH="380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800" y="5006622"/>
                        <a:ext cx="176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Approximation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44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The Taylor Polynomial of Degree 2 Approximating </a:t>
            </a:r>
            <a:r>
              <a:rPr lang="en-US" b="1" i="1" dirty="0" smtClean="0">
                <a:solidFill>
                  <a:srgbClr val="000000"/>
                </a:solidFill>
              </a:rPr>
              <a:t>f</a:t>
            </a:r>
            <a:r>
              <a:rPr lang="en-US" b="1" dirty="0" smtClean="0">
                <a:solidFill>
                  <a:srgbClr val="000000"/>
                </a:solidFill>
              </a:rPr>
              <a:t>(</a:t>
            </a:r>
            <a:r>
              <a:rPr lang="en-US" b="1" i="1" dirty="0" smtClean="0">
                <a:solidFill>
                  <a:srgbClr val="000000"/>
                </a:solidFill>
              </a:rPr>
              <a:t>x</a:t>
            </a:r>
            <a:r>
              <a:rPr lang="en-US" b="1" dirty="0" smtClean="0">
                <a:solidFill>
                  <a:srgbClr val="000000"/>
                </a:solidFill>
              </a:rPr>
              <a:t>)</a:t>
            </a:r>
            <a:r>
              <a:rPr lang="en-US" b="1" i="1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000000"/>
                </a:solidFill>
              </a:rPr>
              <a:t>near</a:t>
            </a:r>
            <a:r>
              <a:rPr lang="en-US" b="1" i="1" dirty="0" smtClean="0">
                <a:solidFill>
                  <a:srgbClr val="000000"/>
                </a:solidFill>
              </a:rPr>
              <a:t> x </a:t>
            </a:r>
            <a:r>
              <a:rPr lang="en-US" b="1" dirty="0" smtClean="0">
                <a:solidFill>
                  <a:srgbClr val="000000"/>
                </a:solidFill>
              </a:rPr>
              <a:t>= 0</a:t>
            </a:r>
          </a:p>
          <a:p>
            <a:pPr algn="ctr">
              <a:lnSpc>
                <a:spcPct val="150000"/>
              </a:lnSpc>
            </a:pPr>
            <a:endParaRPr lang="en-US" b="1" dirty="0" smtClean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66242" name="Object 2"/>
          <p:cNvGraphicFramePr>
            <a:graphicFrameLocks noChangeAspect="1"/>
          </p:cNvGraphicFramePr>
          <p:nvPr/>
        </p:nvGraphicFramePr>
        <p:xfrm>
          <a:off x="1720850" y="2209800"/>
          <a:ext cx="5702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5702300" imgH="876300" progId="Equation.DSMT4">
                  <p:embed/>
                </p:oleObj>
              </mc:Choice>
              <mc:Fallback>
                <p:oleObj name="Equation" r:id="rId3" imgW="5702300" imgH="8763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2209800"/>
                        <a:ext cx="5702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Taylor Polynomial of Degree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 the degree 2 Taylor polynomial approximating </a:t>
            </a: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i="1" dirty="0" smtClean="0">
                <a:solidFill>
                  <a:srgbClr val="0000FF"/>
                </a:solidFill>
              </a:rPr>
              <a:t> e</a:t>
            </a:r>
            <a:r>
              <a:rPr lang="en-US" i="1" baseline="30000" dirty="0" smtClean="0">
                <a:solidFill>
                  <a:srgbClr val="0000FF"/>
                </a:solidFill>
              </a:rPr>
              <a:t>x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near</a:t>
            </a:r>
            <a:r>
              <a:rPr lang="en-US" i="1" dirty="0" smtClean="0"/>
              <a:t> x </a:t>
            </a:r>
            <a:r>
              <a:rPr lang="en-US" dirty="0" smtClean="0"/>
              <a:t>= 0.</a:t>
            </a:r>
            <a:r>
              <a:rPr lang="en-US" i="1" dirty="0" smtClean="0"/>
              <a:t> </a:t>
            </a:r>
          </a:p>
          <a:p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33400" y="2906889"/>
          <a:ext cx="64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3" imgW="647640" imgH="469800" progId="Equation.DSMT4">
                  <p:embed/>
                </p:oleObj>
              </mc:Choice>
              <mc:Fallback>
                <p:oleObj name="Equation" r:id="rId3" imgW="647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06889"/>
                        <a:ext cx="64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230842" y="2906889"/>
          <a:ext cx="1003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5" imgW="1002960" imgH="469800" progId="Equation.DSMT4">
                  <p:embed/>
                </p:oleObj>
              </mc:Choice>
              <mc:Fallback>
                <p:oleObj name="Equation" r:id="rId5" imgW="10029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0842" y="2906889"/>
                        <a:ext cx="1003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283884" y="2915355"/>
          <a:ext cx="110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7" imgW="1104840" imgH="469800" progId="Equation.DSMT4">
                  <p:embed/>
                </p:oleObj>
              </mc:Choice>
              <mc:Fallback>
                <p:oleObj name="Equation" r:id="rId7" imgW="11048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3884" y="2915355"/>
                        <a:ext cx="110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438526" y="2895600"/>
          <a:ext cx="57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9" imgW="571320" imgH="380880" progId="Equation.DSMT4">
                  <p:embed/>
                </p:oleObj>
              </mc:Choice>
              <mc:Fallback>
                <p:oleObj name="Equation" r:id="rId9" imgW="5713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8526" y="2895600"/>
                        <a:ext cx="57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059768" y="2991555"/>
          <a:ext cx="520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11" imgW="520560" imgH="279360" progId="Equation.DSMT4">
                  <p:embed/>
                </p:oleObj>
              </mc:Choice>
              <mc:Fallback>
                <p:oleObj name="Equation" r:id="rId11" imgW="52056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9768" y="2991555"/>
                        <a:ext cx="520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4630210" y="2971800"/>
          <a:ext cx="812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13" imgW="812520" imgH="342720" progId="Equation.DSMT4">
                  <p:embed/>
                </p:oleObj>
              </mc:Choice>
              <mc:Fallback>
                <p:oleObj name="Equation" r:id="rId13" imgW="812520" imgH="3427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0210" y="2971800"/>
                        <a:ext cx="812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5492752" y="2949222"/>
          <a:ext cx="292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15" imgW="291960" imgH="431640" progId="Equation.DSMT4">
                  <p:embed/>
                </p:oleObj>
              </mc:Choice>
              <mc:Fallback>
                <p:oleObj name="Equation" r:id="rId15" imgW="291960" imgH="431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2" y="2949222"/>
                        <a:ext cx="292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834594" y="2991555"/>
          <a:ext cx="520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17" imgW="520560" imgH="330120" progId="Equation.DSMT4">
                  <p:embed/>
                </p:oleObj>
              </mc:Choice>
              <mc:Fallback>
                <p:oleObj name="Equation" r:id="rId17" imgW="520560" imgH="3301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4594" y="2991555"/>
                        <a:ext cx="520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6405036" y="2929467"/>
          <a:ext cx="279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19" imgW="279360" imgH="431640" progId="Equation.DSMT4">
                  <p:embed/>
                </p:oleObj>
              </mc:Choice>
              <mc:Fallback>
                <p:oleObj name="Equation" r:id="rId19" imgW="279360" imgH="431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5036" y="2929467"/>
                        <a:ext cx="279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6734178" y="2994378"/>
          <a:ext cx="520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3" name="Equation" r:id="rId21" imgW="520560" imgH="330120" progId="Equation.DSMT4">
                  <p:embed/>
                </p:oleObj>
              </mc:Choice>
              <mc:Fallback>
                <p:oleObj name="Equation" r:id="rId21" imgW="520560" imgH="3301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4178" y="2994378"/>
                        <a:ext cx="520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7304620" y="2983089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4" name="Equation" r:id="rId23" imgW="558720" imgH="304560" progId="Equation.DSMT4">
                  <p:embed/>
                </p:oleObj>
              </mc:Choice>
              <mc:Fallback>
                <p:oleObj name="Equation" r:id="rId23" imgW="558720" imgH="3045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4620" y="2983089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7913162" y="2918178"/>
          <a:ext cx="279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Equation" r:id="rId25" imgW="279360" imgH="431640" progId="Equation.DSMT4">
                  <p:embed/>
                </p:oleObj>
              </mc:Choice>
              <mc:Fallback>
                <p:oleObj name="Equation" r:id="rId25" imgW="279360" imgH="4316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3162" y="2918178"/>
                        <a:ext cx="279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8242300" y="2994378"/>
          <a:ext cx="520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Equation" r:id="rId27" imgW="520560" imgH="279360" progId="Equation.DSMT4">
                  <p:embed/>
                </p:oleObj>
              </mc:Choice>
              <mc:Fallback>
                <p:oleObj name="Equation" r:id="rId27" imgW="52056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2300" y="2994378"/>
                        <a:ext cx="520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510822" y="3849511"/>
          <a:ext cx="457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name="Equation" r:id="rId29" imgW="457200" imgH="330120" progId="Equation.DSMT4">
                  <p:embed/>
                </p:oleObj>
              </mc:Choice>
              <mc:Fallback>
                <p:oleObj name="Equation" r:id="rId29" imgW="457200" imgH="33012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822" y="3849511"/>
                        <a:ext cx="457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/>
        </p:nvGraphicFramePr>
        <p:xfrm>
          <a:off x="1010356" y="3776133"/>
          <a:ext cx="33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8" name="Equation" r:id="rId31" imgW="330120" imgH="380880" progId="Equation.DSMT4">
                  <p:embed/>
                </p:oleObj>
              </mc:Choice>
              <mc:Fallback>
                <p:oleObj name="Equation" r:id="rId31" imgW="330120" imgH="3808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0356" y="3776133"/>
                        <a:ext cx="33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1398411" y="3581400"/>
          <a:ext cx="179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9" name="Equation" r:id="rId33" imgW="1790640" imgH="838080" progId="Equation.DSMT4">
                  <p:embed/>
                </p:oleObj>
              </mc:Choice>
              <mc:Fallback>
                <p:oleObj name="Equation" r:id="rId33" imgW="179064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411" y="3581400"/>
                        <a:ext cx="179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/>
        </p:nvGraphicFramePr>
        <p:xfrm>
          <a:off x="3310467" y="3865033"/>
          <a:ext cx="1524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0" name="Equation" r:id="rId35" imgW="1523880" imgH="291960" progId="Equation.DSMT4">
                  <p:embed/>
                </p:oleObj>
              </mc:Choice>
              <mc:Fallback>
                <p:oleObj name="Equation" r:id="rId35" imgW="152388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0467" y="3865033"/>
                        <a:ext cx="1524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Taylor Polynomial of Degree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 the degree 2 Taylor polynomial approximating               at the point (0, 0).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The derivatives </a:t>
            </a:r>
            <a:r>
              <a:rPr lang="en-US" dirty="0" smtClean="0">
                <a:solidFill>
                  <a:srgbClr val="FF0000"/>
                </a:solidFill>
              </a:rPr>
              <a:t>do not exist</a:t>
            </a:r>
            <a:r>
              <a:rPr lang="en-US" dirty="0" smtClean="0"/>
              <a:t> at </a:t>
            </a:r>
            <a:r>
              <a:rPr lang="en-US" i="1" dirty="0" smtClean="0"/>
              <a:t>x</a:t>
            </a:r>
            <a:r>
              <a:rPr lang="en-US" dirty="0" smtClean="0"/>
              <a:t> = 0, and there is </a:t>
            </a:r>
            <a:r>
              <a:rPr lang="en-US" dirty="0" smtClean="0">
                <a:solidFill>
                  <a:srgbClr val="FF0000"/>
                </a:solidFill>
              </a:rPr>
              <a:t>no quadratic Taylor polynomial approximation</a:t>
            </a:r>
            <a:r>
              <a:rPr lang="en-US" dirty="0" smtClean="0"/>
              <a:t> at </a:t>
            </a:r>
            <a:r>
              <a:rPr lang="en-US" i="1" dirty="0" smtClean="0"/>
              <a:t>x</a:t>
            </a:r>
            <a:r>
              <a:rPr lang="en-US" dirty="0" smtClean="0"/>
              <a:t> = 0.</a:t>
            </a:r>
            <a:endParaRPr lang="en-US" dirty="0"/>
          </a:p>
        </p:txBody>
      </p:sp>
      <p:graphicFrame>
        <p:nvGraphicFramePr>
          <p:cNvPr id="268290" name="Object 2"/>
          <p:cNvGraphicFramePr>
            <a:graphicFrameLocks noChangeAspect="1"/>
          </p:cNvGraphicFramePr>
          <p:nvPr/>
        </p:nvGraphicFramePr>
        <p:xfrm>
          <a:off x="2759996" y="1727200"/>
          <a:ext cx="1003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1002865" imgH="482391" progId="Equation.DSMT4">
                  <p:embed/>
                </p:oleObj>
              </mc:Choice>
              <mc:Fallback>
                <p:oleObj name="Equation" r:id="rId3" imgW="1002865" imgH="482391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996" y="1727200"/>
                        <a:ext cx="1003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Higher Degree Polynomials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20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The Taylor Polynomial of Degree </a:t>
            </a:r>
            <a:r>
              <a:rPr lang="en-US" b="1" i="1" dirty="0" smtClean="0">
                <a:solidFill>
                  <a:srgbClr val="000000"/>
                </a:solidFill>
              </a:rPr>
              <a:t>k </a:t>
            </a:r>
            <a:r>
              <a:rPr lang="en-US" b="1" dirty="0" smtClean="0">
                <a:solidFill>
                  <a:srgbClr val="000000"/>
                </a:solidFill>
              </a:rPr>
              <a:t>Approximating</a:t>
            </a:r>
            <a:r>
              <a:rPr lang="en-US" b="1" i="1" dirty="0" smtClean="0">
                <a:solidFill>
                  <a:srgbClr val="000000"/>
                </a:solidFill>
              </a:rPr>
              <a:t> f</a:t>
            </a:r>
            <a:r>
              <a:rPr lang="en-US" b="1" dirty="0" smtClean="0">
                <a:solidFill>
                  <a:srgbClr val="000000"/>
                </a:solidFill>
              </a:rPr>
              <a:t>(</a:t>
            </a:r>
            <a:r>
              <a:rPr lang="en-US" b="1" i="1" dirty="0" smtClean="0">
                <a:solidFill>
                  <a:srgbClr val="000000"/>
                </a:solidFill>
              </a:rPr>
              <a:t>x</a:t>
            </a:r>
            <a:r>
              <a:rPr lang="en-US" b="1" dirty="0" smtClean="0">
                <a:solidFill>
                  <a:srgbClr val="000000"/>
                </a:solidFill>
              </a:rPr>
              <a:t>)</a:t>
            </a:r>
            <a:r>
              <a:rPr lang="en-US" b="1" i="1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000000"/>
                </a:solidFill>
              </a:rPr>
              <a:t>near</a:t>
            </a:r>
            <a:r>
              <a:rPr lang="en-US" b="1" i="1" dirty="0" smtClean="0">
                <a:solidFill>
                  <a:srgbClr val="000000"/>
                </a:solidFill>
              </a:rPr>
              <a:t> x </a:t>
            </a:r>
            <a:r>
              <a:rPr lang="en-US" b="1" dirty="0" smtClean="0">
                <a:solidFill>
                  <a:srgbClr val="000000"/>
                </a:solidFill>
              </a:rPr>
              <a:t>= 0</a:t>
            </a:r>
          </a:p>
          <a:p>
            <a:pPr algn="ctr"/>
            <a:endParaRPr lang="en-US" b="1" i="1" dirty="0" smtClean="0">
              <a:solidFill>
                <a:srgbClr val="000000"/>
              </a:solidFill>
            </a:endParaRPr>
          </a:p>
          <a:p>
            <a:pPr algn="ctr"/>
            <a:endParaRPr lang="en-US" b="1" i="1" dirty="0" smtClean="0">
              <a:solidFill>
                <a:srgbClr val="000000"/>
              </a:solidFill>
            </a:endParaRPr>
          </a:p>
          <a:p>
            <a:pPr algn="ctr"/>
            <a:endParaRPr lang="en-US" b="1" i="1" dirty="0" smtClean="0">
              <a:solidFill>
                <a:srgbClr val="000000"/>
              </a:solidFill>
            </a:endParaRPr>
          </a:p>
          <a:p>
            <a:pPr algn="ctr"/>
            <a:endParaRPr lang="en-US" b="1" i="1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We call this a Taylor approximation centered at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= 0.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693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6535451"/>
              </p:ext>
            </p:extLst>
          </p:nvPr>
        </p:nvGraphicFramePr>
        <p:xfrm>
          <a:off x="901700" y="2362200"/>
          <a:ext cx="73406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7340400" imgH="1777680" progId="Equation.DSMT4">
                  <p:embed/>
                </p:oleObj>
              </mc:Choice>
              <mc:Fallback>
                <p:oleObj name="Equation" r:id="rId3" imgW="7340400" imgH="17776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2362200"/>
                        <a:ext cx="73406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Example 4: Taylor Polynomial of Degree 7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r>
              <a:rPr lang="en-US" dirty="0" smtClean="0"/>
              <a:t>Construct the</a:t>
            </a:r>
            <a:r>
              <a:rPr lang="en-US" sz="2500" dirty="0" smtClean="0"/>
              <a:t> </a:t>
            </a:r>
            <a:r>
              <a:rPr lang="en-US" dirty="0" smtClean="0"/>
              <a:t>Taylor</a:t>
            </a:r>
            <a:r>
              <a:rPr lang="en-US" sz="2500" dirty="0" smtClean="0"/>
              <a:t> </a:t>
            </a:r>
            <a:r>
              <a:rPr lang="en-US" dirty="0" smtClean="0"/>
              <a:t>polynomial</a:t>
            </a:r>
            <a:r>
              <a:rPr lang="en-US" sz="2500" dirty="0" smtClean="0"/>
              <a:t> </a:t>
            </a:r>
            <a:r>
              <a:rPr lang="en-US" dirty="0" smtClean="0"/>
              <a:t>of</a:t>
            </a:r>
            <a:r>
              <a:rPr lang="en-US" sz="2500" dirty="0" smtClean="0"/>
              <a:t> </a:t>
            </a:r>
            <a:r>
              <a:rPr lang="en-US" dirty="0" smtClean="0"/>
              <a:t>degree</a:t>
            </a:r>
            <a:r>
              <a:rPr lang="en-US" sz="2500" dirty="0" smtClean="0"/>
              <a:t> </a:t>
            </a:r>
            <a:r>
              <a:rPr lang="en-US" dirty="0" smtClean="0"/>
              <a:t>7</a:t>
            </a:r>
            <a:r>
              <a:rPr lang="en-US" sz="2500" dirty="0" smtClean="0"/>
              <a:t> </a:t>
            </a:r>
            <a:r>
              <a:rPr lang="en-US" dirty="0" smtClean="0"/>
              <a:t>for</a:t>
            </a:r>
            <a:r>
              <a:rPr lang="en-US" sz="2500" dirty="0" smtClean="0"/>
              <a:t>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sz="2500" i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sz="25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sin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1" dirty="0" smtClean="0"/>
              <a:t>. </a:t>
            </a:r>
          </a:p>
          <a:p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566811" y="1834444"/>
          <a:ext cx="1625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6" name="Equation" r:id="rId3" imgW="1625400" imgH="469800" progId="Equation.DSMT4">
                  <p:embed/>
                </p:oleObj>
              </mc:Choice>
              <mc:Fallback>
                <p:oleObj name="Equation" r:id="rId3" imgW="162540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6811" y="1834444"/>
                        <a:ext cx="1625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431731" y="2334381"/>
          <a:ext cx="181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7" name="Equation" r:id="rId5" imgW="1815840" imgH="469800" progId="Equation.DSMT4">
                  <p:embed/>
                </p:oleObj>
              </mc:Choice>
              <mc:Fallback>
                <p:oleObj name="Equation" r:id="rId5" imgW="181584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1731" y="2334381"/>
                        <a:ext cx="181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325255" y="2834317"/>
          <a:ext cx="2082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8" name="Equation" r:id="rId7" imgW="2082600" imgH="469800" progId="Equation.DSMT4">
                  <p:embed/>
                </p:oleObj>
              </mc:Choice>
              <mc:Fallback>
                <p:oleObj name="Equation" r:id="rId7" imgW="2082600" imgH="469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5255" y="2834317"/>
                        <a:ext cx="2082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230585" y="3334254"/>
          <a:ext cx="2260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9" name="Equation" r:id="rId9" imgW="2260440" imgH="469800" progId="Equation.DSMT4">
                  <p:embed/>
                </p:oleObj>
              </mc:Choice>
              <mc:Fallback>
                <p:oleObj name="Equation" r:id="rId9" imgW="2260440" imgH="469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0585" y="3334254"/>
                        <a:ext cx="2260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274711" y="3834190"/>
          <a:ext cx="19177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0" name="Equation" r:id="rId11" imgW="1917360" imgH="520560" progId="Equation.DSMT4">
                  <p:embed/>
                </p:oleObj>
              </mc:Choice>
              <mc:Fallback>
                <p:oleObj name="Equation" r:id="rId11" imgW="1917360" imgH="5205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4711" y="3834190"/>
                        <a:ext cx="19177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449455" y="1834444"/>
          <a:ext cx="120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1" name="Equation" r:id="rId13" imgW="1206360" imgH="469800" progId="Equation.DSMT4">
                  <p:embed/>
                </p:oleObj>
              </mc:Choice>
              <mc:Fallback>
                <p:oleObj name="Equation" r:id="rId13" imgW="1206360" imgH="469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9455" y="1834444"/>
                        <a:ext cx="1206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5373255" y="2334381"/>
          <a:ext cx="128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2" name="Equation" r:id="rId15" imgW="1282680" imgH="469800" progId="Equation.DSMT4">
                  <p:embed/>
                </p:oleObj>
              </mc:Choice>
              <mc:Fallback>
                <p:oleObj name="Equation" r:id="rId15" imgW="1282680" imgH="469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3255" y="2334381"/>
                        <a:ext cx="128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5246255" y="2834317"/>
          <a:ext cx="140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3" name="Equation" r:id="rId17" imgW="1409400" imgH="469800" progId="Equation.DSMT4">
                  <p:embed/>
                </p:oleObj>
              </mc:Choice>
              <mc:Fallback>
                <p:oleObj name="Equation" r:id="rId17" imgW="1409400" imgH="4698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6255" y="2834317"/>
                        <a:ext cx="140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5156200" y="3334254"/>
          <a:ext cx="170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4" name="Equation" r:id="rId19" imgW="1701720" imgH="469800" progId="Equation.DSMT4">
                  <p:embed/>
                </p:oleObj>
              </mc:Choice>
              <mc:Fallback>
                <p:oleObj name="Equation" r:id="rId19" imgW="1701720" imgH="469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6200" y="3334254"/>
                        <a:ext cx="170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5170055" y="3834190"/>
          <a:ext cx="1485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5" name="Equation" r:id="rId21" imgW="1485720" imgH="520560" progId="Equation.DSMT4">
                  <p:embed/>
                </p:oleObj>
              </mc:Choice>
              <mc:Fallback>
                <p:oleObj name="Equation" r:id="rId21" imgW="1485720" imgH="5205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0055" y="3834190"/>
                        <a:ext cx="1485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5181600" y="5486400"/>
          <a:ext cx="1676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6" name="Equation" r:id="rId23" imgW="1676160" imgH="520560" progId="Equation.DSMT4">
                  <p:embed/>
                </p:oleObj>
              </mc:Choice>
              <mc:Fallback>
                <p:oleObj name="Equation" r:id="rId23" imgW="1676160" imgH="5205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486400"/>
                        <a:ext cx="1676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5170055" y="4935663"/>
          <a:ext cx="1485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7" name="Equation" r:id="rId25" imgW="1485720" imgH="520560" progId="Equation.DSMT4">
                  <p:embed/>
                </p:oleObj>
              </mc:Choice>
              <mc:Fallback>
                <p:oleObj name="Equation" r:id="rId25" imgW="1485720" imgH="5205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0055" y="4935663"/>
                        <a:ext cx="1485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5208155" y="4384927"/>
          <a:ext cx="1447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8" name="Equation" r:id="rId27" imgW="1447560" imgH="520560" progId="Equation.DSMT4">
                  <p:embed/>
                </p:oleObj>
              </mc:Choice>
              <mc:Fallback>
                <p:oleObj name="Equation" r:id="rId27" imgW="1447560" imgH="5205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8155" y="4384927"/>
                        <a:ext cx="1447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2253931" y="4384927"/>
          <a:ext cx="1993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9" name="Equation" r:id="rId29" imgW="1993680" imgH="520560" progId="Equation.DSMT4">
                  <p:embed/>
                </p:oleObj>
              </mc:Choice>
              <mc:Fallback>
                <p:oleObj name="Equation" r:id="rId29" imgW="1993680" imgH="5205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3931" y="4384927"/>
                        <a:ext cx="1993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/>
        </p:nvGraphicFramePr>
        <p:xfrm>
          <a:off x="2249055" y="4935663"/>
          <a:ext cx="21590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0" name="Equation" r:id="rId31" imgW="2158920" imgH="520560" progId="Equation.DSMT4">
                  <p:embed/>
                </p:oleObj>
              </mc:Choice>
              <mc:Fallback>
                <p:oleObj name="Equation" r:id="rId31" imgW="2158920" imgH="5205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9055" y="4935663"/>
                        <a:ext cx="21590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18"/>
          <p:cNvGraphicFramePr>
            <a:graphicFrameLocks noChangeAspect="1"/>
          </p:cNvGraphicFramePr>
          <p:nvPr/>
        </p:nvGraphicFramePr>
        <p:xfrm>
          <a:off x="2255985" y="5486400"/>
          <a:ext cx="2235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1" name="Equation" r:id="rId33" imgW="2234880" imgH="520560" progId="Equation.DSMT4">
                  <p:embed/>
                </p:oleObj>
              </mc:Choice>
              <mc:Fallback>
                <p:oleObj name="Equation" r:id="rId33" imgW="2234880" imgH="5205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985" y="5486400"/>
                        <a:ext cx="2235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454</Words>
  <Application>Microsoft Office PowerPoint</Application>
  <PresentationFormat>On-screen Show (4:3)</PresentationFormat>
  <Paragraphs>70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Courier New</vt:lpstr>
      <vt:lpstr>Office Theme</vt:lpstr>
      <vt:lpstr>Equation</vt:lpstr>
      <vt:lpstr>Section 10.2</vt:lpstr>
      <vt:lpstr>Objectives</vt:lpstr>
      <vt:lpstr>Linear Approximation</vt:lpstr>
      <vt:lpstr>Example 1: Linear Approximation</vt:lpstr>
      <vt:lpstr>Linear Approximation</vt:lpstr>
      <vt:lpstr>Example 2: Taylor Polynomial of Degree 2</vt:lpstr>
      <vt:lpstr>Example 3: Taylor Polynomial of Degree 2</vt:lpstr>
      <vt:lpstr>Higher Degree Polynomials</vt:lpstr>
      <vt:lpstr>Example 4: Taylor Polynomial of Degree 7 </vt:lpstr>
      <vt:lpstr>Example 4: Taylor Polynomial of Degree 7 (cont.)</vt:lpstr>
      <vt:lpstr>Example 5: Taylor Polynomial of Degree 20 </vt:lpstr>
      <vt:lpstr>Example 6: Taylor Polynomial of Degree k </vt:lpstr>
      <vt:lpstr>Higher Degree Polynomials</vt:lpstr>
      <vt:lpstr>Example 7: Taylor Polynomial of the  Natural Log Function </vt:lpstr>
      <vt:lpstr>Example 7: Taylor Polynomial of the  Natural Log Function (cont.)</vt:lpstr>
      <vt:lpstr>Example 8: Rational Approximation </vt:lpstr>
      <vt:lpstr>Example 8: Rational Approximation (cont.)</vt:lpstr>
      <vt:lpstr>Example 8: Rational Approximation (cont.)</vt:lpstr>
      <vt:lpstr>Example 8: Rational Approximation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39</cp:revision>
  <dcterms:created xsi:type="dcterms:W3CDTF">2013-04-26T14:43:13Z</dcterms:created>
  <dcterms:modified xsi:type="dcterms:W3CDTF">2017-08-03T14:17:43Z</dcterms:modified>
</cp:coreProperties>
</file>