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image" Target="../media/image85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12" Type="http://schemas.openxmlformats.org/officeDocument/2006/relationships/image" Target="../media/image84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11" Type="http://schemas.openxmlformats.org/officeDocument/2006/relationships/image" Target="../media/image83.wmf"/><Relationship Id="rId5" Type="http://schemas.openxmlformats.org/officeDocument/2006/relationships/image" Target="../media/image77.wmf"/><Relationship Id="rId15" Type="http://schemas.openxmlformats.org/officeDocument/2006/relationships/image" Target="../media/image8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Relationship Id="rId14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10" Type="http://schemas.openxmlformats.org/officeDocument/2006/relationships/image" Target="../media/image111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image" Target="../media/image124.wmf"/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12" Type="http://schemas.openxmlformats.org/officeDocument/2006/relationships/image" Target="../media/image123.wmf"/><Relationship Id="rId17" Type="http://schemas.openxmlformats.org/officeDocument/2006/relationships/image" Target="../media/image128.wmf"/><Relationship Id="rId2" Type="http://schemas.openxmlformats.org/officeDocument/2006/relationships/image" Target="../media/image113.wmf"/><Relationship Id="rId16" Type="http://schemas.openxmlformats.org/officeDocument/2006/relationships/image" Target="../media/image127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11" Type="http://schemas.openxmlformats.org/officeDocument/2006/relationships/image" Target="../media/image122.wmf"/><Relationship Id="rId5" Type="http://schemas.openxmlformats.org/officeDocument/2006/relationships/image" Target="../media/image116.wmf"/><Relationship Id="rId15" Type="http://schemas.openxmlformats.org/officeDocument/2006/relationships/image" Target="../media/image126.wmf"/><Relationship Id="rId10" Type="http://schemas.openxmlformats.org/officeDocument/2006/relationships/image" Target="../media/image121.wmf"/><Relationship Id="rId4" Type="http://schemas.openxmlformats.org/officeDocument/2006/relationships/image" Target="../media/image115.wmf"/><Relationship Id="rId9" Type="http://schemas.openxmlformats.org/officeDocument/2006/relationships/image" Target="../media/image120.wmf"/><Relationship Id="rId14" Type="http://schemas.openxmlformats.org/officeDocument/2006/relationships/image" Target="../media/image12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7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13" Type="http://schemas.openxmlformats.org/officeDocument/2006/relationships/image" Target="../media/image165.wmf"/><Relationship Id="rId18" Type="http://schemas.openxmlformats.org/officeDocument/2006/relationships/image" Target="../media/image170.wmf"/><Relationship Id="rId3" Type="http://schemas.openxmlformats.org/officeDocument/2006/relationships/image" Target="../media/image155.wmf"/><Relationship Id="rId7" Type="http://schemas.openxmlformats.org/officeDocument/2006/relationships/image" Target="../media/image159.wmf"/><Relationship Id="rId12" Type="http://schemas.openxmlformats.org/officeDocument/2006/relationships/image" Target="../media/image164.wmf"/><Relationship Id="rId17" Type="http://schemas.openxmlformats.org/officeDocument/2006/relationships/image" Target="../media/image169.wmf"/><Relationship Id="rId2" Type="http://schemas.openxmlformats.org/officeDocument/2006/relationships/image" Target="../media/image154.wmf"/><Relationship Id="rId16" Type="http://schemas.openxmlformats.org/officeDocument/2006/relationships/image" Target="../media/image168.wmf"/><Relationship Id="rId1" Type="http://schemas.openxmlformats.org/officeDocument/2006/relationships/image" Target="../media/image153.wmf"/><Relationship Id="rId6" Type="http://schemas.openxmlformats.org/officeDocument/2006/relationships/image" Target="../media/image158.wmf"/><Relationship Id="rId11" Type="http://schemas.openxmlformats.org/officeDocument/2006/relationships/image" Target="../media/image163.wmf"/><Relationship Id="rId5" Type="http://schemas.openxmlformats.org/officeDocument/2006/relationships/image" Target="../media/image157.wmf"/><Relationship Id="rId15" Type="http://schemas.openxmlformats.org/officeDocument/2006/relationships/image" Target="../media/image167.wmf"/><Relationship Id="rId10" Type="http://schemas.openxmlformats.org/officeDocument/2006/relationships/image" Target="../media/image162.wmf"/><Relationship Id="rId4" Type="http://schemas.openxmlformats.org/officeDocument/2006/relationships/image" Target="../media/image156.wmf"/><Relationship Id="rId9" Type="http://schemas.openxmlformats.org/officeDocument/2006/relationships/image" Target="../media/image161.wmf"/><Relationship Id="rId14" Type="http://schemas.openxmlformats.org/officeDocument/2006/relationships/image" Target="../media/image166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13" Type="http://schemas.openxmlformats.org/officeDocument/2006/relationships/image" Target="../media/image183.wmf"/><Relationship Id="rId3" Type="http://schemas.openxmlformats.org/officeDocument/2006/relationships/image" Target="../media/image173.wmf"/><Relationship Id="rId7" Type="http://schemas.openxmlformats.org/officeDocument/2006/relationships/image" Target="../media/image177.wmf"/><Relationship Id="rId12" Type="http://schemas.openxmlformats.org/officeDocument/2006/relationships/image" Target="../media/image182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6" Type="http://schemas.openxmlformats.org/officeDocument/2006/relationships/image" Target="../media/image176.wmf"/><Relationship Id="rId11" Type="http://schemas.openxmlformats.org/officeDocument/2006/relationships/image" Target="../media/image181.wmf"/><Relationship Id="rId5" Type="http://schemas.openxmlformats.org/officeDocument/2006/relationships/image" Target="../media/image175.wmf"/><Relationship Id="rId10" Type="http://schemas.openxmlformats.org/officeDocument/2006/relationships/image" Target="../media/image180.wmf"/><Relationship Id="rId4" Type="http://schemas.openxmlformats.org/officeDocument/2006/relationships/image" Target="../media/image174.wmf"/><Relationship Id="rId9" Type="http://schemas.openxmlformats.org/officeDocument/2006/relationships/image" Target="../media/image17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wmf"/><Relationship Id="rId1" Type="http://schemas.openxmlformats.org/officeDocument/2006/relationships/image" Target="../media/image184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3" Type="http://schemas.openxmlformats.org/officeDocument/2006/relationships/image" Target="../media/image188.wmf"/><Relationship Id="rId7" Type="http://schemas.openxmlformats.org/officeDocument/2006/relationships/image" Target="../media/image192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6" Type="http://schemas.openxmlformats.org/officeDocument/2006/relationships/image" Target="../media/image191.wmf"/><Relationship Id="rId5" Type="http://schemas.openxmlformats.org/officeDocument/2006/relationships/image" Target="../media/image190.wmf"/><Relationship Id="rId4" Type="http://schemas.openxmlformats.org/officeDocument/2006/relationships/image" Target="../media/image189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3" Type="http://schemas.openxmlformats.org/officeDocument/2006/relationships/image" Target="../media/image196.wmf"/><Relationship Id="rId7" Type="http://schemas.openxmlformats.org/officeDocument/2006/relationships/image" Target="../media/image200.wmf"/><Relationship Id="rId12" Type="http://schemas.openxmlformats.org/officeDocument/2006/relationships/image" Target="../media/image205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Relationship Id="rId6" Type="http://schemas.openxmlformats.org/officeDocument/2006/relationships/image" Target="../media/image199.wmf"/><Relationship Id="rId11" Type="http://schemas.openxmlformats.org/officeDocument/2006/relationships/image" Target="../media/image204.wmf"/><Relationship Id="rId5" Type="http://schemas.openxmlformats.org/officeDocument/2006/relationships/image" Target="../media/image198.wmf"/><Relationship Id="rId10" Type="http://schemas.openxmlformats.org/officeDocument/2006/relationships/image" Target="../media/image203.wmf"/><Relationship Id="rId4" Type="http://schemas.openxmlformats.org/officeDocument/2006/relationships/image" Target="../media/image197.wmf"/><Relationship Id="rId9" Type="http://schemas.openxmlformats.org/officeDocument/2006/relationships/image" Target="../media/image20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3" Type="http://schemas.openxmlformats.org/officeDocument/2006/relationships/image" Target="../media/image208.wmf"/><Relationship Id="rId7" Type="http://schemas.openxmlformats.org/officeDocument/2006/relationships/image" Target="../media/image212.wmf"/><Relationship Id="rId12" Type="http://schemas.openxmlformats.org/officeDocument/2006/relationships/image" Target="../media/image217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6" Type="http://schemas.openxmlformats.org/officeDocument/2006/relationships/image" Target="../media/image211.wmf"/><Relationship Id="rId11" Type="http://schemas.openxmlformats.org/officeDocument/2006/relationships/image" Target="../media/image216.wmf"/><Relationship Id="rId5" Type="http://schemas.openxmlformats.org/officeDocument/2006/relationships/image" Target="../media/image210.wmf"/><Relationship Id="rId10" Type="http://schemas.openxmlformats.org/officeDocument/2006/relationships/image" Target="../media/image215.wmf"/><Relationship Id="rId4" Type="http://schemas.openxmlformats.org/officeDocument/2006/relationships/image" Target="../media/image209.wmf"/><Relationship Id="rId9" Type="http://schemas.openxmlformats.org/officeDocument/2006/relationships/image" Target="../media/image214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wmf"/><Relationship Id="rId3" Type="http://schemas.openxmlformats.org/officeDocument/2006/relationships/image" Target="../media/image220.wmf"/><Relationship Id="rId7" Type="http://schemas.openxmlformats.org/officeDocument/2006/relationships/image" Target="../media/image224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Relationship Id="rId6" Type="http://schemas.openxmlformats.org/officeDocument/2006/relationships/image" Target="../media/image223.wmf"/><Relationship Id="rId5" Type="http://schemas.openxmlformats.org/officeDocument/2006/relationships/image" Target="../media/image222.wmf"/><Relationship Id="rId10" Type="http://schemas.openxmlformats.org/officeDocument/2006/relationships/image" Target="../media/image227.wmf"/><Relationship Id="rId4" Type="http://schemas.openxmlformats.org/officeDocument/2006/relationships/image" Target="../media/image221.wmf"/><Relationship Id="rId9" Type="http://schemas.openxmlformats.org/officeDocument/2006/relationships/image" Target="../media/image22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wmf"/><Relationship Id="rId7" Type="http://schemas.openxmlformats.org/officeDocument/2006/relationships/image" Target="../media/image234.wmf"/><Relationship Id="rId2" Type="http://schemas.openxmlformats.org/officeDocument/2006/relationships/image" Target="../media/image229.wmf"/><Relationship Id="rId1" Type="http://schemas.openxmlformats.org/officeDocument/2006/relationships/image" Target="../media/image228.wmf"/><Relationship Id="rId6" Type="http://schemas.openxmlformats.org/officeDocument/2006/relationships/image" Target="../media/image233.wmf"/><Relationship Id="rId5" Type="http://schemas.openxmlformats.org/officeDocument/2006/relationships/image" Target="../media/image232.wmf"/><Relationship Id="rId4" Type="http://schemas.openxmlformats.org/officeDocument/2006/relationships/image" Target="../media/image231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wmf"/><Relationship Id="rId13" Type="http://schemas.openxmlformats.org/officeDocument/2006/relationships/image" Target="../media/image247.wmf"/><Relationship Id="rId18" Type="http://schemas.openxmlformats.org/officeDocument/2006/relationships/image" Target="../media/image252.wmf"/><Relationship Id="rId3" Type="http://schemas.openxmlformats.org/officeDocument/2006/relationships/image" Target="../media/image237.wmf"/><Relationship Id="rId7" Type="http://schemas.openxmlformats.org/officeDocument/2006/relationships/image" Target="../media/image241.wmf"/><Relationship Id="rId12" Type="http://schemas.openxmlformats.org/officeDocument/2006/relationships/image" Target="../media/image246.wmf"/><Relationship Id="rId17" Type="http://schemas.openxmlformats.org/officeDocument/2006/relationships/image" Target="../media/image251.wmf"/><Relationship Id="rId2" Type="http://schemas.openxmlformats.org/officeDocument/2006/relationships/image" Target="../media/image236.wmf"/><Relationship Id="rId16" Type="http://schemas.openxmlformats.org/officeDocument/2006/relationships/image" Target="../media/image250.wmf"/><Relationship Id="rId20" Type="http://schemas.openxmlformats.org/officeDocument/2006/relationships/image" Target="../media/image254.wmf"/><Relationship Id="rId1" Type="http://schemas.openxmlformats.org/officeDocument/2006/relationships/image" Target="../media/image235.wmf"/><Relationship Id="rId6" Type="http://schemas.openxmlformats.org/officeDocument/2006/relationships/image" Target="../media/image240.wmf"/><Relationship Id="rId11" Type="http://schemas.openxmlformats.org/officeDocument/2006/relationships/image" Target="../media/image245.wmf"/><Relationship Id="rId5" Type="http://schemas.openxmlformats.org/officeDocument/2006/relationships/image" Target="../media/image239.wmf"/><Relationship Id="rId15" Type="http://schemas.openxmlformats.org/officeDocument/2006/relationships/image" Target="../media/image249.wmf"/><Relationship Id="rId10" Type="http://schemas.openxmlformats.org/officeDocument/2006/relationships/image" Target="../media/image244.wmf"/><Relationship Id="rId19" Type="http://schemas.openxmlformats.org/officeDocument/2006/relationships/image" Target="../media/image253.wmf"/><Relationship Id="rId4" Type="http://schemas.openxmlformats.org/officeDocument/2006/relationships/image" Target="../media/image238.wmf"/><Relationship Id="rId9" Type="http://schemas.openxmlformats.org/officeDocument/2006/relationships/image" Target="../media/image243.wmf"/><Relationship Id="rId14" Type="http://schemas.openxmlformats.org/officeDocument/2006/relationships/image" Target="../media/image248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w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47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1D24-10EB-4281-B566-16B93C780695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C7D44-AF74-48CD-B87F-1CFAA17B92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8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39.wmf"/><Relationship Id="rId26" Type="http://schemas.openxmlformats.org/officeDocument/2006/relationships/image" Target="../media/image43.w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1.bin"/><Relationship Id="rId28" Type="http://schemas.openxmlformats.org/officeDocument/2006/relationships/image" Target="../media/image44.wmf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Relationship Id="rId27" Type="http://schemas.openxmlformats.org/officeDocument/2006/relationships/oleObject" Target="../embeddings/oleObject4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80.wmf"/><Relationship Id="rId26" Type="http://schemas.openxmlformats.org/officeDocument/2006/relationships/image" Target="../media/image84.wmf"/><Relationship Id="rId3" Type="http://schemas.openxmlformats.org/officeDocument/2006/relationships/oleObject" Target="../embeddings/oleObject72.bin"/><Relationship Id="rId21" Type="http://schemas.openxmlformats.org/officeDocument/2006/relationships/oleObject" Target="../embeddings/oleObject81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79.bin"/><Relationship Id="rId25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9.wmf"/><Relationship Id="rId20" Type="http://schemas.openxmlformats.org/officeDocument/2006/relationships/image" Target="../media/image81.wmf"/><Relationship Id="rId29" Type="http://schemas.openxmlformats.org/officeDocument/2006/relationships/oleObject" Target="../embeddings/oleObject85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76.bin"/><Relationship Id="rId24" Type="http://schemas.openxmlformats.org/officeDocument/2006/relationships/image" Target="../media/image83.wmf"/><Relationship Id="rId32" Type="http://schemas.openxmlformats.org/officeDocument/2006/relationships/image" Target="../media/image87.wmf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2.bin"/><Relationship Id="rId28" Type="http://schemas.openxmlformats.org/officeDocument/2006/relationships/image" Target="../media/image85.wmf"/><Relationship Id="rId10" Type="http://schemas.openxmlformats.org/officeDocument/2006/relationships/image" Target="../media/image76.wmf"/><Relationship Id="rId19" Type="http://schemas.openxmlformats.org/officeDocument/2006/relationships/oleObject" Target="../embeddings/oleObject80.bin"/><Relationship Id="rId31" Type="http://schemas.openxmlformats.org/officeDocument/2006/relationships/oleObject" Target="../embeddings/oleObject86.bin"/><Relationship Id="rId4" Type="http://schemas.openxmlformats.org/officeDocument/2006/relationships/image" Target="../media/image73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78.wmf"/><Relationship Id="rId22" Type="http://schemas.openxmlformats.org/officeDocument/2006/relationships/image" Target="../media/image82.wmf"/><Relationship Id="rId27" Type="http://schemas.openxmlformats.org/officeDocument/2006/relationships/oleObject" Target="../embeddings/oleObject84.bin"/><Relationship Id="rId30" Type="http://schemas.openxmlformats.org/officeDocument/2006/relationships/image" Target="../media/image8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9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91.bin"/><Relationship Id="rId21" Type="http://schemas.openxmlformats.org/officeDocument/2006/relationships/oleObject" Target="../embeddings/oleObject100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99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109.wmf"/><Relationship Id="rId3" Type="http://schemas.openxmlformats.org/officeDocument/2006/relationships/oleObject" Target="../embeddings/oleObject101.bin"/><Relationship Id="rId21" Type="http://schemas.openxmlformats.org/officeDocument/2006/relationships/oleObject" Target="../embeddings/oleObject110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09.bin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07.wmf"/><Relationship Id="rId22" Type="http://schemas.openxmlformats.org/officeDocument/2006/relationships/image" Target="../media/image111.w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6.bin"/><Relationship Id="rId18" Type="http://schemas.openxmlformats.org/officeDocument/2006/relationships/image" Target="../media/image119.wmf"/><Relationship Id="rId26" Type="http://schemas.openxmlformats.org/officeDocument/2006/relationships/oleObject" Target="../embeddings/oleObject123.bin"/><Relationship Id="rId21" Type="http://schemas.openxmlformats.org/officeDocument/2006/relationships/oleObject" Target="../embeddings/oleObject120.bin"/><Relationship Id="rId34" Type="http://schemas.openxmlformats.org/officeDocument/2006/relationships/oleObject" Target="../embeddings/oleObject127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118.bin"/><Relationship Id="rId25" Type="http://schemas.openxmlformats.org/officeDocument/2006/relationships/oleObject" Target="../embeddings/oleObject122.bin"/><Relationship Id="rId33" Type="http://schemas.openxmlformats.org/officeDocument/2006/relationships/image" Target="../media/image12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8.wmf"/><Relationship Id="rId20" Type="http://schemas.openxmlformats.org/officeDocument/2006/relationships/image" Target="../media/image120.wmf"/><Relationship Id="rId29" Type="http://schemas.openxmlformats.org/officeDocument/2006/relationships/image" Target="../media/image124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15.bin"/><Relationship Id="rId24" Type="http://schemas.openxmlformats.org/officeDocument/2006/relationships/image" Target="../media/image122.wmf"/><Relationship Id="rId32" Type="http://schemas.openxmlformats.org/officeDocument/2006/relationships/oleObject" Target="../embeddings/oleObject126.bin"/><Relationship Id="rId37" Type="http://schemas.openxmlformats.org/officeDocument/2006/relationships/image" Target="../media/image128.wmf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23" Type="http://schemas.openxmlformats.org/officeDocument/2006/relationships/oleObject" Target="../embeddings/oleObject121.bin"/><Relationship Id="rId28" Type="http://schemas.openxmlformats.org/officeDocument/2006/relationships/oleObject" Target="../embeddings/oleObject124.bin"/><Relationship Id="rId36" Type="http://schemas.openxmlformats.org/officeDocument/2006/relationships/oleObject" Target="../embeddings/oleObject128.bin"/><Relationship Id="rId10" Type="http://schemas.openxmlformats.org/officeDocument/2006/relationships/image" Target="../media/image115.wmf"/><Relationship Id="rId19" Type="http://schemas.openxmlformats.org/officeDocument/2006/relationships/oleObject" Target="../embeddings/oleObject119.bin"/><Relationship Id="rId31" Type="http://schemas.openxmlformats.org/officeDocument/2006/relationships/image" Target="../media/image12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117.wmf"/><Relationship Id="rId22" Type="http://schemas.openxmlformats.org/officeDocument/2006/relationships/image" Target="../media/image121.wmf"/><Relationship Id="rId27" Type="http://schemas.openxmlformats.org/officeDocument/2006/relationships/image" Target="../media/image123.wmf"/><Relationship Id="rId30" Type="http://schemas.openxmlformats.org/officeDocument/2006/relationships/oleObject" Target="../embeddings/oleObject125.bin"/><Relationship Id="rId35" Type="http://schemas.openxmlformats.org/officeDocument/2006/relationships/image" Target="../media/image127.wmf"/><Relationship Id="rId8" Type="http://schemas.openxmlformats.org/officeDocument/2006/relationships/image" Target="../media/image114.wmf"/><Relationship Id="rId3" Type="http://schemas.openxmlformats.org/officeDocument/2006/relationships/oleObject" Target="../embeddings/oleObject11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0" Type="http://schemas.openxmlformats.org/officeDocument/2006/relationships/image" Target="../media/image132.wmf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3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oleObject" Target="../embeddings/oleObject139.bin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0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5.bin"/><Relationship Id="rId15" Type="http://schemas.openxmlformats.org/officeDocument/2006/relationships/oleObject" Target="../embeddings/oleObject140.bin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37.bin"/><Relationship Id="rId14" Type="http://schemas.openxmlformats.org/officeDocument/2006/relationships/image" Target="../media/image13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146.bin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1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144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44.bin"/><Relationship Id="rId14" Type="http://schemas.openxmlformats.org/officeDocument/2006/relationships/image" Target="../media/image14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oleObject" Target="../embeddings/oleObject152.bin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8.bin"/><Relationship Id="rId10" Type="http://schemas.openxmlformats.org/officeDocument/2006/relationships/image" Target="../media/image150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152.w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8.bin"/><Relationship Id="rId18" Type="http://schemas.openxmlformats.org/officeDocument/2006/relationships/image" Target="../media/image160.wmf"/><Relationship Id="rId26" Type="http://schemas.openxmlformats.org/officeDocument/2006/relationships/image" Target="../media/image164.wmf"/><Relationship Id="rId21" Type="http://schemas.openxmlformats.org/officeDocument/2006/relationships/oleObject" Target="../embeddings/oleObject162.bin"/><Relationship Id="rId34" Type="http://schemas.openxmlformats.org/officeDocument/2006/relationships/image" Target="../media/image168.wmf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157.wmf"/><Relationship Id="rId17" Type="http://schemas.openxmlformats.org/officeDocument/2006/relationships/oleObject" Target="../embeddings/oleObject160.bin"/><Relationship Id="rId25" Type="http://schemas.openxmlformats.org/officeDocument/2006/relationships/oleObject" Target="../embeddings/oleObject164.bin"/><Relationship Id="rId33" Type="http://schemas.openxmlformats.org/officeDocument/2006/relationships/oleObject" Target="../embeddings/oleObject168.bin"/><Relationship Id="rId38" Type="http://schemas.openxmlformats.org/officeDocument/2006/relationships/image" Target="../media/image17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9.wmf"/><Relationship Id="rId20" Type="http://schemas.openxmlformats.org/officeDocument/2006/relationships/image" Target="../media/image161.wmf"/><Relationship Id="rId29" Type="http://schemas.openxmlformats.org/officeDocument/2006/relationships/oleObject" Target="../embeddings/oleObject166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157.bin"/><Relationship Id="rId24" Type="http://schemas.openxmlformats.org/officeDocument/2006/relationships/image" Target="../media/image163.wmf"/><Relationship Id="rId32" Type="http://schemas.openxmlformats.org/officeDocument/2006/relationships/image" Target="../media/image167.wmf"/><Relationship Id="rId37" Type="http://schemas.openxmlformats.org/officeDocument/2006/relationships/oleObject" Target="../embeddings/oleObject170.bin"/><Relationship Id="rId5" Type="http://schemas.openxmlformats.org/officeDocument/2006/relationships/oleObject" Target="../embeddings/oleObject154.bin"/><Relationship Id="rId15" Type="http://schemas.openxmlformats.org/officeDocument/2006/relationships/oleObject" Target="../embeddings/oleObject159.bin"/><Relationship Id="rId23" Type="http://schemas.openxmlformats.org/officeDocument/2006/relationships/oleObject" Target="../embeddings/oleObject163.bin"/><Relationship Id="rId28" Type="http://schemas.openxmlformats.org/officeDocument/2006/relationships/image" Target="../media/image165.wmf"/><Relationship Id="rId36" Type="http://schemas.openxmlformats.org/officeDocument/2006/relationships/image" Target="../media/image169.wmf"/><Relationship Id="rId10" Type="http://schemas.openxmlformats.org/officeDocument/2006/relationships/image" Target="../media/image156.wmf"/><Relationship Id="rId19" Type="http://schemas.openxmlformats.org/officeDocument/2006/relationships/oleObject" Target="../embeddings/oleObject161.bin"/><Relationship Id="rId31" Type="http://schemas.openxmlformats.org/officeDocument/2006/relationships/oleObject" Target="../embeddings/oleObject167.bin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156.bin"/><Relationship Id="rId14" Type="http://schemas.openxmlformats.org/officeDocument/2006/relationships/image" Target="../media/image158.wmf"/><Relationship Id="rId22" Type="http://schemas.openxmlformats.org/officeDocument/2006/relationships/image" Target="../media/image162.wmf"/><Relationship Id="rId27" Type="http://schemas.openxmlformats.org/officeDocument/2006/relationships/oleObject" Target="../embeddings/oleObject165.bin"/><Relationship Id="rId30" Type="http://schemas.openxmlformats.org/officeDocument/2006/relationships/image" Target="../media/image166.wmf"/><Relationship Id="rId35" Type="http://schemas.openxmlformats.org/officeDocument/2006/relationships/oleObject" Target="../embeddings/oleObject169.bin"/><Relationship Id="rId8" Type="http://schemas.openxmlformats.org/officeDocument/2006/relationships/image" Target="../media/image155.wmf"/><Relationship Id="rId3" Type="http://schemas.openxmlformats.org/officeDocument/2006/relationships/oleObject" Target="../embeddings/oleObject15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oleObject" Target="../embeddings/oleObject176.bin"/><Relationship Id="rId18" Type="http://schemas.openxmlformats.org/officeDocument/2006/relationships/image" Target="../media/image178.wmf"/><Relationship Id="rId26" Type="http://schemas.openxmlformats.org/officeDocument/2006/relationships/image" Target="../media/image182.wmf"/><Relationship Id="rId3" Type="http://schemas.openxmlformats.org/officeDocument/2006/relationships/oleObject" Target="../embeddings/oleObject171.bin"/><Relationship Id="rId21" Type="http://schemas.openxmlformats.org/officeDocument/2006/relationships/oleObject" Target="../embeddings/oleObject180.bin"/><Relationship Id="rId7" Type="http://schemas.openxmlformats.org/officeDocument/2006/relationships/oleObject" Target="../embeddings/oleObject173.bin"/><Relationship Id="rId12" Type="http://schemas.openxmlformats.org/officeDocument/2006/relationships/image" Target="../media/image175.wmf"/><Relationship Id="rId17" Type="http://schemas.openxmlformats.org/officeDocument/2006/relationships/oleObject" Target="../embeddings/oleObject178.bin"/><Relationship Id="rId25" Type="http://schemas.openxmlformats.org/officeDocument/2006/relationships/oleObject" Target="../embeddings/oleObject1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7.wmf"/><Relationship Id="rId20" Type="http://schemas.openxmlformats.org/officeDocument/2006/relationships/image" Target="../media/image179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72.wmf"/><Relationship Id="rId11" Type="http://schemas.openxmlformats.org/officeDocument/2006/relationships/oleObject" Target="../embeddings/oleObject175.bin"/><Relationship Id="rId24" Type="http://schemas.openxmlformats.org/officeDocument/2006/relationships/image" Target="../media/image181.wmf"/><Relationship Id="rId5" Type="http://schemas.openxmlformats.org/officeDocument/2006/relationships/oleObject" Target="../embeddings/oleObject172.bin"/><Relationship Id="rId15" Type="http://schemas.openxmlformats.org/officeDocument/2006/relationships/oleObject" Target="../embeddings/oleObject177.bin"/><Relationship Id="rId23" Type="http://schemas.openxmlformats.org/officeDocument/2006/relationships/oleObject" Target="../embeddings/oleObject181.bin"/><Relationship Id="rId28" Type="http://schemas.openxmlformats.org/officeDocument/2006/relationships/image" Target="../media/image183.wmf"/><Relationship Id="rId10" Type="http://schemas.openxmlformats.org/officeDocument/2006/relationships/image" Target="../media/image174.wmf"/><Relationship Id="rId19" Type="http://schemas.openxmlformats.org/officeDocument/2006/relationships/oleObject" Target="../embeddings/oleObject179.bin"/><Relationship Id="rId4" Type="http://schemas.openxmlformats.org/officeDocument/2006/relationships/image" Target="../media/image171.wmf"/><Relationship Id="rId9" Type="http://schemas.openxmlformats.org/officeDocument/2006/relationships/oleObject" Target="../embeddings/oleObject174.bin"/><Relationship Id="rId14" Type="http://schemas.openxmlformats.org/officeDocument/2006/relationships/image" Target="../media/image176.wmf"/><Relationship Id="rId22" Type="http://schemas.openxmlformats.org/officeDocument/2006/relationships/image" Target="../media/image180.wmf"/><Relationship Id="rId27" Type="http://schemas.openxmlformats.org/officeDocument/2006/relationships/oleObject" Target="../embeddings/oleObject18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85.w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18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13" Type="http://schemas.openxmlformats.org/officeDocument/2006/relationships/oleObject" Target="../embeddings/oleObject191.bin"/><Relationship Id="rId18" Type="http://schemas.openxmlformats.org/officeDocument/2006/relationships/image" Target="../media/image193.wmf"/><Relationship Id="rId3" Type="http://schemas.openxmlformats.org/officeDocument/2006/relationships/oleObject" Target="../embeddings/oleObject186.bin"/><Relationship Id="rId7" Type="http://schemas.openxmlformats.org/officeDocument/2006/relationships/oleObject" Target="../embeddings/oleObject188.bin"/><Relationship Id="rId12" Type="http://schemas.openxmlformats.org/officeDocument/2006/relationships/image" Target="../media/image190.wmf"/><Relationship Id="rId17" Type="http://schemas.openxmlformats.org/officeDocument/2006/relationships/oleObject" Target="../embeddings/oleObject19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2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87.wmf"/><Relationship Id="rId11" Type="http://schemas.openxmlformats.org/officeDocument/2006/relationships/oleObject" Target="../embeddings/oleObject190.bin"/><Relationship Id="rId5" Type="http://schemas.openxmlformats.org/officeDocument/2006/relationships/oleObject" Target="../embeddings/oleObject187.bin"/><Relationship Id="rId15" Type="http://schemas.openxmlformats.org/officeDocument/2006/relationships/oleObject" Target="../embeddings/oleObject192.bin"/><Relationship Id="rId10" Type="http://schemas.openxmlformats.org/officeDocument/2006/relationships/image" Target="../media/image189.wmf"/><Relationship Id="rId4" Type="http://schemas.openxmlformats.org/officeDocument/2006/relationships/image" Target="../media/image186.wmf"/><Relationship Id="rId9" Type="http://schemas.openxmlformats.org/officeDocument/2006/relationships/oleObject" Target="../embeddings/oleObject189.bin"/><Relationship Id="rId14" Type="http://schemas.openxmlformats.org/officeDocument/2006/relationships/image" Target="../media/image19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13" Type="http://schemas.openxmlformats.org/officeDocument/2006/relationships/oleObject" Target="../embeddings/oleObject199.bin"/><Relationship Id="rId18" Type="http://schemas.openxmlformats.org/officeDocument/2006/relationships/image" Target="../media/image201.wmf"/><Relationship Id="rId26" Type="http://schemas.openxmlformats.org/officeDocument/2006/relationships/image" Target="../media/image205.wmf"/><Relationship Id="rId3" Type="http://schemas.openxmlformats.org/officeDocument/2006/relationships/oleObject" Target="../embeddings/oleObject194.bin"/><Relationship Id="rId21" Type="http://schemas.openxmlformats.org/officeDocument/2006/relationships/oleObject" Target="../embeddings/oleObject203.bin"/><Relationship Id="rId7" Type="http://schemas.openxmlformats.org/officeDocument/2006/relationships/oleObject" Target="../embeddings/oleObject196.bin"/><Relationship Id="rId12" Type="http://schemas.openxmlformats.org/officeDocument/2006/relationships/image" Target="../media/image198.wmf"/><Relationship Id="rId17" Type="http://schemas.openxmlformats.org/officeDocument/2006/relationships/oleObject" Target="../embeddings/oleObject201.bin"/><Relationship Id="rId25" Type="http://schemas.openxmlformats.org/officeDocument/2006/relationships/oleObject" Target="../embeddings/oleObject20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0.wmf"/><Relationship Id="rId20" Type="http://schemas.openxmlformats.org/officeDocument/2006/relationships/image" Target="../media/image202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95.wmf"/><Relationship Id="rId11" Type="http://schemas.openxmlformats.org/officeDocument/2006/relationships/oleObject" Target="../embeddings/oleObject198.bin"/><Relationship Id="rId24" Type="http://schemas.openxmlformats.org/officeDocument/2006/relationships/image" Target="../media/image204.wmf"/><Relationship Id="rId5" Type="http://schemas.openxmlformats.org/officeDocument/2006/relationships/oleObject" Target="../embeddings/oleObject195.bin"/><Relationship Id="rId15" Type="http://schemas.openxmlformats.org/officeDocument/2006/relationships/oleObject" Target="../embeddings/oleObject200.bin"/><Relationship Id="rId23" Type="http://schemas.openxmlformats.org/officeDocument/2006/relationships/oleObject" Target="../embeddings/oleObject204.bin"/><Relationship Id="rId10" Type="http://schemas.openxmlformats.org/officeDocument/2006/relationships/image" Target="../media/image197.wmf"/><Relationship Id="rId19" Type="http://schemas.openxmlformats.org/officeDocument/2006/relationships/oleObject" Target="../embeddings/oleObject202.bin"/><Relationship Id="rId4" Type="http://schemas.openxmlformats.org/officeDocument/2006/relationships/image" Target="../media/image194.wmf"/><Relationship Id="rId9" Type="http://schemas.openxmlformats.org/officeDocument/2006/relationships/oleObject" Target="../embeddings/oleObject197.bin"/><Relationship Id="rId14" Type="http://schemas.openxmlformats.org/officeDocument/2006/relationships/image" Target="../media/image199.wmf"/><Relationship Id="rId22" Type="http://schemas.openxmlformats.org/officeDocument/2006/relationships/image" Target="../media/image20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oleObject" Target="../embeddings/oleObject211.bin"/><Relationship Id="rId18" Type="http://schemas.openxmlformats.org/officeDocument/2006/relationships/image" Target="../media/image213.wmf"/><Relationship Id="rId26" Type="http://schemas.openxmlformats.org/officeDocument/2006/relationships/image" Target="../media/image217.wmf"/><Relationship Id="rId3" Type="http://schemas.openxmlformats.org/officeDocument/2006/relationships/oleObject" Target="../embeddings/oleObject206.bin"/><Relationship Id="rId21" Type="http://schemas.openxmlformats.org/officeDocument/2006/relationships/oleObject" Target="../embeddings/oleObject215.bin"/><Relationship Id="rId7" Type="http://schemas.openxmlformats.org/officeDocument/2006/relationships/oleObject" Target="../embeddings/oleObject208.bin"/><Relationship Id="rId12" Type="http://schemas.openxmlformats.org/officeDocument/2006/relationships/image" Target="../media/image210.wmf"/><Relationship Id="rId17" Type="http://schemas.openxmlformats.org/officeDocument/2006/relationships/oleObject" Target="../embeddings/oleObject213.bin"/><Relationship Id="rId25" Type="http://schemas.openxmlformats.org/officeDocument/2006/relationships/oleObject" Target="../embeddings/oleObject2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2.wmf"/><Relationship Id="rId20" Type="http://schemas.openxmlformats.org/officeDocument/2006/relationships/image" Target="../media/image214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07.wmf"/><Relationship Id="rId11" Type="http://schemas.openxmlformats.org/officeDocument/2006/relationships/oleObject" Target="../embeddings/oleObject210.bin"/><Relationship Id="rId24" Type="http://schemas.openxmlformats.org/officeDocument/2006/relationships/image" Target="../media/image216.wmf"/><Relationship Id="rId5" Type="http://schemas.openxmlformats.org/officeDocument/2006/relationships/oleObject" Target="../embeddings/oleObject207.bin"/><Relationship Id="rId15" Type="http://schemas.openxmlformats.org/officeDocument/2006/relationships/oleObject" Target="../embeddings/oleObject212.bin"/><Relationship Id="rId23" Type="http://schemas.openxmlformats.org/officeDocument/2006/relationships/oleObject" Target="../embeddings/oleObject216.bin"/><Relationship Id="rId10" Type="http://schemas.openxmlformats.org/officeDocument/2006/relationships/image" Target="../media/image209.wmf"/><Relationship Id="rId19" Type="http://schemas.openxmlformats.org/officeDocument/2006/relationships/oleObject" Target="../embeddings/oleObject214.bin"/><Relationship Id="rId4" Type="http://schemas.openxmlformats.org/officeDocument/2006/relationships/image" Target="../media/image206.wmf"/><Relationship Id="rId9" Type="http://schemas.openxmlformats.org/officeDocument/2006/relationships/oleObject" Target="../embeddings/oleObject209.bin"/><Relationship Id="rId14" Type="http://schemas.openxmlformats.org/officeDocument/2006/relationships/image" Target="../media/image211.wmf"/><Relationship Id="rId22" Type="http://schemas.openxmlformats.org/officeDocument/2006/relationships/image" Target="../media/image21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13" Type="http://schemas.openxmlformats.org/officeDocument/2006/relationships/oleObject" Target="../embeddings/oleObject223.bin"/><Relationship Id="rId18" Type="http://schemas.openxmlformats.org/officeDocument/2006/relationships/image" Target="../media/image225.wmf"/><Relationship Id="rId3" Type="http://schemas.openxmlformats.org/officeDocument/2006/relationships/oleObject" Target="../embeddings/oleObject218.bin"/><Relationship Id="rId21" Type="http://schemas.openxmlformats.org/officeDocument/2006/relationships/oleObject" Target="../embeddings/oleObject227.bin"/><Relationship Id="rId7" Type="http://schemas.openxmlformats.org/officeDocument/2006/relationships/oleObject" Target="../embeddings/oleObject220.bin"/><Relationship Id="rId12" Type="http://schemas.openxmlformats.org/officeDocument/2006/relationships/image" Target="../media/image222.wmf"/><Relationship Id="rId17" Type="http://schemas.openxmlformats.org/officeDocument/2006/relationships/oleObject" Target="../embeddings/oleObject2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4.wmf"/><Relationship Id="rId20" Type="http://schemas.openxmlformats.org/officeDocument/2006/relationships/image" Target="../media/image226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19.wmf"/><Relationship Id="rId11" Type="http://schemas.openxmlformats.org/officeDocument/2006/relationships/oleObject" Target="../embeddings/oleObject222.bin"/><Relationship Id="rId5" Type="http://schemas.openxmlformats.org/officeDocument/2006/relationships/oleObject" Target="../embeddings/oleObject219.bin"/><Relationship Id="rId15" Type="http://schemas.openxmlformats.org/officeDocument/2006/relationships/oleObject" Target="../embeddings/oleObject224.bin"/><Relationship Id="rId10" Type="http://schemas.openxmlformats.org/officeDocument/2006/relationships/image" Target="../media/image221.wmf"/><Relationship Id="rId19" Type="http://schemas.openxmlformats.org/officeDocument/2006/relationships/oleObject" Target="../embeddings/oleObject226.bin"/><Relationship Id="rId4" Type="http://schemas.openxmlformats.org/officeDocument/2006/relationships/image" Target="../media/image218.wmf"/><Relationship Id="rId9" Type="http://schemas.openxmlformats.org/officeDocument/2006/relationships/oleObject" Target="../embeddings/oleObject221.bin"/><Relationship Id="rId14" Type="http://schemas.openxmlformats.org/officeDocument/2006/relationships/image" Target="../media/image223.wmf"/><Relationship Id="rId22" Type="http://schemas.openxmlformats.org/officeDocument/2006/relationships/image" Target="../media/image22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wmf"/><Relationship Id="rId13" Type="http://schemas.openxmlformats.org/officeDocument/2006/relationships/oleObject" Target="../embeddings/oleObject233.bin"/><Relationship Id="rId3" Type="http://schemas.openxmlformats.org/officeDocument/2006/relationships/oleObject" Target="../embeddings/oleObject228.bin"/><Relationship Id="rId7" Type="http://schemas.openxmlformats.org/officeDocument/2006/relationships/oleObject" Target="../embeddings/oleObject230.bin"/><Relationship Id="rId12" Type="http://schemas.openxmlformats.org/officeDocument/2006/relationships/image" Target="../media/image23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4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29.wmf"/><Relationship Id="rId11" Type="http://schemas.openxmlformats.org/officeDocument/2006/relationships/oleObject" Target="../embeddings/oleObject232.bin"/><Relationship Id="rId5" Type="http://schemas.openxmlformats.org/officeDocument/2006/relationships/oleObject" Target="../embeddings/oleObject229.bin"/><Relationship Id="rId15" Type="http://schemas.openxmlformats.org/officeDocument/2006/relationships/oleObject" Target="../embeddings/oleObject234.bin"/><Relationship Id="rId10" Type="http://schemas.openxmlformats.org/officeDocument/2006/relationships/image" Target="../media/image231.wmf"/><Relationship Id="rId4" Type="http://schemas.openxmlformats.org/officeDocument/2006/relationships/image" Target="../media/image228.wmf"/><Relationship Id="rId9" Type="http://schemas.openxmlformats.org/officeDocument/2006/relationships/oleObject" Target="../embeddings/oleObject231.bin"/><Relationship Id="rId14" Type="http://schemas.openxmlformats.org/officeDocument/2006/relationships/image" Target="../media/image233.wmf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2.bin"/><Relationship Id="rId18" Type="http://schemas.openxmlformats.org/officeDocument/2006/relationships/image" Target="../media/image240.wmf"/><Relationship Id="rId26" Type="http://schemas.openxmlformats.org/officeDocument/2006/relationships/image" Target="../media/image244.wmf"/><Relationship Id="rId39" Type="http://schemas.openxmlformats.org/officeDocument/2006/relationships/oleObject" Target="../embeddings/oleObject255.bin"/><Relationship Id="rId21" Type="http://schemas.openxmlformats.org/officeDocument/2006/relationships/oleObject" Target="../embeddings/oleObject246.bin"/><Relationship Id="rId34" Type="http://schemas.openxmlformats.org/officeDocument/2006/relationships/image" Target="../media/image248.wmf"/><Relationship Id="rId42" Type="http://schemas.openxmlformats.org/officeDocument/2006/relationships/image" Target="../media/image252.wmf"/><Relationship Id="rId7" Type="http://schemas.openxmlformats.org/officeDocument/2006/relationships/oleObject" Target="../embeddings/oleObject2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9.wmf"/><Relationship Id="rId29" Type="http://schemas.openxmlformats.org/officeDocument/2006/relationships/oleObject" Target="../embeddings/oleObject250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36.wmf"/><Relationship Id="rId11" Type="http://schemas.openxmlformats.org/officeDocument/2006/relationships/oleObject" Target="../embeddings/oleObject241.bin"/><Relationship Id="rId24" Type="http://schemas.openxmlformats.org/officeDocument/2006/relationships/image" Target="../media/image243.wmf"/><Relationship Id="rId32" Type="http://schemas.openxmlformats.org/officeDocument/2006/relationships/image" Target="../media/image247.wmf"/><Relationship Id="rId37" Type="http://schemas.openxmlformats.org/officeDocument/2006/relationships/oleObject" Target="../embeddings/oleObject254.bin"/><Relationship Id="rId40" Type="http://schemas.openxmlformats.org/officeDocument/2006/relationships/image" Target="../media/image251.wmf"/><Relationship Id="rId45" Type="http://schemas.openxmlformats.org/officeDocument/2006/relationships/oleObject" Target="../embeddings/oleObject258.bin"/><Relationship Id="rId5" Type="http://schemas.openxmlformats.org/officeDocument/2006/relationships/oleObject" Target="../embeddings/oleObject236.bin"/><Relationship Id="rId15" Type="http://schemas.openxmlformats.org/officeDocument/2006/relationships/oleObject" Target="../embeddings/oleObject243.bin"/><Relationship Id="rId23" Type="http://schemas.openxmlformats.org/officeDocument/2006/relationships/oleObject" Target="../embeddings/oleObject247.bin"/><Relationship Id="rId28" Type="http://schemas.openxmlformats.org/officeDocument/2006/relationships/image" Target="../media/image245.wmf"/><Relationship Id="rId36" Type="http://schemas.openxmlformats.org/officeDocument/2006/relationships/image" Target="../media/image249.wmf"/><Relationship Id="rId10" Type="http://schemas.openxmlformats.org/officeDocument/2006/relationships/oleObject" Target="../embeddings/oleObject240.bin"/><Relationship Id="rId19" Type="http://schemas.openxmlformats.org/officeDocument/2006/relationships/oleObject" Target="../embeddings/oleObject245.bin"/><Relationship Id="rId31" Type="http://schemas.openxmlformats.org/officeDocument/2006/relationships/oleObject" Target="../embeddings/oleObject251.bin"/><Relationship Id="rId44" Type="http://schemas.openxmlformats.org/officeDocument/2006/relationships/image" Target="../media/image253.wmf"/><Relationship Id="rId4" Type="http://schemas.openxmlformats.org/officeDocument/2006/relationships/image" Target="../media/image235.wmf"/><Relationship Id="rId9" Type="http://schemas.openxmlformats.org/officeDocument/2006/relationships/oleObject" Target="../embeddings/oleObject239.bin"/><Relationship Id="rId14" Type="http://schemas.openxmlformats.org/officeDocument/2006/relationships/image" Target="../media/image238.wmf"/><Relationship Id="rId22" Type="http://schemas.openxmlformats.org/officeDocument/2006/relationships/image" Target="../media/image242.wmf"/><Relationship Id="rId27" Type="http://schemas.openxmlformats.org/officeDocument/2006/relationships/oleObject" Target="../embeddings/oleObject249.bin"/><Relationship Id="rId30" Type="http://schemas.openxmlformats.org/officeDocument/2006/relationships/image" Target="../media/image246.wmf"/><Relationship Id="rId35" Type="http://schemas.openxmlformats.org/officeDocument/2006/relationships/oleObject" Target="../embeddings/oleObject253.bin"/><Relationship Id="rId43" Type="http://schemas.openxmlformats.org/officeDocument/2006/relationships/oleObject" Target="../embeddings/oleObject257.bin"/><Relationship Id="rId8" Type="http://schemas.openxmlformats.org/officeDocument/2006/relationships/oleObject" Target="../embeddings/oleObject238.bin"/><Relationship Id="rId3" Type="http://schemas.openxmlformats.org/officeDocument/2006/relationships/oleObject" Target="../embeddings/oleObject235.bin"/><Relationship Id="rId12" Type="http://schemas.openxmlformats.org/officeDocument/2006/relationships/image" Target="../media/image237.wmf"/><Relationship Id="rId17" Type="http://schemas.openxmlformats.org/officeDocument/2006/relationships/oleObject" Target="../embeddings/oleObject244.bin"/><Relationship Id="rId25" Type="http://schemas.openxmlformats.org/officeDocument/2006/relationships/oleObject" Target="../embeddings/oleObject248.bin"/><Relationship Id="rId33" Type="http://schemas.openxmlformats.org/officeDocument/2006/relationships/oleObject" Target="../embeddings/oleObject252.bin"/><Relationship Id="rId38" Type="http://schemas.openxmlformats.org/officeDocument/2006/relationships/image" Target="../media/image250.wmf"/><Relationship Id="rId46" Type="http://schemas.openxmlformats.org/officeDocument/2006/relationships/image" Target="../media/image254.wmf"/><Relationship Id="rId20" Type="http://schemas.openxmlformats.org/officeDocument/2006/relationships/image" Target="../media/image241.wmf"/><Relationship Id="rId41" Type="http://schemas.openxmlformats.org/officeDocument/2006/relationships/oleObject" Target="../embeddings/oleObject256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3" Type="http://schemas.openxmlformats.org/officeDocument/2006/relationships/oleObject" Target="../embeddings/oleObject259.bin"/><Relationship Id="rId7" Type="http://schemas.openxmlformats.org/officeDocument/2006/relationships/oleObject" Target="../embeddings/oleObject2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56.wmf"/><Relationship Id="rId5" Type="http://schemas.openxmlformats.org/officeDocument/2006/relationships/oleObject" Target="../embeddings/oleObject260.bin"/><Relationship Id="rId4" Type="http://schemas.openxmlformats.org/officeDocument/2006/relationships/image" Target="../media/image25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10.3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Taylor Series, Infinite Expressions, and Their Applications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Taylor series for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i="1" baseline="30000" dirty="0">
                <a:solidFill>
                  <a:srgbClr val="0000FF"/>
                </a:solidFill>
              </a:rPr>
              <a:t>kx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where </a:t>
            </a:r>
            <a:r>
              <a:rPr lang="en-US" i="1" dirty="0"/>
              <a:t>k</a:t>
            </a:r>
            <a:r>
              <a:rPr lang="en-US" dirty="0"/>
              <a:t> is some constant. </a:t>
            </a:r>
          </a:p>
          <a:p>
            <a:r>
              <a:rPr lang="en-US" b="1" dirty="0"/>
              <a:t>Solution: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Now, substituting into the Taylor formula, 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55978" y="2537178"/>
          <a:ext cx="78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3" imgW="787320" imgH="469800" progId="Equation.DSMT4">
                  <p:embed/>
                </p:oleObj>
              </mc:Choice>
              <mc:Fallback>
                <p:oleObj name="Equation" r:id="rId3" imgW="7873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78" y="2537178"/>
                        <a:ext cx="78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351845" y="2542821"/>
          <a:ext cx="850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5" imgW="850680" imgH="380880" progId="Equation.DSMT4">
                  <p:embed/>
                </p:oleObj>
              </mc:Choice>
              <mc:Fallback>
                <p:oleObj name="Equation" r:id="rId5" imgW="85068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845" y="2542821"/>
                        <a:ext cx="850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315633" y="2511777"/>
          <a:ext cx="3060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7" imgW="3060360" imgH="520560" progId="Equation.DSMT4">
                  <p:embed/>
                </p:oleObj>
              </mc:Choice>
              <mc:Fallback>
                <p:oleObj name="Equation" r:id="rId7" imgW="3060360" imgH="520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633" y="2511777"/>
                        <a:ext cx="3060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5407378" y="2537178"/>
          <a:ext cx="109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9" imgW="1091880" imgH="380880" progId="Equation.DSMT4">
                  <p:embed/>
                </p:oleObj>
              </mc:Choice>
              <mc:Fallback>
                <p:oleObj name="Equation" r:id="rId9" imgW="109188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378" y="2537178"/>
                        <a:ext cx="1092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6548967" y="2548467"/>
          <a:ext cx="1409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Equation" r:id="rId11" imgW="1409400" imgH="469800" progId="Equation.DSMT4">
                  <p:embed/>
                </p:oleObj>
              </mc:Choice>
              <mc:Fallback>
                <p:oleObj name="Equation" r:id="rId11" imgW="140940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967" y="2548467"/>
                        <a:ext cx="1409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7978422" y="2633133"/>
          <a:ext cx="546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Equation" r:id="rId13" imgW="545760" imgH="330120" progId="Equation.DSMT4">
                  <p:embed/>
                </p:oleObj>
              </mc:Choice>
              <mc:Fallback>
                <p:oleObj name="Equation" r:id="rId13" imgW="545760" imgH="3301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8422" y="2633133"/>
                        <a:ext cx="546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44689" y="3171472"/>
          <a:ext cx="78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Equation" r:id="rId15" imgW="787320" imgH="469800" progId="Equation.DSMT4">
                  <p:embed/>
                </p:oleObj>
              </mc:Choice>
              <mc:Fallback>
                <p:oleObj name="Equation" r:id="rId15" imgW="78732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89" y="3171472"/>
                        <a:ext cx="78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1360311" y="3257550"/>
          <a:ext cx="571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17" imgW="571320" imgH="342720" progId="Equation.DSMT4">
                  <p:embed/>
                </p:oleObj>
              </mc:Choice>
              <mc:Fallback>
                <p:oleObj name="Equation" r:id="rId17" imgW="571320" imgH="3427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311" y="3257550"/>
                        <a:ext cx="571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981200" y="3123494"/>
          <a:ext cx="3060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19" imgW="3060360" imgH="520560" progId="Equation.DSMT4">
                  <p:embed/>
                </p:oleObj>
              </mc:Choice>
              <mc:Fallback>
                <p:oleObj name="Equation" r:id="rId19" imgW="3060360" imgH="520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23494"/>
                        <a:ext cx="3060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5081411" y="3166533"/>
          <a:ext cx="698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21" imgW="698400" imgH="368280" progId="Equation.DSMT4">
                  <p:embed/>
                </p:oleObj>
              </mc:Choice>
              <mc:Fallback>
                <p:oleObj name="Equation" r:id="rId21" imgW="698400" imgH="3682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411" y="3166533"/>
                        <a:ext cx="698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4"/>
          <p:cNvGraphicFramePr>
            <a:graphicFrameLocks noChangeAspect="1"/>
          </p:cNvGraphicFramePr>
          <p:nvPr/>
        </p:nvGraphicFramePr>
        <p:xfrm>
          <a:off x="1698978" y="4876800"/>
          <a:ext cx="40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23" imgW="406080" imgH="380880" progId="Equation.DSMT4">
                  <p:embed/>
                </p:oleObj>
              </mc:Choice>
              <mc:Fallback>
                <p:oleObj name="Equation" r:id="rId23" imgW="406080" imgH="3808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978" y="4876800"/>
                        <a:ext cx="406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2175933" y="4666545"/>
          <a:ext cx="3594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25" imgW="3593880" imgH="876240" progId="Equation.DSMT4">
                  <p:embed/>
                </p:oleObj>
              </mc:Choice>
              <mc:Fallback>
                <p:oleObj name="Equation" r:id="rId25" imgW="3593880" imgH="8762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933" y="4666545"/>
                        <a:ext cx="35941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Object 16"/>
          <p:cNvGraphicFramePr>
            <a:graphicFrameLocks noChangeAspect="1"/>
          </p:cNvGraphicFramePr>
          <p:nvPr/>
        </p:nvGraphicFramePr>
        <p:xfrm>
          <a:off x="5792611" y="4598811"/>
          <a:ext cx="1587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27" imgW="1587240" imgH="1028520" progId="Equation.DSMT4">
                  <p:embed/>
                </p:oleObj>
              </mc:Choice>
              <mc:Fallback>
                <p:oleObj name="Equation" r:id="rId27" imgW="1587240" imgH="10285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611" y="4598811"/>
                        <a:ext cx="1587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function whose Taylor series coefficients are specified by the sequence given:</a:t>
            </a:r>
          </a:p>
        </p:txBody>
      </p:sp>
      <p:graphicFrame>
        <p:nvGraphicFramePr>
          <p:cNvPr id="4556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383205"/>
              </p:ext>
            </p:extLst>
          </p:nvPr>
        </p:nvGraphicFramePr>
        <p:xfrm>
          <a:off x="590550" y="2355850"/>
          <a:ext cx="7315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7315200" imgH="1523880" progId="Equation.DSMT4">
                  <p:embed/>
                </p:oleObj>
              </mc:Choice>
              <mc:Fallback>
                <p:oleObj name="Equation" r:id="rId3" imgW="7315200" imgH="1523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355850"/>
                        <a:ext cx="73152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Taylor Series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Solutions: a. </a:t>
            </a:r>
            <a:r>
              <a:rPr lang="en-US" dirty="0"/>
              <a:t>The function is                         </a:t>
            </a:r>
          </a:p>
          <a:p>
            <a:r>
              <a:rPr lang="en-US" dirty="0"/>
              <a:t>By adding and subtracting 1, this can be written as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Another solution is to factor </a:t>
            </a:r>
            <a:r>
              <a:rPr lang="en-US" i="1" dirty="0"/>
              <a:t>x </a:t>
            </a:r>
            <a:r>
              <a:rPr lang="en-US" dirty="0"/>
              <a:t>and substitute: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295001"/>
              </p:ext>
            </p:extLst>
          </p:nvPr>
        </p:nvGraphicFramePr>
        <p:xfrm>
          <a:off x="4648200" y="1306689"/>
          <a:ext cx="320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3" imgW="3200400" imgH="482600" progId="Equation.DSMT4">
                  <p:embed/>
                </p:oleObj>
              </mc:Choice>
              <mc:Fallback>
                <p:oleObj name="Equation" r:id="rId3" imgW="3200400" imgH="482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06689"/>
                        <a:ext cx="3200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317978" y="2362200"/>
          <a:ext cx="68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5" imgW="685800" imgH="469800" progId="Equation.DSMT4">
                  <p:embed/>
                </p:oleObj>
              </mc:Choice>
              <mc:Fallback>
                <p:oleObj name="Equation" r:id="rId5" imgW="6858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978" y="2362200"/>
                        <a:ext cx="68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2044700" y="2355426"/>
          <a:ext cx="2298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Equation" r:id="rId7" imgW="2298600" imgH="368280" progId="Equation.DSMT4">
                  <p:embed/>
                </p:oleObj>
              </mc:Choice>
              <mc:Fallback>
                <p:oleObj name="Equation" r:id="rId7" imgW="229860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2355426"/>
                        <a:ext cx="2298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4431389" y="2348088"/>
          <a:ext cx="3441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Equation" r:id="rId9" imgW="3441600" imgH="368280" progId="Equation.DSMT4">
                  <p:embed/>
                </p:oleObj>
              </mc:Choice>
              <mc:Fallback>
                <p:oleObj name="Equation" r:id="rId9" imgW="3441600" imgH="368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389" y="2348088"/>
                        <a:ext cx="3441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2046111" y="2942166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11" imgW="1688760" imgH="838080" progId="Equation.DSMT4">
                  <p:embed/>
                </p:oleObj>
              </mc:Choice>
              <mc:Fallback>
                <p:oleObj name="Equation" r:id="rId11" imgW="168876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111" y="2942166"/>
                        <a:ext cx="168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3763433" y="2942166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13" imgW="1688760" imgH="838080" progId="Equation.DSMT4">
                  <p:embed/>
                </p:oleObj>
              </mc:Choice>
              <mc:Fallback>
                <p:oleObj name="Equation" r:id="rId13" imgW="168876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433" y="2942166"/>
                        <a:ext cx="168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5476523" y="2942166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15" imgW="1002960" imgH="838080" progId="Equation.DSMT4">
                  <p:embed/>
                </p:oleObj>
              </mc:Choice>
              <mc:Fallback>
                <p:oleObj name="Equation" r:id="rId15" imgW="100296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523" y="2942166"/>
                        <a:ext cx="100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1718733" y="4418189"/>
          <a:ext cx="68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17" imgW="685800" imgH="469800" progId="Equation.DSMT4">
                  <p:embed/>
                </p:oleObj>
              </mc:Choice>
              <mc:Fallback>
                <p:oleObj name="Equation" r:id="rId17" imgW="68580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733" y="4418189"/>
                        <a:ext cx="68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2458155" y="4398433"/>
          <a:ext cx="2298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19" imgW="2298600" imgH="368280" progId="Equation.DSMT4">
                  <p:embed/>
                </p:oleObj>
              </mc:Choice>
              <mc:Fallback>
                <p:oleObj name="Equation" r:id="rId19" imgW="2298600" imgH="3682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155" y="4398433"/>
                        <a:ext cx="2298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4800600" y="4382910"/>
          <a:ext cx="2578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21" imgW="2577960" imgH="571320" progId="Equation.DSMT4">
                  <p:embed/>
                </p:oleObj>
              </mc:Choice>
              <mc:Fallback>
                <p:oleObj name="Equation" r:id="rId21" imgW="2577960" imgH="5713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382910"/>
                        <a:ext cx="2578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/>
        </p:nvGraphicFramePr>
        <p:xfrm>
          <a:off x="2475089" y="5048955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Equation" r:id="rId23" imgW="1346040" imgH="838080" progId="Equation.DSMT4">
                  <p:embed/>
                </p:oleObj>
              </mc:Choice>
              <mc:Fallback>
                <p:oleObj name="Equation" r:id="rId23" imgW="1346040" imgH="8380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089" y="5048955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3852333" y="5040489"/>
          <a:ext cx="109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Equation" r:id="rId25" imgW="1091880" imgH="838080" progId="Equation.DSMT4">
                  <p:embed/>
                </p:oleObj>
              </mc:Choice>
              <mc:Fallback>
                <p:oleObj name="Equation" r:id="rId25" imgW="1091880" imgH="8380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333" y="5040489"/>
                        <a:ext cx="109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Taylor Series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b="1" dirty="0"/>
              <a:t>b.	</a:t>
            </a:r>
            <a:r>
              <a:rPr lang="en-US" dirty="0"/>
              <a:t>The coefficients are almost the ones for </a:t>
            </a:r>
            <a:r>
              <a:rPr lang="en-US" i="1" dirty="0"/>
              <a:t>e</a:t>
            </a:r>
            <a:r>
              <a:rPr lang="en-US" i="1" baseline="30000" dirty="0"/>
              <a:t>x</a:t>
            </a:r>
            <a:r>
              <a:rPr lang="en-US" i="1" dirty="0"/>
              <a:t>, </a:t>
            </a:r>
            <a:r>
              <a:rPr lang="en-US" dirty="0"/>
              <a:t>except for the coefficient of </a:t>
            </a:r>
            <a:r>
              <a:rPr lang="en-US" i="1" dirty="0"/>
              <a:t>x</a:t>
            </a:r>
            <a:r>
              <a:rPr lang="en-US" dirty="0"/>
              <a:t>. This suggests the solution: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i="1" baseline="30000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−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/>
              <a:t>. </a:t>
            </a:r>
          </a:p>
          <a:p>
            <a:pPr marL="457200" indent="-457200">
              <a:spcBef>
                <a:spcPts val="2400"/>
              </a:spcBef>
            </a:pPr>
            <a:r>
              <a:rPr lang="en-US" b="1" dirty="0"/>
              <a:t>c.	</a:t>
            </a:r>
            <a:r>
              <a:rPr lang="en-US" dirty="0"/>
              <a:t>The function is 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794933" y="3568700"/>
          <a:ext cx="68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3" imgW="685800" imgH="469800" progId="Equation.DSMT4">
                  <p:embed/>
                </p:oleObj>
              </mc:Choice>
              <mc:Fallback>
                <p:oleObj name="Equation" r:id="rId3" imgW="6858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933" y="3568700"/>
                        <a:ext cx="68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537178" y="3572934"/>
          <a:ext cx="3327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5" imgW="3327120" imgH="380880" progId="Equation.DSMT4">
                  <p:embed/>
                </p:oleObj>
              </mc:Choice>
              <mc:Fallback>
                <p:oleObj name="Equation" r:id="rId5" imgW="332712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178" y="3572934"/>
                        <a:ext cx="3327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5892800" y="3527778"/>
          <a:ext cx="1422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7" imgW="1422360" imgH="533160" progId="Equation.DSMT4">
                  <p:embed/>
                </p:oleObj>
              </mc:Choice>
              <mc:Fallback>
                <p:oleObj name="Equation" r:id="rId7" imgW="1422360" imgH="533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3527778"/>
                        <a:ext cx="1422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Taylor Series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b="1" dirty="0"/>
              <a:t>d.	</a:t>
            </a:r>
            <a:r>
              <a:rPr lang="en-US" dirty="0"/>
              <a:t>The function is	                                                 which is </a:t>
            </a:r>
          </a:p>
          <a:p>
            <a:pPr marL="457200" indent="-457200">
              <a:spcBef>
                <a:spcPts val="1800"/>
              </a:spcBef>
            </a:pPr>
            <a:r>
              <a:rPr lang="en-US" dirty="0"/>
              <a:t>	the geometric series with </a:t>
            </a:r>
            <a:r>
              <a:rPr lang="en-US" i="1" dirty="0"/>
              <a:t>r </a:t>
            </a:r>
            <a:r>
              <a:rPr lang="en-US" dirty="0"/>
              <a:t>=</a:t>
            </a:r>
            <a:r>
              <a:rPr lang="en-US" i="1" dirty="0"/>
              <a:t> x</a:t>
            </a:r>
            <a:r>
              <a:rPr lang="en-US" baseline="30000" dirty="0"/>
              <a:t>2</a:t>
            </a:r>
            <a:r>
              <a:rPr lang="en-US" dirty="0"/>
              <a:t>. The solution is</a:t>
            </a:r>
            <a:r>
              <a:rPr lang="en-US" i="1" dirty="0"/>
              <a:t> </a:t>
            </a:r>
            <a:r>
              <a:rPr lang="en-US" dirty="0"/>
              <a:t> </a:t>
            </a:r>
          </a:p>
        </p:txBody>
      </p:sp>
      <p:graphicFrame>
        <p:nvGraphicFramePr>
          <p:cNvPr id="458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434081"/>
              </p:ext>
            </p:extLst>
          </p:nvPr>
        </p:nvGraphicFramePr>
        <p:xfrm>
          <a:off x="3206750" y="1120422"/>
          <a:ext cx="3924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3" imgW="3924000" imgH="914400" progId="Equation.DSMT4">
                  <p:embed/>
                </p:oleObj>
              </mc:Choice>
              <mc:Fallback>
                <p:oleObj name="Equation" r:id="rId3" imgW="3924000" imgH="914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1120422"/>
                        <a:ext cx="3924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8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56647"/>
              </p:ext>
            </p:extLst>
          </p:nvPr>
        </p:nvGraphicFramePr>
        <p:xfrm>
          <a:off x="1066800" y="2514600"/>
          <a:ext cx="1473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5" imgW="1473120" imgH="825480" progId="Equation.DSMT4">
                  <p:embed/>
                </p:oleObj>
              </mc:Choice>
              <mc:Fallback>
                <p:oleObj name="Equation" r:id="rId5" imgW="1473120" imgH="825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14600"/>
                        <a:ext cx="1473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Euler's Formula From Trigonometry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6154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</a:rPr>
              <a:t>Euler’s Formula </a:t>
            </a:r>
          </a:p>
          <a:p>
            <a:r>
              <a:rPr lang="en-US" dirty="0">
                <a:solidFill>
                  <a:srgbClr val="000000"/>
                </a:solidFill>
              </a:rPr>
              <a:t>For any real number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597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438011"/>
              </p:ext>
            </p:extLst>
          </p:nvPr>
        </p:nvGraphicFramePr>
        <p:xfrm>
          <a:off x="3124200" y="236220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3" imgW="2895600" imgH="482600" progId="Equation.DSMT4">
                  <p:embed/>
                </p:oleObj>
              </mc:Choice>
              <mc:Fallback>
                <p:oleObj name="Equation" r:id="rId3" imgW="2895600" imgH="482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362200"/>
                        <a:ext cx="289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Application of Euler's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 the identity: for any real number </a:t>
            </a:r>
            <a:r>
              <a:rPr lang="en-US" i="1" dirty="0"/>
              <a:t>t,</a:t>
            </a:r>
          </a:p>
          <a:p>
            <a:endParaRPr lang="en-US" i="1" dirty="0"/>
          </a:p>
          <a:p>
            <a:pPr>
              <a:spcBef>
                <a:spcPts val="2400"/>
              </a:spcBef>
            </a:pPr>
            <a:r>
              <a:rPr lang="en-US" b="1" dirty="0"/>
              <a:t>Solution: </a:t>
            </a:r>
          </a:p>
          <a:p>
            <a:r>
              <a:rPr lang="en-US" dirty="0"/>
              <a:t>Using Euler’s Formula twice, we have</a:t>
            </a:r>
          </a:p>
        </p:txBody>
      </p:sp>
      <p:graphicFrame>
        <p:nvGraphicFramePr>
          <p:cNvPr id="460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860787"/>
              </p:ext>
            </p:extLst>
          </p:nvPr>
        </p:nvGraphicFramePr>
        <p:xfrm>
          <a:off x="2012950" y="1917700"/>
          <a:ext cx="5118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3" imgW="5117760" imgH="533160" progId="Equation.DSMT4">
                  <p:embed/>
                </p:oleObj>
              </mc:Choice>
              <mc:Fallback>
                <p:oleObj name="Equation" r:id="rId3" imgW="5117760" imgH="5331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1917700"/>
                        <a:ext cx="5118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840282"/>
              </p:ext>
            </p:extLst>
          </p:nvPr>
        </p:nvGraphicFramePr>
        <p:xfrm>
          <a:off x="1104900" y="3711575"/>
          <a:ext cx="2146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5" imgW="2145960" imgH="533160" progId="Equation.DSMT4">
                  <p:embed/>
                </p:oleObj>
              </mc:Choice>
              <mc:Fallback>
                <p:oleObj name="Equation" r:id="rId5" imgW="214596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3711575"/>
                        <a:ext cx="2146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11427"/>
              </p:ext>
            </p:extLst>
          </p:nvPr>
        </p:nvGraphicFramePr>
        <p:xfrm>
          <a:off x="3303588" y="3651250"/>
          <a:ext cx="1028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7" imgW="1028520" imgH="634680" progId="Equation.DSMT4">
                  <p:embed/>
                </p:oleObj>
              </mc:Choice>
              <mc:Fallback>
                <p:oleObj name="Equation" r:id="rId7" imgW="1028520" imgH="634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3651250"/>
                        <a:ext cx="10287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354069"/>
              </p:ext>
            </p:extLst>
          </p:nvPr>
        </p:nvGraphicFramePr>
        <p:xfrm>
          <a:off x="4352925" y="3744913"/>
          <a:ext cx="736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9" imgW="736560" imgH="380880" progId="Equation.DSMT4">
                  <p:embed/>
                </p:oleObj>
              </mc:Choice>
              <mc:Fallback>
                <p:oleObj name="Equation" r:id="rId9" imgW="7365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3744913"/>
                        <a:ext cx="736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766586"/>
              </p:ext>
            </p:extLst>
          </p:nvPr>
        </p:nvGraphicFramePr>
        <p:xfrm>
          <a:off x="5092700" y="3757613"/>
          <a:ext cx="2908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11" imgW="2908080" imgH="469800" progId="Equation.DSMT4">
                  <p:embed/>
                </p:oleObj>
              </mc:Choice>
              <mc:Fallback>
                <p:oleObj name="Equation" r:id="rId11" imgW="29080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3757613"/>
                        <a:ext cx="2908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Solving an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equation: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5 </a:t>
            </a:r>
            <a:r>
              <a:rPr lang="en-US" dirty="0">
                <a:solidFill>
                  <a:srgbClr val="0000FF"/>
                </a:solidFill>
              </a:rPr>
              <a:t>= 1</a:t>
            </a:r>
            <a:r>
              <a:rPr lang="en-US" dirty="0"/>
              <a:t>.</a:t>
            </a:r>
          </a:p>
          <a:p>
            <a:r>
              <a:rPr lang="en-US" b="1" dirty="0"/>
              <a:t>Solution: </a:t>
            </a:r>
            <a:r>
              <a:rPr lang="en-US" dirty="0"/>
              <a:t>Since             we have                               and any </a:t>
            </a:r>
            <a:r>
              <a:rPr lang="en-US" i="1" dirty="0"/>
              <a:t>x</a:t>
            </a:r>
            <a:r>
              <a:rPr lang="en-US" dirty="0"/>
              <a:t> satisfying the equation lies on the unit circle in the complex plane. Then</a:t>
            </a:r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From this we see 5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 = 2</a:t>
            </a:r>
            <a:r>
              <a:rPr lang="en-US" i="1" dirty="0"/>
              <a:t>k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 for some integer </a:t>
            </a:r>
            <a:r>
              <a:rPr lang="en-US" i="1" dirty="0"/>
              <a:t>k</a:t>
            </a:r>
            <a:r>
              <a:rPr lang="en-US" dirty="0"/>
              <a:t>. So</a:t>
            </a:r>
          </a:p>
          <a:p>
            <a:pPr>
              <a:spcBef>
                <a:spcPts val="1800"/>
              </a:spcBef>
            </a:pPr>
            <a:r>
              <a:rPr lang="en-US" dirty="0"/>
              <a:t>We take </a:t>
            </a:r>
            <a:r>
              <a:rPr lang="en-US" i="1" dirty="0"/>
              <a:t>k</a:t>
            </a:r>
            <a:r>
              <a:rPr lang="en-US" dirty="0"/>
              <a:t> = 0, 1, 2, 3, 4 (since there are 5 solutions). </a:t>
            </a:r>
          </a:p>
        </p:txBody>
      </p:sp>
      <p:graphicFrame>
        <p:nvGraphicFramePr>
          <p:cNvPr id="462853" name="Object 5"/>
          <p:cNvGraphicFramePr>
            <a:graphicFrameLocks noChangeAspect="1"/>
          </p:cNvGraphicFramePr>
          <p:nvPr/>
        </p:nvGraphicFramePr>
        <p:xfrm>
          <a:off x="2781300" y="1828800"/>
          <a:ext cx="901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3" imgW="901309" imgH="469696" progId="Equation.DSMT4">
                  <p:embed/>
                </p:oleObj>
              </mc:Choice>
              <mc:Fallback>
                <p:oleObj name="Equation" r:id="rId3" imgW="901309" imgH="469696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1828800"/>
                        <a:ext cx="901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155354"/>
              </p:ext>
            </p:extLst>
          </p:nvPr>
        </p:nvGraphicFramePr>
        <p:xfrm>
          <a:off x="5010150" y="1866900"/>
          <a:ext cx="2349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5" imgW="2349360" imgH="317160" progId="Equation.DSMT4">
                  <p:embed/>
                </p:oleObj>
              </mc:Choice>
              <mc:Fallback>
                <p:oleObj name="Equation" r:id="rId5" imgW="2349360" imgH="31716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1866900"/>
                        <a:ext cx="2349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683754"/>
              </p:ext>
            </p:extLst>
          </p:nvPr>
        </p:nvGraphicFramePr>
        <p:xfrm>
          <a:off x="1612900" y="3213100"/>
          <a:ext cx="5918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7" imgW="5918040" imgH="533160" progId="Equation.DSMT4">
                  <p:embed/>
                </p:oleObj>
              </mc:Choice>
              <mc:Fallback>
                <p:oleObj name="Equation" r:id="rId7" imgW="5918040" imgH="53316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3213100"/>
                        <a:ext cx="5918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006057"/>
              </p:ext>
            </p:extLst>
          </p:nvPr>
        </p:nvGraphicFramePr>
        <p:xfrm>
          <a:off x="7569200" y="3668713"/>
          <a:ext cx="129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9" imgW="1295280" imgH="838080" progId="Equation.DSMT4">
                  <p:embed/>
                </p:oleObj>
              </mc:Choice>
              <mc:Fallback>
                <p:oleObj name="Equation" r:id="rId9" imgW="1295280" imgH="8380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3668713"/>
                        <a:ext cx="1295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Solving an Equation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1040285"/>
          </a:xfrm>
        </p:spPr>
        <p:txBody>
          <a:bodyPr>
            <a:spAutoFit/>
          </a:bodyPr>
          <a:lstStyle/>
          <a:p>
            <a:r>
              <a:rPr lang="en-US" dirty="0"/>
              <a:t>We get </a:t>
            </a:r>
          </a:p>
          <a:p>
            <a:endParaRPr lang="en-US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221089" y="1317625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3" imgW="711000" imgH="279360" progId="Equation.DSMT4">
                  <p:embed/>
                </p:oleObj>
              </mc:Choice>
              <mc:Fallback>
                <p:oleObj name="Equation" r:id="rId3" imgW="71100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089" y="1317625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034145" y="1314450"/>
          <a:ext cx="2044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Equation" r:id="rId5" imgW="2044440" imgH="291960" progId="Equation.DSMT4">
                  <p:embed/>
                </p:oleObj>
              </mc:Choice>
              <mc:Fallback>
                <p:oleObj name="Equation" r:id="rId5" imgW="20444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145" y="1314450"/>
                        <a:ext cx="2044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6341534" y="1371600"/>
          <a:ext cx="584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Equation" r:id="rId7" imgW="583920" imgH="241200" progId="Equation.DSMT4">
                  <p:embed/>
                </p:oleObj>
              </mc:Choice>
              <mc:Fallback>
                <p:oleObj name="Equation" r:id="rId7" imgW="58392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1534" y="1371600"/>
                        <a:ext cx="584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221089" y="2164644"/>
          <a:ext cx="495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Equation" r:id="rId9" imgW="495000" imgH="228600" progId="Equation.DSMT4">
                  <p:embed/>
                </p:oleObj>
              </mc:Choice>
              <mc:Fallback>
                <p:oleObj name="Equation" r:id="rId9" imgW="4950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089" y="2164644"/>
                        <a:ext cx="495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046995"/>
              </p:ext>
            </p:extLst>
          </p:nvPr>
        </p:nvGraphicFramePr>
        <p:xfrm>
          <a:off x="2706688" y="1804988"/>
          <a:ext cx="3009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Equation" r:id="rId11" imgW="3009600" imgH="939600" progId="Equation.DSMT4">
                  <p:embed/>
                </p:oleObj>
              </mc:Choice>
              <mc:Fallback>
                <p:oleObj name="Equation" r:id="rId11" imgW="300960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1804988"/>
                        <a:ext cx="3009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6340122" y="2153355"/>
          <a:ext cx="57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Equation" r:id="rId13" imgW="571320" imgH="228600" progId="Equation.DSMT4">
                  <p:embed/>
                </p:oleObj>
              </mc:Choice>
              <mc:Fallback>
                <p:oleObj name="Equation" r:id="rId13" imgW="57132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122" y="2153355"/>
                        <a:ext cx="571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2221089" y="3177822"/>
          <a:ext cx="495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name="Equation" r:id="rId15" imgW="495000" imgH="228600" progId="Equation.DSMT4">
                  <p:embed/>
                </p:oleObj>
              </mc:Choice>
              <mc:Fallback>
                <p:oleObj name="Equation" r:id="rId15" imgW="49500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089" y="3177822"/>
                        <a:ext cx="495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333310"/>
              </p:ext>
            </p:extLst>
          </p:nvPr>
        </p:nvGraphicFramePr>
        <p:xfrm>
          <a:off x="2713038" y="2835275"/>
          <a:ext cx="3048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Equation" r:id="rId17" imgW="3047760" imgH="939600" progId="Equation.DSMT4">
                  <p:embed/>
                </p:oleObj>
              </mc:Choice>
              <mc:Fallback>
                <p:oleObj name="Equation" r:id="rId17" imgW="3047760" imgH="939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2835275"/>
                        <a:ext cx="3048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6340122" y="3197577"/>
          <a:ext cx="57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Equation" r:id="rId19" imgW="571320" imgH="228600" progId="Equation.DSMT4">
                  <p:embed/>
                </p:oleObj>
              </mc:Choice>
              <mc:Fallback>
                <p:oleObj name="Equation" r:id="rId19" imgW="57132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122" y="3197577"/>
                        <a:ext cx="571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2221089" y="4224867"/>
          <a:ext cx="495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Equation" r:id="rId21" imgW="495000" imgH="228600" progId="Equation.DSMT4">
                  <p:embed/>
                </p:oleObj>
              </mc:Choice>
              <mc:Fallback>
                <p:oleObj name="Equation" r:id="rId21" imgW="49500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089" y="4224867"/>
                        <a:ext cx="495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630232"/>
              </p:ext>
            </p:extLst>
          </p:nvPr>
        </p:nvGraphicFramePr>
        <p:xfrm>
          <a:off x="2724150" y="3868738"/>
          <a:ext cx="3022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Equation" r:id="rId23" imgW="3022560" imgH="939600" progId="Equation.DSMT4">
                  <p:embed/>
                </p:oleObj>
              </mc:Choice>
              <mc:Fallback>
                <p:oleObj name="Equation" r:id="rId23" imgW="3022560" imgH="939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3868738"/>
                        <a:ext cx="3022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6347178" y="4220633"/>
          <a:ext cx="571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Equation" r:id="rId25" imgW="571320" imgH="241200" progId="Equation.DSMT4">
                  <p:embed/>
                </p:oleObj>
              </mc:Choice>
              <mc:Fallback>
                <p:oleObj name="Equation" r:id="rId25" imgW="571320" imgH="241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178" y="4220633"/>
                        <a:ext cx="571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2221089" y="5257800"/>
          <a:ext cx="495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Equation" r:id="rId27" imgW="495000" imgH="228600" progId="Equation.DSMT4">
                  <p:embed/>
                </p:oleObj>
              </mc:Choice>
              <mc:Fallback>
                <p:oleObj name="Equation" r:id="rId27" imgW="495000" imgH="228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089" y="5257800"/>
                        <a:ext cx="495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668572"/>
              </p:ext>
            </p:extLst>
          </p:nvPr>
        </p:nvGraphicFramePr>
        <p:xfrm>
          <a:off x="2713038" y="4902200"/>
          <a:ext cx="3022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Equation" r:id="rId29" imgW="3022560" imgH="939600" progId="Equation.DSMT4">
                  <p:embed/>
                </p:oleObj>
              </mc:Choice>
              <mc:Fallback>
                <p:oleObj name="Equation" r:id="rId29" imgW="3022560" imgH="939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4902200"/>
                        <a:ext cx="3022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1" name="Object 17"/>
          <p:cNvGraphicFramePr>
            <a:graphicFrameLocks noChangeAspect="1"/>
          </p:cNvGraphicFramePr>
          <p:nvPr/>
        </p:nvGraphicFramePr>
        <p:xfrm>
          <a:off x="6348589" y="5257800"/>
          <a:ext cx="596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Equation" r:id="rId31" imgW="596880" imgH="228600" progId="Equation.DSMT4">
                  <p:embed/>
                </p:oleObj>
              </mc:Choice>
              <mc:Fallback>
                <p:oleObj name="Equation" r:id="rId31" imgW="596880" imgH="228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589" y="5257800"/>
                        <a:ext cx="596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Power Series of Degree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polynomial of degree at least five which represents the function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which satisfies the conditions given:</a:t>
            </a:r>
          </a:p>
          <a:p>
            <a:r>
              <a:rPr lang="en-US" b="1" dirty="0"/>
              <a:t>Solution: </a:t>
            </a:r>
            <a:endParaRPr lang="en-US" dirty="0"/>
          </a:p>
        </p:txBody>
      </p:sp>
      <p:graphicFrame>
        <p:nvGraphicFramePr>
          <p:cNvPr id="464898" name="Object 2"/>
          <p:cNvGraphicFramePr>
            <a:graphicFrameLocks noChangeAspect="1"/>
          </p:cNvGraphicFramePr>
          <p:nvPr/>
        </p:nvGraphicFramePr>
        <p:xfrm>
          <a:off x="3132667" y="2209800"/>
          <a:ext cx="3352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3" imgW="3352800" imgH="469900" progId="Equation.DSMT4">
                  <p:embed/>
                </p:oleObj>
              </mc:Choice>
              <mc:Fallback>
                <p:oleObj name="Equation" r:id="rId3" imgW="3352800" imgH="4699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667" y="2209800"/>
                        <a:ext cx="3352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78556" y="3591278"/>
          <a:ext cx="170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5" imgW="1701720" imgH="469800" progId="Equation.DSMT4">
                  <p:embed/>
                </p:oleObj>
              </mc:Choice>
              <mc:Fallback>
                <p:oleObj name="Equation" r:id="rId5" imgW="17017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556" y="3591278"/>
                        <a:ext cx="170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317044" y="3579989"/>
          <a:ext cx="3886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7" imgW="3886200" imgH="469800" progId="Equation.DSMT4">
                  <p:embed/>
                </p:oleObj>
              </mc:Choice>
              <mc:Fallback>
                <p:oleObj name="Equation" r:id="rId7" imgW="38862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044" y="3579989"/>
                        <a:ext cx="3886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6237111" y="3357033"/>
          <a:ext cx="1447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9" imgW="1447560" imgH="952200" progId="Equation.DSMT4">
                  <p:embed/>
                </p:oleObj>
              </mc:Choice>
              <mc:Fallback>
                <p:oleObj name="Equation" r:id="rId9" imgW="1447560" imgH="952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111" y="3357033"/>
                        <a:ext cx="14478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Calculate infinite series based on Taylor polynomials and binomial expansions.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Utilize Euler's formula to solve equations in the complex plane.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Use a power series to find the solution for a differential equation.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Power Series of Degree 5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		 we have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3000"/>
              </a:spcBef>
            </a:pPr>
            <a:r>
              <a:rPr lang="en-US" dirty="0"/>
              <a:t>Also, using the given condition that </a:t>
            </a:r>
            <a:r>
              <a:rPr lang="en-US" i="1" dirty="0">
                <a:solidFill>
                  <a:srgbClr val="7030A0"/>
                </a:solidFill>
              </a:rPr>
              <a:t>y ′ </a:t>
            </a:r>
            <a:r>
              <a:rPr lang="en-US" dirty="0">
                <a:solidFill>
                  <a:srgbClr val="7030A0"/>
                </a:solidFill>
              </a:rPr>
              <a:t>= 2</a:t>
            </a:r>
            <a:r>
              <a:rPr lang="en-US" i="1" dirty="0">
                <a:solidFill>
                  <a:srgbClr val="7030A0"/>
                </a:solidFill>
              </a:rPr>
              <a:t>y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 </a:t>
            </a:r>
          </a:p>
          <a:p>
            <a:pPr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r>
              <a:rPr lang="en-US" dirty="0"/>
              <a:t>We equate the two expressions for             stopping with the degree 4 coefficient, and get 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  <p:graphicFrame>
        <p:nvGraphicFramePr>
          <p:cNvPr id="465927" name="Object 7"/>
          <p:cNvGraphicFramePr>
            <a:graphicFrameLocks noChangeAspect="1"/>
          </p:cNvGraphicFramePr>
          <p:nvPr/>
        </p:nvGraphicFramePr>
        <p:xfrm>
          <a:off x="5651500" y="4778022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3" imgW="914400" imgH="469900" progId="Equation.DSMT4">
                  <p:embed/>
                </p:oleObj>
              </mc:Choice>
              <mc:Fallback>
                <p:oleObj name="Equation" r:id="rId3" imgW="914400" imgH="4699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778022"/>
                        <a:ext cx="91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995064"/>
              </p:ext>
            </p:extLst>
          </p:nvPr>
        </p:nvGraphicFramePr>
        <p:xfrm>
          <a:off x="533400" y="1317978"/>
          <a:ext cx="2768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5" imgW="2768600" imgH="469900" progId="Equation.DSMT4">
                  <p:embed/>
                </p:oleObj>
              </mc:Choice>
              <mc:Fallback>
                <p:oleObj name="Equation" r:id="rId5" imgW="2768600" imgH="4699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17978"/>
                        <a:ext cx="2768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1052688" y="1905000"/>
          <a:ext cx="68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7" imgW="685800" imgH="469800" progId="Equation.DSMT4">
                  <p:embed/>
                </p:oleObj>
              </mc:Choice>
              <mc:Fallback>
                <p:oleObj name="Equation" r:id="rId7" imgW="6858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688" y="1905000"/>
                        <a:ext cx="68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1871134" y="1893888"/>
          <a:ext cx="5829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9" imgW="5829120" imgH="469800" progId="Equation.DSMT4">
                  <p:embed/>
                </p:oleObj>
              </mc:Choice>
              <mc:Fallback>
                <p:oleObj name="Equation" r:id="rId9" imgW="582912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134" y="1893888"/>
                        <a:ext cx="5829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1055511" y="2610555"/>
          <a:ext cx="78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11" imgW="787320" imgH="469800" progId="Equation.DSMT4">
                  <p:embed/>
                </p:oleObj>
              </mc:Choice>
              <mc:Fallback>
                <p:oleObj name="Equation" r:id="rId11" imgW="78732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511" y="2610555"/>
                        <a:ext cx="78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1871134" y="2602089"/>
          <a:ext cx="5537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13" imgW="5537160" imgH="469800" progId="Equation.DSMT4">
                  <p:embed/>
                </p:oleObj>
              </mc:Choice>
              <mc:Fallback>
                <p:oleObj name="Equation" r:id="rId13" imgW="553716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134" y="2602089"/>
                        <a:ext cx="5537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587022" y="3958166"/>
          <a:ext cx="78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15" imgW="787320" imgH="469800" progId="Equation.DSMT4">
                  <p:embed/>
                </p:oleObj>
              </mc:Choice>
              <mc:Fallback>
                <p:oleObj name="Equation" r:id="rId15" imgW="78732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22" y="3958166"/>
                        <a:ext cx="78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1408290" y="4032956"/>
          <a:ext cx="660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17" imgW="660240" imgH="355320" progId="Equation.DSMT4">
                  <p:embed/>
                </p:oleObj>
              </mc:Choice>
              <mc:Fallback>
                <p:oleObj name="Equation" r:id="rId17" imgW="660240" imgH="3553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290" y="4032956"/>
                        <a:ext cx="660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2094089" y="3946877"/>
          <a:ext cx="6451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19" imgW="6451560" imgH="469800" progId="Equation.DSMT4">
                  <p:embed/>
                </p:oleObj>
              </mc:Choice>
              <mc:Fallback>
                <p:oleObj name="Equation" r:id="rId19" imgW="6451560" imgH="469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089" y="3946877"/>
                        <a:ext cx="6451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7670800" y="1981200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21" imgW="558720" imgH="304560" progId="Equation.DSMT4">
                  <p:embed/>
                </p:oleObj>
              </mc:Choice>
              <mc:Fallback>
                <p:oleObj name="Equation" r:id="rId21" imgW="558720" imgH="3045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800" y="1981200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Power Series of Degree 5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500" dirty="0"/>
          </a:p>
          <a:p>
            <a:r>
              <a:rPr lang="en-US" dirty="0"/>
              <a:t>This equation is valid for all </a:t>
            </a:r>
            <a:r>
              <a:rPr lang="en-US" i="1" dirty="0"/>
              <a:t>x </a:t>
            </a:r>
            <a:r>
              <a:rPr lang="en-US" dirty="0"/>
              <a:t>in some interval about </a:t>
            </a:r>
            <a:r>
              <a:rPr lang="en-US" i="1" dirty="0"/>
              <a:t>x </a:t>
            </a:r>
            <a:r>
              <a:rPr lang="en-US" dirty="0"/>
              <a:t>= 0. This means that the coefficient of each power of </a:t>
            </a:r>
            <a:r>
              <a:rPr lang="en-US" i="1" dirty="0"/>
              <a:t>x</a:t>
            </a:r>
            <a:r>
              <a:rPr lang="en-US" dirty="0"/>
              <a:t> is zero. Thus,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817511" y="1284111"/>
          <a:ext cx="448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3" imgW="4483080" imgH="469800" progId="Equation.DSMT4">
                  <p:embed/>
                </p:oleObj>
              </mc:Choice>
              <mc:Fallback>
                <p:oleObj name="Equation" r:id="rId3" imgW="44830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511" y="1284111"/>
                        <a:ext cx="448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360789" y="1859844"/>
          <a:ext cx="496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5" imgW="4965480" imgH="469800" progId="Equation.DSMT4">
                  <p:embed/>
                </p:oleObj>
              </mc:Choice>
              <mc:Fallback>
                <p:oleObj name="Equation" r:id="rId5" imgW="49654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789" y="1859844"/>
                        <a:ext cx="496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1816099" y="2438400"/>
          <a:ext cx="5308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7" imgW="5308560" imgH="1104840" progId="Equation.DSMT4">
                  <p:embed/>
                </p:oleObj>
              </mc:Choice>
              <mc:Fallback>
                <p:oleObj name="Equation" r:id="rId7" imgW="5308560" imgH="1104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099" y="2438400"/>
                        <a:ext cx="53086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6831189" y="3124200"/>
          <a:ext cx="49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9" imgW="495000" imgH="291960" progId="Equation.DSMT4">
                  <p:embed/>
                </p:oleObj>
              </mc:Choice>
              <mc:Fallback>
                <p:oleObj name="Equation" r:id="rId9" imgW="4950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189" y="3124200"/>
                        <a:ext cx="495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1741311" y="4848578"/>
          <a:ext cx="1358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Equation" r:id="rId11" imgW="1358640" imgH="431640" progId="Equation.DSMT4">
                  <p:embed/>
                </p:oleObj>
              </mc:Choice>
              <mc:Fallback>
                <p:oleObj name="Equation" r:id="rId11" imgW="135864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311" y="4848578"/>
                        <a:ext cx="1358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4028723" y="4906433"/>
          <a:ext cx="168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tion" r:id="rId13" imgW="1688760" imgH="393480" progId="Equation.DSMT4">
                  <p:embed/>
                </p:oleObj>
              </mc:Choice>
              <mc:Fallback>
                <p:oleObj name="Equation" r:id="rId13" imgW="168876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8723" y="4906433"/>
                        <a:ext cx="168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6539089" y="4848578"/>
          <a:ext cx="86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Equation" r:id="rId15" imgW="863280" imgH="431640" progId="Equation.DSMT4">
                  <p:embed/>
                </p:oleObj>
              </mc:Choice>
              <mc:Fallback>
                <p:oleObj name="Equation" r:id="rId15" imgW="86328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9089" y="4848578"/>
                        <a:ext cx="863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1730022" y="5390444"/>
          <a:ext cx="186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Equation" r:id="rId17" imgW="1866600" imgH="431640" progId="Equation.DSMT4">
                  <p:embed/>
                </p:oleObj>
              </mc:Choice>
              <mc:Fallback>
                <p:oleObj name="Equation" r:id="rId17" imgW="186660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022" y="5390444"/>
                        <a:ext cx="1866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4034366" y="5428544"/>
          <a:ext cx="168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Equation" r:id="rId19" imgW="1688760" imgH="393480" progId="Equation.DSMT4">
                  <p:embed/>
                </p:oleObj>
              </mc:Choice>
              <mc:Fallback>
                <p:oleObj name="Equation" r:id="rId19" imgW="1688760" imgH="393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4366" y="5428544"/>
                        <a:ext cx="168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6537678" y="5381978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Equation" r:id="rId21" imgW="876240" imgH="431640" progId="Equation.DSMT4">
                  <p:embed/>
                </p:oleObj>
              </mc:Choice>
              <mc:Fallback>
                <p:oleObj name="Equation" r:id="rId21" imgW="876240" imgH="431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678" y="5381978"/>
                        <a:ext cx="876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Power Series of Degree 5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Therefore,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176867" y="1532466"/>
          <a:ext cx="186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" name="Equation" r:id="rId3" imgW="1866600" imgH="431640" progId="Equation.DSMT4">
                  <p:embed/>
                </p:oleObj>
              </mc:Choice>
              <mc:Fallback>
                <p:oleObj name="Equation" r:id="rId3" imgW="186660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867" y="1532466"/>
                        <a:ext cx="1866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482622" y="1566333"/>
          <a:ext cx="168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7" name="Equation" r:id="rId5" imgW="1688760" imgH="393480" progId="Equation.DSMT4">
                  <p:embed/>
                </p:oleObj>
              </mc:Choice>
              <mc:Fallback>
                <p:oleObj name="Equation" r:id="rId5" imgW="168876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622" y="1566333"/>
                        <a:ext cx="168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5981700" y="1538112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Equation" r:id="rId7" imgW="342720" imgH="431640" progId="Equation.DSMT4">
                  <p:embed/>
                </p:oleObj>
              </mc:Choice>
              <mc:Fallback>
                <p:oleObj name="Equation" r:id="rId7" imgW="34272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1538112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6379632" y="1306689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Equation" r:id="rId9" imgW="876240" imgH="838080" progId="Equation.DSMT4">
                  <p:embed/>
                </p:oleObj>
              </mc:Choice>
              <mc:Fallback>
                <p:oleObj name="Equation" r:id="rId9" imgW="87624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632" y="1306689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7268633" y="1306689"/>
          <a:ext cx="546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Equation" r:id="rId11" imgW="545760" imgH="838080" progId="Equation.DSMT4">
                  <p:embed/>
                </p:oleObj>
              </mc:Choice>
              <mc:Fallback>
                <p:oleObj name="Equation" r:id="rId11" imgW="54576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633" y="1306689"/>
                        <a:ext cx="546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1174044" y="2479321"/>
          <a:ext cx="1905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Equation" r:id="rId13" imgW="1904760" imgH="431640" progId="Equation.DSMT4">
                  <p:embed/>
                </p:oleObj>
              </mc:Choice>
              <mc:Fallback>
                <p:oleObj name="Equation" r:id="rId13" imgW="190476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044" y="2479321"/>
                        <a:ext cx="1905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3462867" y="2514600"/>
          <a:ext cx="168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Equation" r:id="rId15" imgW="1688760" imgH="393480" progId="Equation.DSMT4">
                  <p:embed/>
                </p:oleObj>
              </mc:Choice>
              <mc:Fallback>
                <p:oleObj name="Equation" r:id="rId15" imgW="168876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867" y="2514600"/>
                        <a:ext cx="168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5980289" y="2480733"/>
          <a:ext cx="35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Equation" r:id="rId17" imgW="355320" imgH="431640" progId="Equation.DSMT4">
                  <p:embed/>
                </p:oleObj>
              </mc:Choice>
              <mc:Fallback>
                <p:oleObj name="Equation" r:id="rId17" imgW="35532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289" y="2480733"/>
                        <a:ext cx="355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6385278" y="2254956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Equation" r:id="rId19" imgW="876240" imgH="838080" progId="Equation.DSMT4">
                  <p:embed/>
                </p:oleObj>
              </mc:Choice>
              <mc:Fallback>
                <p:oleObj name="Equation" r:id="rId19" imgW="876240" imgH="838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278" y="2254956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7272867" y="2243667"/>
          <a:ext cx="53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5" name="Equation" r:id="rId21" imgW="533160" imgH="838080" progId="Equation.DSMT4">
                  <p:embed/>
                </p:oleObj>
              </mc:Choice>
              <mc:Fallback>
                <p:oleObj name="Equation" r:id="rId21" imgW="533160" imgH="8380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867" y="2243667"/>
                        <a:ext cx="533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1176867" y="3420533"/>
          <a:ext cx="1892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6" name="Equation" r:id="rId23" imgW="1892160" imgH="431640" progId="Equation.DSMT4">
                  <p:embed/>
                </p:oleObj>
              </mc:Choice>
              <mc:Fallback>
                <p:oleObj name="Equation" r:id="rId23" imgW="1892160" imgH="4316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867" y="3420533"/>
                        <a:ext cx="1892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5" name="Object 15"/>
          <p:cNvGraphicFramePr>
            <a:graphicFrameLocks noChangeAspect="1"/>
          </p:cNvGraphicFramePr>
          <p:nvPr/>
        </p:nvGraphicFramePr>
        <p:xfrm>
          <a:off x="3482622" y="3469922"/>
          <a:ext cx="168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name="Equation" r:id="rId25" imgW="1688760" imgH="393480" progId="Equation.DSMT4">
                  <p:embed/>
                </p:oleObj>
              </mc:Choice>
              <mc:Fallback>
                <p:oleObj name="Equation" r:id="rId25" imgW="1688760" imgH="393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622" y="3469922"/>
                        <a:ext cx="168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5981700" y="3409244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name="Equation" r:id="rId26" imgW="342720" imgH="431640" progId="Equation.DSMT4">
                  <p:embed/>
                </p:oleObj>
              </mc:Choice>
              <mc:Fallback>
                <p:oleObj name="Equation" r:id="rId26" imgW="342720" imgH="4316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3409244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6383867" y="3200400"/>
          <a:ext cx="88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Equation" r:id="rId28" imgW="888840" imgH="838080" progId="Equation.DSMT4">
                  <p:embed/>
                </p:oleObj>
              </mc:Choice>
              <mc:Fallback>
                <p:oleObj name="Equation" r:id="rId28" imgW="888840" imgH="8380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867" y="3200400"/>
                        <a:ext cx="889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7279922" y="3200400"/>
          <a:ext cx="69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Equation" r:id="rId30" imgW="698400" imgH="838080" progId="Equation.DSMT4">
                  <p:embed/>
                </p:oleObj>
              </mc:Choice>
              <mc:Fallback>
                <p:oleObj name="Equation" r:id="rId30" imgW="698400" imgH="8380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9922" y="3200400"/>
                        <a:ext cx="69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9" name="Object 19"/>
          <p:cNvGraphicFramePr>
            <a:graphicFrameLocks noChangeAspect="1"/>
          </p:cNvGraphicFramePr>
          <p:nvPr/>
        </p:nvGraphicFramePr>
        <p:xfrm>
          <a:off x="1143000" y="4996745"/>
          <a:ext cx="68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Equation" r:id="rId32" imgW="685800" imgH="469800" progId="Equation.DSMT4">
                  <p:embed/>
                </p:oleObj>
              </mc:Choice>
              <mc:Fallback>
                <p:oleObj name="Equation" r:id="rId32" imgW="685800" imgH="469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996745"/>
                        <a:ext cx="68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0" name="Object 20"/>
          <p:cNvGraphicFramePr>
            <a:graphicFrameLocks noChangeAspect="1"/>
          </p:cNvGraphicFramePr>
          <p:nvPr/>
        </p:nvGraphicFramePr>
        <p:xfrm>
          <a:off x="1882422" y="4996745"/>
          <a:ext cx="1016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Equation" r:id="rId34" imgW="1015920" imgH="469800" progId="Equation.DSMT4">
                  <p:embed/>
                </p:oleObj>
              </mc:Choice>
              <mc:Fallback>
                <p:oleObj name="Equation" r:id="rId34" imgW="1015920" imgH="4698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422" y="4996745"/>
                        <a:ext cx="1016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21"/>
          <p:cNvGraphicFramePr>
            <a:graphicFrameLocks noChangeAspect="1"/>
          </p:cNvGraphicFramePr>
          <p:nvPr/>
        </p:nvGraphicFramePr>
        <p:xfrm>
          <a:off x="2960511" y="4789311"/>
          <a:ext cx="481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Equation" r:id="rId36" imgW="4813200" imgH="838080" progId="Equation.DSMT4">
                  <p:embed/>
                </p:oleObj>
              </mc:Choice>
              <mc:Fallback>
                <p:oleObj name="Equation" r:id="rId36" imgW="4813200" imgH="8380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511" y="4789311"/>
                        <a:ext cx="481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Power Series of Degree 5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We may check that </a:t>
            </a:r>
            <a:r>
              <a:rPr lang="en-US" i="1" dirty="0"/>
              <a:t>f</a:t>
            </a:r>
            <a:r>
              <a:rPr lang="en-US" dirty="0"/>
              <a:t>(0) = 1 and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  <a:p>
            <a:r>
              <a:rPr lang="en-US" dirty="0"/>
              <a:t>The conditions in the problem lead to the so-called </a:t>
            </a:r>
            <a:r>
              <a:rPr lang="en-US" i="1" dirty="0"/>
              <a:t>recursion </a:t>
            </a:r>
            <a:r>
              <a:rPr lang="en-US" dirty="0"/>
              <a:t>equation                                      for all </a:t>
            </a:r>
            <a:r>
              <a:rPr lang="en-US" i="1" dirty="0"/>
              <a:t>k</a:t>
            </a:r>
            <a:r>
              <a:rPr lang="en-US" dirty="0"/>
              <a:t> ≥ 0.</a:t>
            </a:r>
            <a:r>
              <a:rPr lang="en-US" i="1" dirty="0"/>
              <a:t> </a:t>
            </a:r>
          </a:p>
          <a:p>
            <a:r>
              <a:rPr lang="en-US" dirty="0"/>
              <a:t>Since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= 1 is given, all the coefficients can be found using the recursion equation.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  <p:graphicFrame>
        <p:nvGraphicFramePr>
          <p:cNvPr id="468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176602"/>
              </p:ext>
            </p:extLst>
          </p:nvPr>
        </p:nvGraphicFramePr>
        <p:xfrm>
          <a:off x="3314700" y="4241163"/>
          <a:ext cx="2933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3" imgW="2933640" imgH="482400" progId="Equation.DSMT4">
                  <p:embed/>
                </p:oleObj>
              </mc:Choice>
              <mc:Fallback>
                <p:oleObj name="Equation" r:id="rId3" imgW="2933640" imgH="482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4241163"/>
                        <a:ext cx="2933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382889" y="2111022"/>
          <a:ext cx="749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Equation" r:id="rId5" imgW="749160" imgH="469800" progId="Equation.DSMT4">
                  <p:embed/>
                </p:oleObj>
              </mc:Choice>
              <mc:Fallback>
                <p:oleObj name="Equation" r:id="rId5" imgW="7491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889" y="2111022"/>
                        <a:ext cx="749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167467" y="1893711"/>
          <a:ext cx="373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Equation" r:id="rId7" imgW="3733560" imgH="838080" progId="Equation.DSMT4">
                  <p:embed/>
                </p:oleObj>
              </mc:Choice>
              <mc:Fallback>
                <p:oleObj name="Equation" r:id="rId7" imgW="373356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7467" y="1893711"/>
                        <a:ext cx="3733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843676"/>
              </p:ext>
            </p:extLst>
          </p:nvPr>
        </p:nvGraphicFramePr>
        <p:xfrm>
          <a:off x="2163763" y="2781300"/>
          <a:ext cx="4216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9" imgW="4216320" imgH="939600" progId="Equation.DSMT4">
                  <p:embed/>
                </p:oleObj>
              </mc:Choice>
              <mc:Fallback>
                <p:oleObj name="Equation" r:id="rId9" imgW="421632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2781300"/>
                        <a:ext cx="4216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6430434" y="3002844"/>
          <a:ext cx="1333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11" imgW="1333440" imgH="469800" progId="Equation.DSMT4">
                  <p:embed/>
                </p:oleObj>
              </mc:Choice>
              <mc:Fallback>
                <p:oleObj name="Equation" r:id="rId11" imgW="133344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434" y="3002844"/>
                        <a:ext cx="1333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Power Series for a Polynomial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a polynomial for a function which satisfies </a:t>
            </a:r>
          </a:p>
          <a:p>
            <a:pPr>
              <a:spcBef>
                <a:spcPts val="1200"/>
              </a:spcBef>
            </a:pPr>
            <a:r>
              <a:rPr lang="en-US" dirty="0"/>
              <a:t>                 subject to the condition that </a:t>
            </a:r>
            <a:r>
              <a:rPr lang="en-US" i="1" dirty="0"/>
              <a:t>f</a:t>
            </a:r>
            <a:r>
              <a:rPr lang="en-US" dirty="0"/>
              <a:t>(0) = 1.</a:t>
            </a:r>
          </a:p>
          <a:p>
            <a:pPr>
              <a:spcBef>
                <a:spcPts val="2400"/>
              </a:spcBef>
            </a:pPr>
            <a:r>
              <a:rPr lang="en-US" b="1" dirty="0"/>
              <a:t>Solution:</a:t>
            </a:r>
            <a:endParaRPr lang="en-US" dirty="0"/>
          </a:p>
        </p:txBody>
      </p:sp>
      <p:graphicFrame>
        <p:nvGraphicFramePr>
          <p:cNvPr id="470018" name="Object 2"/>
          <p:cNvGraphicFramePr>
            <a:graphicFrameLocks noChangeAspect="1"/>
          </p:cNvGraphicFramePr>
          <p:nvPr/>
        </p:nvGraphicFramePr>
        <p:xfrm>
          <a:off x="548640" y="1698978"/>
          <a:ext cx="129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3" imgW="1295400" imgH="838200" progId="Equation.DSMT4">
                  <p:embed/>
                </p:oleObj>
              </mc:Choice>
              <mc:Fallback>
                <p:oleObj name="Equation" r:id="rId3" imgW="1295400" imgH="838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698978"/>
                        <a:ext cx="1295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44689" y="3438878"/>
          <a:ext cx="170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5" imgW="1701720" imgH="469800" progId="Equation.DSMT4">
                  <p:embed/>
                </p:oleObj>
              </mc:Choice>
              <mc:Fallback>
                <p:oleObj name="Equation" r:id="rId5" imgW="17017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89" y="3438878"/>
                        <a:ext cx="170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286000" y="3427589"/>
          <a:ext cx="3886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7" imgW="3886200" imgH="469800" progId="Equation.DSMT4">
                  <p:embed/>
                </p:oleObj>
              </mc:Choice>
              <mc:Fallback>
                <p:oleObj name="Equation" r:id="rId7" imgW="38862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427589"/>
                        <a:ext cx="3886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6248400" y="3205163"/>
          <a:ext cx="1473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Equation" r:id="rId9" imgW="1473120" imgH="952200" progId="Equation.DSMT4">
                  <p:embed/>
                </p:oleObj>
              </mc:Choice>
              <mc:Fallback>
                <p:oleObj name="Equation" r:id="rId9" imgW="1473120" imgH="952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05163"/>
                        <a:ext cx="14732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1825977" y="4255911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11" imgW="444240" imgH="838080" progId="Equation.DSMT4">
                  <p:embed/>
                </p:oleObj>
              </mc:Choice>
              <mc:Fallback>
                <p:oleObj name="Equation" r:id="rId11" imgW="44424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977" y="4255911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2288822" y="4449233"/>
          <a:ext cx="5537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13" imgW="5537160" imgH="469800" progId="Equation.DSMT4">
                  <p:embed/>
                </p:oleObj>
              </mc:Choice>
              <mc:Fallback>
                <p:oleObj name="Equation" r:id="rId13" imgW="553716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822" y="4449233"/>
                        <a:ext cx="5537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7670800" y="3505200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Equation" r:id="rId15" imgW="558720" imgH="304560" progId="Equation.DSMT4">
                  <p:embed/>
                </p:oleObj>
              </mc:Choice>
              <mc:Fallback>
                <p:oleObj name="Equation" r:id="rId15" imgW="558720" imgH="304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800" y="3505200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10: Power Series for a Polynomial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Combining terms gives</a:t>
            </a:r>
          </a:p>
        </p:txBody>
      </p:sp>
      <p:graphicFrame>
        <p:nvGraphicFramePr>
          <p:cNvPr id="471044" name="Object 4"/>
          <p:cNvGraphicFramePr>
            <a:graphicFrameLocks noChangeAspect="1"/>
          </p:cNvGraphicFramePr>
          <p:nvPr/>
        </p:nvGraphicFramePr>
        <p:xfrm>
          <a:off x="548640" y="1447800"/>
          <a:ext cx="323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3" imgW="3238500" imgH="838200" progId="Equation.DSMT4">
                  <p:embed/>
                </p:oleObj>
              </mc:Choice>
              <mc:Fallback>
                <p:oleObj name="Equation" r:id="rId3" imgW="3238500" imgH="838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447800"/>
                        <a:ext cx="323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284111" y="2633133"/>
          <a:ext cx="546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Equation" r:id="rId5" imgW="545760" imgH="355320" progId="Equation.DSMT4">
                  <p:embed/>
                </p:oleObj>
              </mc:Choice>
              <mc:Fallback>
                <p:oleObj name="Equation" r:id="rId5" imgW="545760" imgH="355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111" y="2633133"/>
                        <a:ext cx="546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845734" y="2545644"/>
          <a:ext cx="599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Equation" r:id="rId7" imgW="5994360" imgH="469800" progId="Equation.DSMT4">
                  <p:embed/>
                </p:oleObj>
              </mc:Choice>
              <mc:Fallback>
                <p:oleObj name="Equation" r:id="rId7" imgW="59943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734" y="2545644"/>
                        <a:ext cx="599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873956" y="3112911"/>
          <a:ext cx="4406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quation" r:id="rId9" imgW="4406760" imgH="469800" progId="Equation.DSMT4">
                  <p:embed/>
                </p:oleObj>
              </mc:Choice>
              <mc:Fallback>
                <p:oleObj name="Equation" r:id="rId9" imgW="440676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956" y="3112911"/>
                        <a:ext cx="4406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611489" y="4502856"/>
          <a:ext cx="5384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Equation" r:id="rId11" imgW="5384520" imgH="1104840" progId="Equation.DSMT4">
                  <p:embed/>
                </p:oleObj>
              </mc:Choice>
              <mc:Fallback>
                <p:oleObj name="Equation" r:id="rId11" imgW="5384520" imgH="11048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489" y="4502856"/>
                        <a:ext cx="53848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7040034" y="5197123"/>
          <a:ext cx="49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13" imgW="495000" imgH="291960" progId="Equation.DSMT4">
                  <p:embed/>
                </p:oleObj>
              </mc:Choice>
              <mc:Fallback>
                <p:oleObj name="Equation" r:id="rId13" imgW="4950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034" y="5197123"/>
                        <a:ext cx="495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10: Power Series for a Polynomial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equation tells us that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= 0 (substituting </a:t>
            </a:r>
            <a:r>
              <a:rPr lang="en-US" i="1" dirty="0"/>
              <a:t>x</a:t>
            </a:r>
            <a:r>
              <a:rPr lang="en-US" dirty="0"/>
              <a:t> = 0) and it gives the recursion formula</a:t>
            </a:r>
          </a:p>
          <a:p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or, more conveniently,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146778" y="2339622"/>
          <a:ext cx="2298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3" imgW="2298600" imgH="469800" progId="Equation.DSMT4">
                  <p:embed/>
                </p:oleObj>
              </mc:Choice>
              <mc:Fallback>
                <p:oleObj name="Equation" r:id="rId3" imgW="22986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778" y="2339622"/>
                        <a:ext cx="2298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448300" y="2427111"/>
          <a:ext cx="49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5" imgW="495000" imgH="291960" progId="Equation.DSMT4">
                  <p:embed/>
                </p:oleObj>
              </mc:Choice>
              <mc:Fallback>
                <p:oleObj name="Equation" r:id="rId5" imgW="4950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427111"/>
                        <a:ext cx="495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3048000" y="3716867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Equation" r:id="rId7" imgW="342720" imgH="431640" progId="Equation.DSMT4">
                  <p:embed/>
                </p:oleObj>
              </mc:Choice>
              <mc:Fallback>
                <p:oleObj name="Equation" r:id="rId7" imgW="34272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16867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3440289" y="3496734"/>
          <a:ext cx="110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9" imgW="1104840" imgH="838080" progId="Equation.DSMT4">
                  <p:embed/>
                </p:oleObj>
              </mc:Choice>
              <mc:Fallback>
                <p:oleObj name="Equation" r:id="rId9" imgW="110484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289" y="3496734"/>
                        <a:ext cx="1104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4635500" y="3752144"/>
          <a:ext cx="469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Equation" r:id="rId11" imgW="469800" imgH="317160" progId="Equation.DSMT4">
                  <p:embed/>
                </p:oleObj>
              </mc:Choice>
              <mc:Fallback>
                <p:oleObj name="Equation" r:id="rId11" imgW="469800" imgH="3171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3752144"/>
                        <a:ext cx="469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5322711" y="3757789"/>
          <a:ext cx="787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Equation" r:id="rId13" imgW="787320" imgH="291960" progId="Equation.DSMT4">
                  <p:embed/>
                </p:oleObj>
              </mc:Choice>
              <mc:Fallback>
                <p:oleObj name="Equation" r:id="rId13" imgW="78732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711" y="3757789"/>
                        <a:ext cx="787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10: Power Series for a Polynomial (cont.)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using the recursion equation and the facts that </a:t>
            </a:r>
            <a:r>
              <a:rPr lang="en-US" i="1" dirty="0"/>
              <a:t>f</a:t>
            </a:r>
            <a:r>
              <a:rPr lang="en-US" dirty="0"/>
              <a:t>(0) = 1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, and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= 0, we get 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252133" y="2339622"/>
          <a:ext cx="33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5" name="Equation" r:id="rId3" imgW="330120" imgH="431640" progId="Equation.DSMT4">
                  <p:embed/>
                </p:oleObj>
              </mc:Choice>
              <mc:Fallback>
                <p:oleObj name="Equation" r:id="rId3" imgW="33012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133" y="2339622"/>
                        <a:ext cx="330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2624667" y="2342445"/>
          <a:ext cx="609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6" name="Equation" r:id="rId5" imgW="609480" imgH="431640" progId="Equation.DSMT4">
                  <p:embed/>
                </p:oleObj>
              </mc:Choice>
              <mc:Fallback>
                <p:oleObj name="Equation" r:id="rId5" imgW="60948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667" y="2342445"/>
                        <a:ext cx="609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307644" y="2348088"/>
          <a:ext cx="622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7" name="Equation" r:id="rId7" imgW="622080" imgH="431640" progId="Equation.DSMT4">
                  <p:embed/>
                </p:oleObj>
              </mc:Choice>
              <mc:Fallback>
                <p:oleObj name="Equation" r:id="rId7" imgW="62208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7644" y="2348088"/>
                        <a:ext cx="622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3977148" y="2351088"/>
          <a:ext cx="158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8" name="Equation" r:id="rId9" imgW="1587240" imgH="431640" progId="Equation.DSMT4">
                  <p:embed/>
                </p:oleObj>
              </mc:Choice>
              <mc:Fallback>
                <p:oleObj name="Equation" r:id="rId9" imgW="158724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148" y="2351088"/>
                        <a:ext cx="1587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5683044" y="2393950"/>
          <a:ext cx="1219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9" name="Equation" r:id="rId11" imgW="1218960" imgH="330120" progId="Equation.DSMT4">
                  <p:embed/>
                </p:oleObj>
              </mc:Choice>
              <mc:Fallback>
                <p:oleObj name="Equation" r:id="rId11" imgW="1218960" imgH="3301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044" y="2393950"/>
                        <a:ext cx="1219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6985000" y="2381955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0" name="Equation" r:id="rId13" imgW="558720" imgH="304560" progId="Equation.DSMT4">
                  <p:embed/>
                </p:oleObj>
              </mc:Choice>
              <mc:Fallback>
                <p:oleObj name="Equation" r:id="rId13" imgW="558720" imgH="304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2381955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2232378" y="3036711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1" name="Equation" r:id="rId15" imgW="342720" imgH="431640" progId="Equation.DSMT4">
                  <p:embed/>
                </p:oleObj>
              </mc:Choice>
              <mc:Fallback>
                <p:oleObj name="Equation" r:id="rId15" imgW="34272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378" y="3036711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2621844" y="2808111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2" name="Equation" r:id="rId17" imgW="876240" imgH="838080" progId="Equation.DSMT4">
                  <p:embed/>
                </p:oleObj>
              </mc:Choice>
              <mc:Fallback>
                <p:oleObj name="Equation" r:id="rId17" imgW="87624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844" y="2808111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3536244" y="2765778"/>
          <a:ext cx="939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3" name="Equation" r:id="rId19" imgW="939600" imgH="888840" progId="Equation.DSMT4">
                  <p:embed/>
                </p:oleObj>
              </mc:Choice>
              <mc:Fallback>
                <p:oleObj name="Equation" r:id="rId19" imgW="939600" imgH="8888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244" y="2765778"/>
                        <a:ext cx="939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4507089" y="3101622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4" name="Equation" r:id="rId21" imgW="457200" imgH="279360" progId="Equation.DSMT4">
                  <p:embed/>
                </p:oleObj>
              </mc:Choice>
              <mc:Fallback>
                <p:oleObj name="Equation" r:id="rId21" imgW="457200" imgH="2793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7089" y="3101622"/>
                        <a:ext cx="45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2223911" y="3911600"/>
          <a:ext cx="35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5" name="Equation" r:id="rId23" imgW="355320" imgH="431640" progId="Equation.DSMT4">
                  <p:embed/>
                </p:oleObj>
              </mc:Choice>
              <mc:Fallback>
                <p:oleObj name="Equation" r:id="rId23" imgW="355320" imgH="431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911" y="3911600"/>
                        <a:ext cx="355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2628900" y="3691467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6" name="Equation" r:id="rId25" imgW="876240" imgH="838080" progId="Equation.DSMT4">
                  <p:embed/>
                </p:oleObj>
              </mc:Choice>
              <mc:Fallback>
                <p:oleObj name="Equation" r:id="rId25" imgW="876240" imgH="8380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691467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3516489" y="3632201"/>
          <a:ext cx="939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7" name="Equation" r:id="rId27" imgW="939600" imgH="888840" progId="Equation.DSMT4">
                  <p:embed/>
                </p:oleObj>
              </mc:Choice>
              <mc:Fallback>
                <p:oleObj name="Equation" r:id="rId27" imgW="939600" imgH="8888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489" y="3632201"/>
                        <a:ext cx="939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6" name="Object 16"/>
          <p:cNvGraphicFramePr>
            <a:graphicFrameLocks noChangeAspect="1"/>
          </p:cNvGraphicFramePr>
          <p:nvPr/>
        </p:nvGraphicFramePr>
        <p:xfrm>
          <a:off x="4507089" y="3691467"/>
          <a:ext cx="53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8" name="Equation" r:id="rId29" imgW="533160" imgH="838080" progId="Equation.DSMT4">
                  <p:embed/>
                </p:oleObj>
              </mc:Choice>
              <mc:Fallback>
                <p:oleObj name="Equation" r:id="rId29" imgW="533160" imgH="8380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7089" y="3691467"/>
                        <a:ext cx="533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7" name="Object 17"/>
          <p:cNvGraphicFramePr>
            <a:graphicFrameLocks noChangeAspect="1"/>
          </p:cNvGraphicFramePr>
          <p:nvPr/>
        </p:nvGraphicFramePr>
        <p:xfrm>
          <a:off x="2221089" y="5229578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9" name="Equation" r:id="rId31" imgW="342720" imgH="431640" progId="Equation.DSMT4">
                  <p:embed/>
                </p:oleObj>
              </mc:Choice>
              <mc:Fallback>
                <p:oleObj name="Equation" r:id="rId31" imgW="342720" imgH="4316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089" y="5229578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8" name="Object 18"/>
          <p:cNvGraphicFramePr>
            <a:graphicFrameLocks noChangeAspect="1"/>
          </p:cNvGraphicFramePr>
          <p:nvPr/>
        </p:nvGraphicFramePr>
        <p:xfrm>
          <a:off x="2633133" y="5017911"/>
          <a:ext cx="88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0" name="Equation" r:id="rId33" imgW="888840" imgH="838080" progId="Equation.DSMT4">
                  <p:embed/>
                </p:oleObj>
              </mc:Choice>
              <mc:Fallback>
                <p:oleObj name="Equation" r:id="rId33" imgW="888840" imgH="8380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133" y="5017911"/>
                        <a:ext cx="889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602489"/>
              </p:ext>
            </p:extLst>
          </p:nvPr>
        </p:nvGraphicFramePr>
        <p:xfrm>
          <a:off x="3565525" y="4511675"/>
          <a:ext cx="11176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1" name="Equation" r:id="rId35" imgW="1117440" imgH="1333440" progId="Equation.DSMT4">
                  <p:embed/>
                </p:oleObj>
              </mc:Choice>
              <mc:Fallback>
                <p:oleObj name="Equation" r:id="rId35" imgW="1117440" imgH="13334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4511675"/>
                        <a:ext cx="11176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0" name="Object 20"/>
          <p:cNvGraphicFramePr>
            <a:graphicFrameLocks noChangeAspect="1"/>
          </p:cNvGraphicFramePr>
          <p:nvPr/>
        </p:nvGraphicFramePr>
        <p:xfrm>
          <a:off x="4711700" y="5006622"/>
          <a:ext cx="546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2" name="Equation" r:id="rId37" imgW="545760" imgH="838080" progId="Equation.DSMT4">
                  <p:embed/>
                </p:oleObj>
              </mc:Choice>
              <mc:Fallback>
                <p:oleObj name="Equation" r:id="rId37" imgW="545760" imgH="8380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5006622"/>
                        <a:ext cx="546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10: Power Series for a Polynomial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48548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Clearly, a nice pattern has developed. 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2460978" y="1938867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Equation" r:id="rId3" imgW="342720" imgH="431640" progId="Equation.DSMT4">
                  <p:embed/>
                </p:oleObj>
              </mc:Choice>
              <mc:Fallback>
                <p:oleObj name="Equation" r:id="rId3" imgW="34272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978" y="1938867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850735"/>
              </p:ext>
            </p:extLst>
          </p:nvPr>
        </p:nvGraphicFramePr>
        <p:xfrm>
          <a:off x="2874963" y="1227138"/>
          <a:ext cx="11176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" name="Equation" r:id="rId5" imgW="1117440" imgH="1333440" progId="Equation.DSMT4">
                  <p:embed/>
                </p:oleObj>
              </mc:Choice>
              <mc:Fallback>
                <p:oleObj name="Equation" r:id="rId5" imgW="1117440" imgH="1333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1227138"/>
                        <a:ext cx="11176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4047066" y="1718733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Equation" r:id="rId7" imgW="914400" imgH="838080" progId="Equation.DSMT4">
                  <p:embed/>
                </p:oleObj>
              </mc:Choice>
              <mc:Fallback>
                <p:oleObj name="Equation" r:id="rId7" imgW="91440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066" y="1718733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4996746" y="1721556"/>
          <a:ext cx="1181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Equation" r:id="rId9" imgW="1180800" imgH="838080" progId="Equation.DSMT4">
                  <p:embed/>
                </p:oleObj>
              </mc:Choice>
              <mc:Fallback>
                <p:oleObj name="Equation" r:id="rId9" imgW="118080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746" y="1721556"/>
                        <a:ext cx="1181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6210300" y="1710267"/>
          <a:ext cx="647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Equation" r:id="rId11" imgW="647640" imgH="838080" progId="Equation.DSMT4">
                  <p:embed/>
                </p:oleObj>
              </mc:Choice>
              <mc:Fallback>
                <p:oleObj name="Equation" r:id="rId11" imgW="64764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1710267"/>
                        <a:ext cx="647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2353734" y="2889956"/>
          <a:ext cx="444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Equation" r:id="rId13" imgW="444240" imgH="431640" progId="Equation.DSMT4">
                  <p:embed/>
                </p:oleObj>
              </mc:Choice>
              <mc:Fallback>
                <p:oleObj name="Equation" r:id="rId13" imgW="44424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734" y="2889956"/>
                        <a:ext cx="444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2864556" y="2667000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Equation" r:id="rId15" imgW="876240" imgH="838080" progId="Equation.DSMT4">
                  <p:embed/>
                </p:oleObj>
              </mc:Choice>
              <mc:Fallback>
                <p:oleObj name="Equation" r:id="rId15" imgW="87624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556" y="2667000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3767667" y="266700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Equation" r:id="rId17" imgW="990360" imgH="838080" progId="Equation.DSMT4">
                  <p:embed/>
                </p:oleObj>
              </mc:Choice>
              <mc:Fallback>
                <p:oleObj name="Equation" r:id="rId17" imgW="990360" imgH="838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667" y="2667000"/>
                        <a:ext cx="990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4831645" y="2667000"/>
          <a:ext cx="101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Equation" r:id="rId19" imgW="1015920" imgH="838080" progId="Equation.DSMT4">
                  <p:embed/>
                </p:oleObj>
              </mc:Choice>
              <mc:Fallback>
                <p:oleObj name="Equation" r:id="rId19" imgW="1015920" imgH="838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1645" y="2667000"/>
                        <a:ext cx="1016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5880101" y="2667000"/>
          <a:ext cx="62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Equation" r:id="rId21" imgW="622080" imgH="838080" progId="Equation.DSMT4">
                  <p:embed/>
                </p:oleObj>
              </mc:Choice>
              <mc:Fallback>
                <p:oleObj name="Equation" r:id="rId21" imgW="622080" imgH="8380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1" y="2667000"/>
                        <a:ext cx="622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793044" y="4800600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Equation" r:id="rId23" imgW="215640" imgH="304560" progId="Equation.DSMT4">
                  <p:embed/>
                </p:oleObj>
              </mc:Choice>
              <mc:Fallback>
                <p:oleObj name="Equation" r:id="rId23" imgW="215640" imgH="3045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044" y="4800600"/>
                        <a:ext cx="21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Object 15"/>
          <p:cNvGraphicFramePr>
            <a:graphicFrameLocks noChangeAspect="1"/>
          </p:cNvGraphicFramePr>
          <p:nvPr/>
        </p:nvGraphicFramePr>
        <p:xfrm>
          <a:off x="1044222" y="4495800"/>
          <a:ext cx="604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1" name="Equation" r:id="rId25" imgW="6045120" imgH="838080" progId="Equation.DSMT4">
                  <p:embed/>
                </p:oleObj>
              </mc:Choice>
              <mc:Fallback>
                <p:oleObj name="Equation" r:id="rId25" imgW="6045120" imgH="8380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222" y="4495800"/>
                        <a:ext cx="604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0" name="Object 16"/>
          <p:cNvGraphicFramePr>
            <a:graphicFrameLocks noChangeAspect="1"/>
          </p:cNvGraphicFramePr>
          <p:nvPr/>
        </p:nvGraphicFramePr>
        <p:xfrm>
          <a:off x="7109178" y="4460523"/>
          <a:ext cx="1219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Equation" r:id="rId27" imgW="1218960" imgH="952200" progId="Equation.DSMT4">
                  <p:embed/>
                </p:oleObj>
              </mc:Choice>
              <mc:Fallback>
                <p:oleObj name="Equation" r:id="rId27" imgW="1218960" imgH="9522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9178" y="4460523"/>
                        <a:ext cx="12192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Polynomial of Degree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polynomial of degree six which represents the </a:t>
            </a:r>
          </a:p>
          <a:p>
            <a:r>
              <a:rPr lang="en-US" dirty="0"/>
              <a:t>function satisfying                         and which contains the </a:t>
            </a:r>
          </a:p>
          <a:p>
            <a:pPr>
              <a:spcBef>
                <a:spcPts val="2400"/>
              </a:spcBef>
            </a:pPr>
            <a:r>
              <a:rPr lang="en-US" dirty="0"/>
              <a:t>point (0, 1). In other words, </a:t>
            </a:r>
            <a:r>
              <a:rPr lang="en-US" i="1" dirty="0"/>
              <a:t>f</a:t>
            </a:r>
            <a:r>
              <a:rPr lang="en-US" dirty="0"/>
              <a:t>(0) = 1.</a:t>
            </a:r>
          </a:p>
          <a:p>
            <a:r>
              <a:rPr lang="en-US" b="1" dirty="0"/>
              <a:t>Solution: </a:t>
            </a:r>
          </a:p>
          <a:p>
            <a:r>
              <a:rPr lang="en-US" dirty="0"/>
              <a:t>We have two representations for</a:t>
            </a:r>
          </a:p>
        </p:txBody>
      </p:sp>
      <p:graphicFrame>
        <p:nvGraphicFramePr>
          <p:cNvPr id="475138" name="Object 2"/>
          <p:cNvGraphicFramePr>
            <a:graphicFrameLocks noChangeAspect="1"/>
          </p:cNvGraphicFramePr>
          <p:nvPr/>
        </p:nvGraphicFramePr>
        <p:xfrm>
          <a:off x="3251200" y="1676400"/>
          <a:ext cx="185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3" imgW="1854200" imgH="838200" progId="Equation.DSMT4">
                  <p:embed/>
                </p:oleObj>
              </mc:Choice>
              <mc:Fallback>
                <p:oleObj name="Equation" r:id="rId3" imgW="1854200" imgH="838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1676400"/>
                        <a:ext cx="1854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5139" name="Object 3"/>
          <p:cNvGraphicFramePr>
            <a:graphicFrameLocks noChangeAspect="1"/>
          </p:cNvGraphicFramePr>
          <p:nvPr/>
        </p:nvGraphicFramePr>
        <p:xfrm>
          <a:off x="5367867" y="3592689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5" imgW="914400" imgH="469900" progId="Equation.DSMT4">
                  <p:embed/>
                </p:oleObj>
              </mc:Choice>
              <mc:Fallback>
                <p:oleObj name="Equation" r:id="rId5" imgW="914400" imgH="4699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867" y="3592689"/>
                        <a:ext cx="91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Example 1: Binomial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2-element subsets are there in a set of six elements? </a:t>
            </a:r>
          </a:p>
          <a:p>
            <a:r>
              <a:rPr lang="en-US" b="1" dirty="0"/>
              <a:t>Solution: 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00400" y="3269545"/>
          <a:ext cx="469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469800" imgH="431640" progId="Equation.DSMT4">
                  <p:embed/>
                </p:oleObj>
              </mc:Choice>
              <mc:Fallback>
                <p:oleObj name="Equation" r:id="rId3" imgW="4698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69545"/>
                        <a:ext cx="469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730271" y="2997200"/>
          <a:ext cx="1435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5" imgW="1434960" imgH="888840" progId="Equation.DSMT4">
                  <p:embed/>
                </p:oleObj>
              </mc:Choice>
              <mc:Fallback>
                <p:oleObj name="Equation" r:id="rId5" imgW="1434960" imgH="8888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271" y="2997200"/>
                        <a:ext cx="1435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208411" y="3316817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7" imgW="723600" imgH="291960" progId="Equation.DSMT4">
                  <p:embed/>
                </p:oleObj>
              </mc:Choice>
              <mc:Fallback>
                <p:oleObj name="Equation" r:id="rId7" imgW="7236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411" y="3316817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Polynomial of Degree 6 (cont.)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522111" y="1435100"/>
          <a:ext cx="78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Equation" r:id="rId3" imgW="787320" imgH="469800" progId="Equation.DSMT4">
                  <p:embed/>
                </p:oleObj>
              </mc:Choice>
              <mc:Fallback>
                <p:oleObj name="Equation" r:id="rId3" imgW="78732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11" y="1435100"/>
                        <a:ext cx="78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329267" y="1425222"/>
          <a:ext cx="7315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Equation" r:id="rId5" imgW="7315200" imgH="469800" progId="Equation.DSMT4">
                  <p:embed/>
                </p:oleObj>
              </mc:Choice>
              <mc:Fallback>
                <p:oleObj name="Equation" r:id="rId5" imgW="73152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267" y="1425222"/>
                        <a:ext cx="7315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33400" y="2156178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Equation" r:id="rId7" imgW="558720" imgH="304560" progId="Equation.DSMT4">
                  <p:embed/>
                </p:oleObj>
              </mc:Choice>
              <mc:Fallback>
                <p:oleObj name="Equation" r:id="rId7" imgW="55872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56178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533400" y="2960511"/>
          <a:ext cx="78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Equation" r:id="rId9" imgW="787320" imgH="469800" progId="Equation.DSMT4">
                  <p:embed/>
                </p:oleObj>
              </mc:Choice>
              <mc:Fallback>
                <p:oleObj name="Equation" r:id="rId9" imgW="78732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60511"/>
                        <a:ext cx="78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1329267" y="2754489"/>
          <a:ext cx="1422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Equation" r:id="rId11" imgW="1422360" imgH="838080" progId="Equation.DSMT4">
                  <p:embed/>
                </p:oleObj>
              </mc:Choice>
              <mc:Fallback>
                <p:oleObj name="Equation" r:id="rId11" imgW="14223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267" y="2754489"/>
                        <a:ext cx="1422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2754489" y="2754489"/>
          <a:ext cx="452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Equation" r:id="rId13" imgW="4520880" imgH="838080" progId="Equation.DSMT4">
                  <p:embed/>
                </p:oleObj>
              </mc:Choice>
              <mc:Fallback>
                <p:oleObj name="Equation" r:id="rId13" imgW="452088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489" y="2754489"/>
                        <a:ext cx="4521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1334911" y="3808589"/>
          <a:ext cx="6807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Equation" r:id="rId15" imgW="6806880" imgH="469800" progId="Equation.DSMT4">
                  <p:embed/>
                </p:oleObj>
              </mc:Choice>
              <mc:Fallback>
                <p:oleObj name="Equation" r:id="rId15" imgW="680688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911" y="3808589"/>
                        <a:ext cx="6807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1327856" y="4483100"/>
          <a:ext cx="51943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Equation" r:id="rId17" imgW="5194080" imgH="1231560" progId="Equation.DSMT4">
                  <p:embed/>
                </p:oleObj>
              </mc:Choice>
              <mc:Fallback>
                <p:oleObj name="Equation" r:id="rId17" imgW="5194080" imgH="12315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856" y="4483100"/>
                        <a:ext cx="51943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Polynomial of Degree 6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equate the corresponding coefficients in the two representations, we get 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864852" y="2438400"/>
          <a:ext cx="86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Equation" r:id="rId3" imgW="863280" imgH="431640" progId="Equation.DSMT4">
                  <p:embed/>
                </p:oleObj>
              </mc:Choice>
              <mc:Fallback>
                <p:oleObj name="Equation" r:id="rId3" imgW="8632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852" y="2438400"/>
                        <a:ext cx="863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676400" y="3190522"/>
          <a:ext cx="1663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Equation" r:id="rId5" imgW="1663560" imgH="431640" progId="Equation.DSMT4">
                  <p:embed/>
                </p:oleObj>
              </mc:Choice>
              <mc:Fallback>
                <p:oleObj name="Equation" r:id="rId5" imgW="166356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190522"/>
                        <a:ext cx="1663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949700" y="3241322"/>
          <a:ext cx="168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Equation" r:id="rId7" imgW="1688760" imgH="393480" progId="Equation.DSMT4">
                  <p:embed/>
                </p:oleObj>
              </mc:Choice>
              <mc:Fallback>
                <p:oleObj name="Equation" r:id="rId7" imgW="168876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3241322"/>
                        <a:ext cx="168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6263922" y="3190522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Equation" r:id="rId9" imgW="342720" imgH="431640" progId="Equation.DSMT4">
                  <p:embed/>
                </p:oleObj>
              </mc:Choice>
              <mc:Fallback>
                <p:oleObj name="Equation" r:id="rId9" imgW="34272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922" y="3190522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6663267" y="2964744"/>
          <a:ext cx="53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Equation" r:id="rId11" imgW="533160" imgH="838080" progId="Equation.DSMT4">
                  <p:embed/>
                </p:oleObj>
              </mc:Choice>
              <mc:Fallback>
                <p:oleObj name="Equation" r:id="rId11" imgW="5331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3267" y="2964744"/>
                        <a:ext cx="533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1676400" y="4128911"/>
          <a:ext cx="1676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2" name="Equation" r:id="rId13" imgW="1676160" imgH="431640" progId="Equation.DSMT4">
                  <p:embed/>
                </p:oleObj>
              </mc:Choice>
              <mc:Fallback>
                <p:oleObj name="Equation" r:id="rId13" imgW="167616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28911"/>
                        <a:ext cx="1676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3949700" y="4167011"/>
          <a:ext cx="168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Equation" r:id="rId15" imgW="1688760" imgH="393480" progId="Equation.DSMT4">
                  <p:embed/>
                </p:oleObj>
              </mc:Choice>
              <mc:Fallback>
                <p:oleObj name="Equation" r:id="rId15" imgW="168876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4167011"/>
                        <a:ext cx="168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6258278" y="3897489"/>
          <a:ext cx="927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Equation" r:id="rId17" imgW="927000" imgH="838080" progId="Equation.DSMT4">
                  <p:embed/>
                </p:oleObj>
              </mc:Choice>
              <mc:Fallback>
                <p:oleObj name="Equation" r:id="rId17" imgW="92700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278" y="3897489"/>
                        <a:ext cx="927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1679223" y="5063066"/>
          <a:ext cx="170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Equation" r:id="rId19" imgW="1701720" imgH="431640" progId="Equation.DSMT4">
                  <p:embed/>
                </p:oleObj>
              </mc:Choice>
              <mc:Fallback>
                <p:oleObj name="Equation" r:id="rId19" imgW="170172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223" y="5063066"/>
                        <a:ext cx="170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3949700" y="5103989"/>
          <a:ext cx="168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Equation" r:id="rId21" imgW="1688760" imgH="393480" progId="Equation.DSMT4">
                  <p:embed/>
                </p:oleObj>
              </mc:Choice>
              <mc:Fallback>
                <p:oleObj name="Equation" r:id="rId21" imgW="1688760" imgH="393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5103989"/>
                        <a:ext cx="168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6273800" y="5065889"/>
          <a:ext cx="35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Equation" r:id="rId23" imgW="355320" imgH="431640" progId="Equation.DSMT4">
                  <p:embed/>
                </p:oleObj>
              </mc:Choice>
              <mc:Fallback>
                <p:oleObj name="Equation" r:id="rId23" imgW="355320" imgH="431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5065889"/>
                        <a:ext cx="355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4"/>
          <p:cNvGraphicFramePr>
            <a:graphicFrameLocks noChangeAspect="1"/>
          </p:cNvGraphicFramePr>
          <p:nvPr/>
        </p:nvGraphicFramePr>
        <p:xfrm>
          <a:off x="6670322" y="4842933"/>
          <a:ext cx="77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Equation" r:id="rId25" imgW="774360" imgH="838080" progId="Equation.DSMT4">
                  <p:embed/>
                </p:oleObj>
              </mc:Choice>
              <mc:Fallback>
                <p:oleObj name="Equation" r:id="rId25" imgW="774360" imgH="8380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322" y="4842933"/>
                        <a:ext cx="77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Polynomial of Degree 6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The recursion is given by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We conclude 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284111" y="1543755"/>
          <a:ext cx="168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Equation" r:id="rId3" imgW="1688760" imgH="431640" progId="Equation.DSMT4">
                  <p:embed/>
                </p:oleObj>
              </mc:Choice>
              <mc:Fallback>
                <p:oleObj name="Equation" r:id="rId3" imgW="168876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111" y="1543755"/>
                        <a:ext cx="1689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581046" y="1577622"/>
          <a:ext cx="168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5" name="Equation" r:id="rId5" imgW="1688760" imgH="393480" progId="Equation.DSMT4">
                  <p:embed/>
                </p:oleObj>
              </mc:Choice>
              <mc:Fallback>
                <p:oleObj name="Equation" r:id="rId5" imgW="168876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046" y="1577622"/>
                        <a:ext cx="168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6320367" y="1546578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6" name="Equation" r:id="rId7" imgW="342720" imgH="431640" progId="Equation.DSMT4">
                  <p:embed/>
                </p:oleObj>
              </mc:Choice>
              <mc:Fallback>
                <p:oleObj name="Equation" r:id="rId7" imgW="34272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0367" y="1546578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6716889" y="1312332"/>
          <a:ext cx="723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7" name="Equation" r:id="rId9" imgW="723600" imgH="838080" progId="Equation.DSMT4">
                  <p:embed/>
                </p:oleObj>
              </mc:Choice>
              <mc:Fallback>
                <p:oleObj name="Equation" r:id="rId9" imgW="72360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889" y="1312332"/>
                        <a:ext cx="723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1293989" y="2480733"/>
          <a:ext cx="168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8" name="Equation" r:id="rId11" imgW="1688760" imgH="431640" progId="Equation.DSMT4">
                  <p:embed/>
                </p:oleObj>
              </mc:Choice>
              <mc:Fallback>
                <p:oleObj name="Equation" r:id="rId11" imgW="168876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989" y="2480733"/>
                        <a:ext cx="1689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3581046" y="2484120"/>
          <a:ext cx="168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Equation" r:id="rId13" imgW="1688760" imgH="393480" progId="Equation.DSMT4">
                  <p:embed/>
                </p:oleObj>
              </mc:Choice>
              <mc:Fallback>
                <p:oleObj name="Equation" r:id="rId13" imgW="168876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046" y="2484120"/>
                        <a:ext cx="168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6317544" y="2480733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Equation" r:id="rId15" imgW="342720" imgH="431640" progId="Equation.DSMT4">
                  <p:embed/>
                </p:oleObj>
              </mc:Choice>
              <mc:Fallback>
                <p:oleObj name="Equation" r:id="rId15" imgW="342720" imgH="4316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544" y="2480733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6729589" y="2263422"/>
          <a:ext cx="1130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Equation" r:id="rId17" imgW="1130040" imgH="838080" progId="Equation.DSMT4">
                  <p:embed/>
                </p:oleObj>
              </mc:Choice>
              <mc:Fallback>
                <p:oleObj name="Equation" r:id="rId17" imgW="1130040" imgH="8380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589" y="2263422"/>
                        <a:ext cx="1130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4" name="Object 14"/>
          <p:cNvGraphicFramePr>
            <a:graphicFrameLocks noChangeAspect="1"/>
          </p:cNvGraphicFramePr>
          <p:nvPr/>
        </p:nvGraphicFramePr>
        <p:xfrm>
          <a:off x="3175000" y="3824111"/>
          <a:ext cx="48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Equation" r:id="rId19" imgW="482400" imgH="431640" progId="Equation.DSMT4">
                  <p:embed/>
                </p:oleObj>
              </mc:Choice>
              <mc:Fallback>
                <p:oleObj name="Equation" r:id="rId19" imgW="482400" imgH="4316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3824111"/>
                        <a:ext cx="482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3706989" y="3745089"/>
          <a:ext cx="2247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3" name="Equation" r:id="rId21" imgW="2247840" imgH="533160" progId="Equation.DSMT4">
                  <p:embed/>
                </p:oleObj>
              </mc:Choice>
              <mc:Fallback>
                <p:oleObj name="Equation" r:id="rId21" imgW="2247840" imgH="5331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989" y="3745089"/>
                        <a:ext cx="2247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6" name="Object 16"/>
          <p:cNvGraphicFramePr>
            <a:graphicFrameLocks noChangeAspect="1"/>
          </p:cNvGraphicFramePr>
          <p:nvPr/>
        </p:nvGraphicFramePr>
        <p:xfrm>
          <a:off x="784578" y="4995333"/>
          <a:ext cx="1270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Equation" r:id="rId23" imgW="1269720" imgH="469800" progId="Equation.DSMT4">
                  <p:embed/>
                </p:oleObj>
              </mc:Choice>
              <mc:Fallback>
                <p:oleObj name="Equation" r:id="rId23" imgW="1269720" imgH="469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78" y="4995333"/>
                        <a:ext cx="1270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7" name="Object 17"/>
          <p:cNvGraphicFramePr>
            <a:graphicFrameLocks noChangeAspect="1"/>
          </p:cNvGraphicFramePr>
          <p:nvPr/>
        </p:nvGraphicFramePr>
        <p:xfrm>
          <a:off x="2111022" y="4797777"/>
          <a:ext cx="618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5" name="Equation" r:id="rId25" imgW="6184800" imgH="838080" progId="Equation.DSMT4">
                  <p:embed/>
                </p:oleObj>
              </mc:Choice>
              <mc:Fallback>
                <p:oleObj name="Equation" r:id="rId25" imgW="6184800" imgH="8380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022" y="4797777"/>
                        <a:ext cx="6184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12: Power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                 subject to the conditions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(0) = 1</a:t>
            </a:r>
            <a:r>
              <a:rPr lang="en-US" dirty="0"/>
              <a:t> and</a:t>
            </a:r>
          </a:p>
          <a:p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/>
              <a:t>Solution: </a:t>
            </a:r>
            <a:r>
              <a:rPr lang="en-US" dirty="0"/>
              <a:t>As before let </a:t>
            </a:r>
          </a:p>
        </p:txBody>
      </p:sp>
      <p:graphicFrame>
        <p:nvGraphicFramePr>
          <p:cNvPr id="479234" name="Object 2"/>
          <p:cNvGraphicFramePr>
            <a:graphicFrameLocks noChangeAspect="1"/>
          </p:cNvGraphicFramePr>
          <p:nvPr/>
        </p:nvGraphicFramePr>
        <p:xfrm>
          <a:off x="1447800" y="1371600"/>
          <a:ext cx="1143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Equation" r:id="rId3" imgW="1143000" imgH="393700" progId="Equation.DSMT4">
                  <p:embed/>
                </p:oleObj>
              </mc:Choice>
              <mc:Fallback>
                <p:oleObj name="Equation" r:id="rId3" imgW="1143000" imgH="3937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71600"/>
                        <a:ext cx="1143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9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369075"/>
              </p:ext>
            </p:extLst>
          </p:nvPr>
        </p:nvGraphicFramePr>
        <p:xfrm>
          <a:off x="555625" y="1828800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" name="Equation" r:id="rId5" imgW="1346040" imgH="482400" progId="Equation.DSMT4">
                  <p:embed/>
                </p:oleObj>
              </mc:Choice>
              <mc:Fallback>
                <p:oleObj name="Equation" r:id="rId5" imgW="1346040" imgH="4824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1828800"/>
                        <a:ext cx="1346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92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543307"/>
              </p:ext>
            </p:extLst>
          </p:nvPr>
        </p:nvGraphicFramePr>
        <p:xfrm>
          <a:off x="3879850" y="2209800"/>
          <a:ext cx="1676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name="Equation" r:id="rId7" imgW="1676160" imgH="914400" progId="Equation.DSMT4">
                  <p:embed/>
                </p:oleObj>
              </mc:Choice>
              <mc:Fallback>
                <p:oleObj name="Equation" r:id="rId7" imgW="1676160" imgH="9144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2209800"/>
                        <a:ext cx="1676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587022" y="3602567"/>
          <a:ext cx="1244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name="Equation" r:id="rId9" imgW="1244520" imgH="393480" progId="Equation.DSMT4">
                  <p:embed/>
                </p:oleObj>
              </mc:Choice>
              <mc:Fallback>
                <p:oleObj name="Equation" r:id="rId9" imgW="124452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22" y="3602567"/>
                        <a:ext cx="1244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1794933" y="3546122"/>
          <a:ext cx="3073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1" name="Equation" r:id="rId11" imgW="3073320" imgH="469800" progId="Equation.DSMT4">
                  <p:embed/>
                </p:oleObj>
              </mc:Choice>
              <mc:Fallback>
                <p:oleObj name="Equation" r:id="rId11" imgW="307332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933" y="3546122"/>
                        <a:ext cx="3073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4859867" y="3328812"/>
          <a:ext cx="1727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name="Equation" r:id="rId13" imgW="1726920" imgH="952200" progId="Equation.DSMT4">
                  <p:embed/>
                </p:oleObj>
              </mc:Choice>
              <mc:Fallback>
                <p:oleObj name="Equation" r:id="rId13" imgW="1726920" imgH="952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867" y="3328812"/>
                        <a:ext cx="17272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6691489" y="3626556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3" name="Equation" r:id="rId15" imgW="558720" imgH="304560" progId="Equation.DSMT4">
                  <p:embed/>
                </p:oleObj>
              </mc:Choice>
              <mc:Fallback>
                <p:oleObj name="Equation" r:id="rId15" imgW="558720" imgH="304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489" y="3626556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571500" y="4625622"/>
          <a:ext cx="41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Equation" r:id="rId17" imgW="419040" imgH="393480" progId="Equation.DSMT4">
                  <p:embed/>
                </p:oleObj>
              </mc:Choice>
              <mc:Fallback>
                <p:oleObj name="Equation" r:id="rId17" imgW="41904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625622"/>
                        <a:ext cx="41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951089" y="4579055"/>
          <a:ext cx="5156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5" name="Equation" r:id="rId19" imgW="5155920" imgH="469800" progId="Equation.DSMT4">
                  <p:embed/>
                </p:oleObj>
              </mc:Choice>
              <mc:Fallback>
                <p:oleObj name="Equation" r:id="rId19" imgW="515592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089" y="4579055"/>
                        <a:ext cx="5156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6104466" y="4370211"/>
          <a:ext cx="2667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6" name="Equation" r:id="rId21" imgW="2666880" imgH="952200" progId="Equation.DSMT4">
                  <p:embed/>
                </p:oleObj>
              </mc:Choice>
              <mc:Fallback>
                <p:oleObj name="Equation" r:id="rId21" imgW="2666880" imgH="952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466" y="4370211"/>
                        <a:ext cx="2667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12: Power Series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(0) = 1</a:t>
            </a:r>
            <a:r>
              <a:rPr lang="en-US" dirty="0"/>
              <a:t>, we get </a:t>
            </a:r>
            <a:r>
              <a:rPr lang="en-US" i="1" dirty="0">
                <a:solidFill>
                  <a:srgbClr val="7030A0"/>
                </a:solidFill>
              </a:rPr>
              <a:t>A</a:t>
            </a:r>
            <a:r>
              <a:rPr lang="en-US" baseline="-25000" dirty="0">
                <a:solidFill>
                  <a:srgbClr val="7030A0"/>
                </a:solidFill>
              </a:rPr>
              <a:t>0</a:t>
            </a:r>
            <a:r>
              <a:rPr lang="en-US" dirty="0">
                <a:solidFill>
                  <a:srgbClr val="7030A0"/>
                </a:solidFill>
              </a:rPr>
              <a:t> = 1</a:t>
            </a:r>
            <a:r>
              <a:rPr lang="en-US" dirty="0"/>
              <a:t>. Since                  we have </a:t>
            </a:r>
          </a:p>
          <a:p>
            <a:r>
              <a:rPr lang="en-US" i="1" dirty="0">
                <a:solidFill>
                  <a:srgbClr val="7030A0"/>
                </a:solidFill>
              </a:rPr>
              <a:t>A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= 0</a:t>
            </a:r>
            <a:r>
              <a:rPr lang="en-US" dirty="0"/>
              <a:t>. A second expression for </a:t>
            </a:r>
            <a:r>
              <a:rPr lang="en-US" i="1" dirty="0"/>
              <a:t>y</a:t>
            </a:r>
            <a:r>
              <a:rPr lang="en-US" dirty="0"/>
              <a:t>′′ comes from the given condition: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as usual we equate the corresponding coefficients to get </a:t>
            </a:r>
          </a:p>
          <a:p>
            <a:endParaRPr lang="en-US" dirty="0"/>
          </a:p>
        </p:txBody>
      </p:sp>
      <p:graphicFrame>
        <p:nvGraphicFramePr>
          <p:cNvPr id="480262" name="Object 6"/>
          <p:cNvGraphicFramePr>
            <a:graphicFrameLocks noChangeAspect="1"/>
          </p:cNvGraphicFramePr>
          <p:nvPr/>
        </p:nvGraphicFramePr>
        <p:xfrm>
          <a:off x="5524500" y="1337733"/>
          <a:ext cx="128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Equation" r:id="rId3" imgW="1282700" imgH="469900" progId="Equation.DSMT4">
                  <p:embed/>
                </p:oleObj>
              </mc:Choice>
              <mc:Fallback>
                <p:oleObj name="Equation" r:id="rId3" imgW="1282700" imgH="4699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1337733"/>
                        <a:ext cx="128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555978" y="3002844"/>
          <a:ext cx="41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Equation" r:id="rId5" imgW="419040" imgH="393480" progId="Equation.DSMT4">
                  <p:embed/>
                </p:oleObj>
              </mc:Choice>
              <mc:Fallback>
                <p:oleObj name="Equation" r:id="rId5" imgW="41904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78" y="3002844"/>
                        <a:ext cx="41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010355" y="3079044"/>
          <a:ext cx="71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Equation" r:id="rId7" imgW="711000" imgH="304560" progId="Equation.DSMT4">
                  <p:embed/>
                </p:oleObj>
              </mc:Choice>
              <mc:Fallback>
                <p:oleObj name="Equation" r:id="rId7" imgW="71100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355" y="3079044"/>
                        <a:ext cx="71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1721556" y="2720622"/>
          <a:ext cx="1600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Equation" r:id="rId9" imgW="1600200" imgH="952200" progId="Equation.DSMT4">
                  <p:embed/>
                </p:oleObj>
              </mc:Choice>
              <mc:Fallback>
                <p:oleObj name="Equation" r:id="rId9" imgW="1600200" imgH="952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556" y="2720622"/>
                        <a:ext cx="16002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886108"/>
              </p:ext>
            </p:extLst>
          </p:nvPr>
        </p:nvGraphicFramePr>
        <p:xfrm>
          <a:off x="3397250" y="2940050"/>
          <a:ext cx="4102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3" name="Equation" r:id="rId11" imgW="4101840" imgH="469800" progId="Equation.DSMT4">
                  <p:embed/>
                </p:oleObj>
              </mc:Choice>
              <mc:Fallback>
                <p:oleObj name="Equation" r:id="rId11" imgW="410184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940050"/>
                        <a:ext cx="4102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553155" y="3777545"/>
          <a:ext cx="382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Equation" r:id="rId13" imgW="3822480" imgH="469800" progId="Equation.DSMT4">
                  <p:embed/>
                </p:oleObj>
              </mc:Choice>
              <mc:Fallback>
                <p:oleObj name="Equation" r:id="rId13" imgW="38224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55" y="3777545"/>
                        <a:ext cx="382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4442177" y="3766256"/>
          <a:ext cx="4394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name="Equation" r:id="rId15" imgW="4394160" imgH="469800" progId="Equation.DSMT4">
                  <p:embed/>
                </p:oleObj>
              </mc:Choice>
              <mc:Fallback>
                <p:oleObj name="Equation" r:id="rId15" imgW="439416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2177" y="3766256"/>
                        <a:ext cx="4394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12: Power Series (cont.)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5425300"/>
            <a:ext cx="177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and so on. 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880533" y="1452720"/>
          <a:ext cx="1409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" name="Equation" r:id="rId3" imgW="1409400" imgH="431640" progId="Equation.DSMT4">
                  <p:embed/>
                </p:oleObj>
              </mc:Choice>
              <mc:Fallback>
                <p:oleObj name="Equation" r:id="rId3" imgW="14094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533" y="1452720"/>
                        <a:ext cx="1409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158067" y="1506342"/>
          <a:ext cx="168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2" name="Equation" r:id="rId5" imgW="1688760" imgH="393480" progId="Equation.DSMT4">
                  <p:embed/>
                </p:oleObj>
              </mc:Choice>
              <mc:Fallback>
                <p:oleObj name="Equation" r:id="rId5" imgW="168876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067" y="1506342"/>
                        <a:ext cx="168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3165122" y="2441909"/>
          <a:ext cx="168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3" name="Equation" r:id="rId7" imgW="1688760" imgH="393480" progId="Equation.DSMT4">
                  <p:embed/>
                </p:oleObj>
              </mc:Choice>
              <mc:Fallback>
                <p:oleObj name="Equation" r:id="rId7" imgW="168876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122" y="2441909"/>
                        <a:ext cx="168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146778" y="3366186"/>
          <a:ext cx="168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" name="Equation" r:id="rId8" imgW="1688760" imgH="393480" progId="Equation.DSMT4">
                  <p:embed/>
                </p:oleObj>
              </mc:Choice>
              <mc:Fallback>
                <p:oleObj name="Equation" r:id="rId8" imgW="168876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778" y="3366186"/>
                        <a:ext cx="168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3153833" y="4108431"/>
          <a:ext cx="168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" name="Equation" r:id="rId9" imgW="1688760" imgH="393480" progId="Equation.DSMT4">
                  <p:embed/>
                </p:oleObj>
              </mc:Choice>
              <mc:Fallback>
                <p:oleObj name="Equation" r:id="rId9" imgW="168876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833" y="4108431"/>
                        <a:ext cx="168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3153833" y="4888775"/>
          <a:ext cx="168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" name="Equation" r:id="rId10" imgW="1688760" imgH="393480" progId="Equation.DSMT4">
                  <p:embed/>
                </p:oleObj>
              </mc:Choice>
              <mc:Fallback>
                <p:oleObj name="Equation" r:id="rId10" imgW="168876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833" y="4888775"/>
                        <a:ext cx="168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5676900" y="1455543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" name="Equation" r:id="rId11" imgW="342720" imgH="431640" progId="Equation.DSMT4">
                  <p:embed/>
                </p:oleObj>
              </mc:Choice>
              <mc:Fallback>
                <p:oleObj name="Equation" r:id="rId11" imgW="34272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1455543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6084711" y="1224120"/>
          <a:ext cx="952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" name="Equation" r:id="rId13" imgW="952200" imgH="838080" progId="Equation.DSMT4">
                  <p:embed/>
                </p:oleObj>
              </mc:Choice>
              <mc:Fallback>
                <p:oleObj name="Equation" r:id="rId13" imgW="95220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711" y="1224120"/>
                        <a:ext cx="952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7062611" y="1232586"/>
          <a:ext cx="77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" name="Equation" r:id="rId15" imgW="774360" imgH="838080" progId="Equation.DSMT4">
                  <p:embed/>
                </p:oleObj>
              </mc:Choice>
              <mc:Fallback>
                <p:oleObj name="Equation" r:id="rId15" imgW="774360" imgH="838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2611" y="1232586"/>
                        <a:ext cx="77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876300" y="2389698"/>
          <a:ext cx="1409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" name="Equation" r:id="rId17" imgW="1409400" imgH="431640" progId="Equation.DSMT4">
                  <p:embed/>
                </p:oleObj>
              </mc:Choice>
              <mc:Fallback>
                <p:oleObj name="Equation" r:id="rId17" imgW="1409400" imgH="4316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389698"/>
                        <a:ext cx="1409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5672667" y="2400987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" name="Equation" r:id="rId19" imgW="342720" imgH="431640" progId="Equation.DSMT4">
                  <p:embed/>
                </p:oleObj>
              </mc:Choice>
              <mc:Fallback>
                <p:oleObj name="Equation" r:id="rId19" imgW="342720" imgH="431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667" y="2400987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6073422" y="2161098"/>
          <a:ext cx="93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2" name="Equation" r:id="rId21" imgW="939600" imgH="838080" progId="Equation.DSMT4">
                  <p:embed/>
                </p:oleObj>
              </mc:Choice>
              <mc:Fallback>
                <p:oleObj name="Equation" r:id="rId21" imgW="939600" imgH="8380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422" y="2161098"/>
                        <a:ext cx="939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7048500" y="2443320"/>
          <a:ext cx="49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3" name="Equation" r:id="rId23" imgW="495000" imgH="291960" progId="Equation.DSMT4">
                  <p:embed/>
                </p:oleObj>
              </mc:Choice>
              <mc:Fallback>
                <p:oleObj name="Equation" r:id="rId23" imgW="495000" imgH="2919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2443320"/>
                        <a:ext cx="495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8" name="Object 16"/>
          <p:cNvGraphicFramePr>
            <a:graphicFrameLocks noChangeAspect="1"/>
          </p:cNvGraphicFramePr>
          <p:nvPr/>
        </p:nvGraphicFramePr>
        <p:xfrm>
          <a:off x="880533" y="3326675"/>
          <a:ext cx="158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4" name="Equation" r:id="rId25" imgW="1587240" imgH="431640" progId="Equation.DSMT4">
                  <p:embed/>
                </p:oleObj>
              </mc:Choice>
              <mc:Fallback>
                <p:oleObj name="Equation" r:id="rId25" imgW="1587240" imgH="4316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533" y="3326675"/>
                        <a:ext cx="1587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9" name="Object 17"/>
          <p:cNvGraphicFramePr>
            <a:graphicFrameLocks noChangeAspect="1"/>
          </p:cNvGraphicFramePr>
          <p:nvPr/>
        </p:nvGraphicFramePr>
        <p:xfrm>
          <a:off x="5686778" y="3329498"/>
          <a:ext cx="35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5" name="Equation" r:id="rId27" imgW="355320" imgH="431640" progId="Equation.DSMT4">
                  <p:embed/>
                </p:oleObj>
              </mc:Choice>
              <mc:Fallback>
                <p:oleObj name="Equation" r:id="rId27" imgW="355320" imgH="4316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778" y="3329498"/>
                        <a:ext cx="355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0" name="Object 18"/>
          <p:cNvGraphicFramePr>
            <a:graphicFrameLocks noChangeAspect="1"/>
          </p:cNvGraphicFramePr>
          <p:nvPr/>
        </p:nvGraphicFramePr>
        <p:xfrm>
          <a:off x="6081889" y="3106542"/>
          <a:ext cx="93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6" name="Equation" r:id="rId29" imgW="939600" imgH="838080" progId="Equation.DSMT4">
                  <p:embed/>
                </p:oleObj>
              </mc:Choice>
              <mc:Fallback>
                <p:oleObj name="Equation" r:id="rId29" imgW="939600" imgH="8380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889" y="3106542"/>
                        <a:ext cx="939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1" name="Object 19"/>
          <p:cNvGraphicFramePr>
            <a:graphicFrameLocks noChangeAspect="1"/>
          </p:cNvGraphicFramePr>
          <p:nvPr/>
        </p:nvGraphicFramePr>
        <p:xfrm>
          <a:off x="7059789" y="3106542"/>
          <a:ext cx="723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7" name="Equation" r:id="rId31" imgW="723600" imgH="838080" progId="Equation.DSMT4">
                  <p:embed/>
                </p:oleObj>
              </mc:Choice>
              <mc:Fallback>
                <p:oleObj name="Equation" r:id="rId31" imgW="723600" imgH="8380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789" y="3106542"/>
                        <a:ext cx="723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2" name="Object 20"/>
          <p:cNvGraphicFramePr>
            <a:graphicFrameLocks noChangeAspect="1"/>
          </p:cNvGraphicFramePr>
          <p:nvPr/>
        </p:nvGraphicFramePr>
        <p:xfrm>
          <a:off x="7810500" y="3106542"/>
          <a:ext cx="647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" name="Equation" r:id="rId33" imgW="647640" imgH="838080" progId="Equation.DSMT4">
                  <p:embed/>
                </p:oleObj>
              </mc:Choice>
              <mc:Fallback>
                <p:oleObj name="Equation" r:id="rId33" imgW="647640" imgH="8380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0" y="3106542"/>
                        <a:ext cx="647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3" name="Object 21"/>
          <p:cNvGraphicFramePr>
            <a:graphicFrameLocks noChangeAspect="1"/>
          </p:cNvGraphicFramePr>
          <p:nvPr/>
        </p:nvGraphicFramePr>
        <p:xfrm>
          <a:off x="874889" y="4042109"/>
          <a:ext cx="1879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" name="Equation" r:id="rId35" imgW="1879560" imgH="469800" progId="Equation.DSMT4">
                  <p:embed/>
                </p:oleObj>
              </mc:Choice>
              <mc:Fallback>
                <p:oleObj name="Equation" r:id="rId35" imgW="1879560" imgH="469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889" y="4042109"/>
                        <a:ext cx="1879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4" name="Object 22"/>
          <p:cNvGraphicFramePr>
            <a:graphicFrameLocks noChangeAspect="1"/>
          </p:cNvGraphicFramePr>
          <p:nvPr/>
        </p:nvGraphicFramePr>
        <p:xfrm>
          <a:off x="6073422" y="4119720"/>
          <a:ext cx="49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0" name="Equation" r:id="rId37" imgW="495000" imgH="291960" progId="Equation.DSMT4">
                  <p:embed/>
                </p:oleObj>
              </mc:Choice>
              <mc:Fallback>
                <p:oleObj name="Equation" r:id="rId37" imgW="495000" imgH="2919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422" y="4119720"/>
                        <a:ext cx="495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5" name="Object 23"/>
          <p:cNvGraphicFramePr>
            <a:graphicFrameLocks noChangeAspect="1"/>
          </p:cNvGraphicFramePr>
          <p:nvPr/>
        </p:nvGraphicFramePr>
        <p:xfrm>
          <a:off x="5674784" y="4066098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1" name="Equation" r:id="rId39" imgW="342720" imgH="431640" progId="Equation.DSMT4">
                  <p:embed/>
                </p:oleObj>
              </mc:Choice>
              <mc:Fallback>
                <p:oleObj name="Equation" r:id="rId39" imgW="342720" imgH="43164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784" y="4066098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6" name="Object 24"/>
          <p:cNvGraphicFramePr>
            <a:graphicFrameLocks noChangeAspect="1"/>
          </p:cNvGraphicFramePr>
          <p:nvPr/>
        </p:nvGraphicFramePr>
        <p:xfrm>
          <a:off x="883356" y="4826687"/>
          <a:ext cx="1892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2" name="Equation" r:id="rId41" imgW="1892160" imgH="469800" progId="Equation.DSMT4">
                  <p:embed/>
                </p:oleObj>
              </mc:Choice>
              <mc:Fallback>
                <p:oleObj name="Equation" r:id="rId41" imgW="1892160" imgH="4698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356" y="4826687"/>
                        <a:ext cx="1892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7" name="Object 25"/>
          <p:cNvGraphicFramePr>
            <a:graphicFrameLocks noChangeAspect="1"/>
          </p:cNvGraphicFramePr>
          <p:nvPr/>
        </p:nvGraphicFramePr>
        <p:xfrm>
          <a:off x="5676900" y="485067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3" name="Equation" r:id="rId43" imgW="342720" imgH="431640" progId="Equation.DSMT4">
                  <p:embed/>
                </p:oleObj>
              </mc:Choice>
              <mc:Fallback>
                <p:oleObj name="Equation" r:id="rId43" imgW="342720" imgH="43164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485067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8" name="Object 26"/>
          <p:cNvGraphicFramePr>
            <a:graphicFrameLocks noChangeAspect="1"/>
          </p:cNvGraphicFramePr>
          <p:nvPr/>
        </p:nvGraphicFramePr>
        <p:xfrm>
          <a:off x="6093177" y="4622076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4" name="Equation" r:id="rId45" imgW="876240" imgH="838080" progId="Equation.DSMT4">
                  <p:embed/>
                </p:oleObj>
              </mc:Choice>
              <mc:Fallback>
                <p:oleObj name="Equation" r:id="rId45" imgW="876240" imgH="83808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3177" y="4622076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12: Power Series (cont.)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get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recognizable as the Taylor series for </a:t>
            </a: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dirty="0">
                <a:solidFill>
                  <a:srgbClr val="0000FF"/>
                </a:solidFill>
              </a:rPr>
              <a:t>= cos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296811" y="2156178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3" imgW="215640" imgH="304560" progId="Equation.DSMT4">
                  <p:embed/>
                </p:oleObj>
              </mc:Choice>
              <mc:Fallback>
                <p:oleObj name="Equation" r:id="rId3" imgW="21564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811" y="2156178"/>
                        <a:ext cx="21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533878" y="1828800"/>
          <a:ext cx="6261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Equation" r:id="rId5" imgW="6260760" imgH="838080" progId="Equation.DSMT4">
                  <p:embed/>
                </p:oleObj>
              </mc:Choice>
              <mc:Fallback>
                <p:oleObj name="Equation" r:id="rId5" imgW="626076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878" y="1828800"/>
                        <a:ext cx="6261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1535289" y="2796822"/>
          <a:ext cx="233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tion" r:id="rId7" imgW="2336760" imgH="990360" progId="Equation.DSMT4">
                  <p:embed/>
                </p:oleObj>
              </mc:Choice>
              <mc:Fallback>
                <p:oleObj name="Equation" r:id="rId7" imgW="2336760" imgH="990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289" y="2796822"/>
                        <a:ext cx="2336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Binomial Series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298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The Binomial Series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 series converges provided −1 &lt;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&lt; 1 (the radius of convergence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= 1). </a:t>
            </a:r>
          </a:p>
        </p:txBody>
      </p:sp>
      <p:graphicFrame>
        <p:nvGraphicFramePr>
          <p:cNvPr id="448514" name="Object 2"/>
          <p:cNvGraphicFramePr>
            <a:graphicFrameLocks noChangeAspect="1"/>
          </p:cNvGraphicFramePr>
          <p:nvPr/>
        </p:nvGraphicFramePr>
        <p:xfrm>
          <a:off x="717550" y="1947333"/>
          <a:ext cx="7708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7708900" imgH="876300" progId="Equation.DSMT4">
                  <p:embed/>
                </p:oleObj>
              </mc:Choice>
              <mc:Fallback>
                <p:oleObj name="Equation" r:id="rId3" imgW="7708900" imgH="876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1947333"/>
                        <a:ext cx="77089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Binomial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binomial series when            and get a series for </a:t>
            </a:r>
          </a:p>
          <a:p>
            <a:endParaRPr lang="en-US" b="1" dirty="0"/>
          </a:p>
          <a:p>
            <a:pPr>
              <a:spcBef>
                <a:spcPts val="1800"/>
              </a:spcBef>
            </a:pPr>
            <a:r>
              <a:rPr lang="en-US" b="1" dirty="0"/>
              <a:t>Solution: </a:t>
            </a:r>
            <a:endParaRPr lang="en-US" dirty="0"/>
          </a:p>
        </p:txBody>
      </p:sp>
      <p:graphicFrame>
        <p:nvGraphicFramePr>
          <p:cNvPr id="449538" name="Object 2"/>
          <p:cNvGraphicFramePr>
            <a:graphicFrameLocks noChangeAspect="1"/>
          </p:cNvGraphicFramePr>
          <p:nvPr/>
        </p:nvGraphicFramePr>
        <p:xfrm>
          <a:off x="4897967" y="1120422"/>
          <a:ext cx="77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3" imgW="774364" imgH="837836" progId="Equation.DSMT4">
                  <p:embed/>
                </p:oleObj>
              </mc:Choice>
              <mc:Fallback>
                <p:oleObj name="Equation" r:id="rId3" imgW="774364" imgH="837836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967" y="1120422"/>
                        <a:ext cx="77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39" name="Object 3"/>
          <p:cNvGraphicFramePr>
            <a:graphicFrameLocks noChangeAspect="1"/>
          </p:cNvGraphicFramePr>
          <p:nvPr/>
        </p:nvGraphicFramePr>
        <p:xfrm>
          <a:off x="548640" y="1859844"/>
          <a:ext cx="2019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5" imgW="2019300" imgH="520700" progId="Equation.DSMT4">
                  <p:embed/>
                </p:oleObj>
              </mc:Choice>
              <mc:Fallback>
                <p:oleObj name="Equation" r:id="rId5" imgW="2019300" imgH="520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859844"/>
                        <a:ext cx="2019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87022" y="3137606"/>
          <a:ext cx="1054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7" imgW="1054080" imgH="672840" progId="Equation.DSMT4">
                  <p:embed/>
                </p:oleObj>
              </mc:Choice>
              <mc:Fallback>
                <p:oleObj name="Equation" r:id="rId7" imgW="1054080" imgH="672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22" y="3137606"/>
                        <a:ext cx="1054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676204"/>
              </p:ext>
            </p:extLst>
          </p:nvPr>
        </p:nvGraphicFramePr>
        <p:xfrm>
          <a:off x="1111250" y="3554413"/>
          <a:ext cx="74295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9" imgW="7429320" imgH="1333440" progId="Equation.DSMT4">
                  <p:embed/>
                </p:oleObj>
              </mc:Choice>
              <mc:Fallback>
                <p:oleObj name="Equation" r:id="rId9" imgW="7429320" imgH="13334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3554413"/>
                        <a:ext cx="74295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059745" y="4995863"/>
          <a:ext cx="441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11" imgW="4419360" imgH="838080" progId="Equation.DSMT4">
                  <p:embed/>
                </p:oleObj>
              </mc:Choice>
              <mc:Fallback>
                <p:oleObj name="Equation" r:id="rId11" imgW="44193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745" y="4995863"/>
                        <a:ext cx="4419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Taylor series for                  centered at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= 0</a:t>
            </a:r>
            <a:r>
              <a:rPr lang="en-US" dirty="0"/>
              <a:t>. </a:t>
            </a:r>
          </a:p>
          <a:p>
            <a:r>
              <a:rPr lang="en-US" b="1" dirty="0"/>
              <a:t>Solution: </a:t>
            </a:r>
          </a:p>
          <a:p>
            <a:r>
              <a:rPr lang="en-US" dirty="0"/>
              <a:t>Use the binomial series with </a:t>
            </a:r>
            <a:r>
              <a:rPr lang="en-US" i="1" dirty="0">
                <a:solidFill>
                  <a:srgbClr val="0000FF"/>
                </a:solidFill>
              </a:rPr>
              <a:t>p </a:t>
            </a:r>
            <a:r>
              <a:rPr lang="en-US" dirty="0">
                <a:solidFill>
                  <a:srgbClr val="0000FF"/>
                </a:solidFill>
              </a:rPr>
              <a:t>= −1</a:t>
            </a:r>
            <a:r>
              <a:rPr lang="en-US" dirty="0"/>
              <a:t> since </a:t>
            </a:r>
          </a:p>
        </p:txBody>
      </p:sp>
      <p:graphicFrame>
        <p:nvGraphicFramePr>
          <p:cNvPr id="450562" name="Object 2"/>
          <p:cNvGraphicFramePr>
            <a:graphicFrameLocks noChangeAspect="1"/>
          </p:cNvGraphicFramePr>
          <p:nvPr/>
        </p:nvGraphicFramePr>
        <p:xfrm>
          <a:off x="3859389" y="1143000"/>
          <a:ext cx="125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3" imgW="1257300" imgH="838200" progId="Equation.DSMT4">
                  <p:embed/>
                </p:oleObj>
              </mc:Choice>
              <mc:Fallback>
                <p:oleObj name="Equation" r:id="rId3" imgW="1257300" imgH="8382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389" y="1143000"/>
                        <a:ext cx="1257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30268"/>
              </p:ext>
            </p:extLst>
          </p:nvPr>
        </p:nvGraphicFramePr>
        <p:xfrm>
          <a:off x="6489700" y="2187222"/>
          <a:ext cx="232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5" imgW="2324100" imgH="838200" progId="Equation.DSMT4">
                  <p:embed/>
                </p:oleObj>
              </mc:Choice>
              <mc:Fallback>
                <p:oleObj name="Equation" r:id="rId5" imgW="2324100" imgH="838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2187222"/>
                        <a:ext cx="2324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89156" y="3341511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7" imgW="685800" imgH="838080" progId="Equation.DSMT4">
                  <p:embed/>
                </p:oleObj>
              </mc:Choice>
              <mc:Fallback>
                <p:oleObj name="Equation" r:id="rId7" imgW="6858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56" y="3341511"/>
                        <a:ext cx="68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219200" y="3493911"/>
          <a:ext cx="1320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9" imgW="1320480" imgH="533160" progId="Equation.DSMT4">
                  <p:embed/>
                </p:oleObj>
              </mc:Choice>
              <mc:Fallback>
                <p:oleObj name="Equation" r:id="rId9" imgW="1320480" imgH="533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93911"/>
                        <a:ext cx="1320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609644" y="3278011"/>
          <a:ext cx="6350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11" imgW="6349680" imgH="901440" progId="Equation.DSMT4">
                  <p:embed/>
                </p:oleObj>
              </mc:Choice>
              <mc:Fallback>
                <p:oleObj name="Equation" r:id="rId11" imgW="6349680" imgH="9014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644" y="3278011"/>
                        <a:ext cx="6350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609644" y="4288366"/>
          <a:ext cx="2514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13" imgW="2514600" imgH="368280" progId="Equation.DSMT4">
                  <p:embed/>
                </p:oleObj>
              </mc:Choice>
              <mc:Fallback>
                <p:oleObj name="Equation" r:id="rId13" imgW="2514600" imgH="3682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644" y="4288366"/>
                        <a:ext cx="2514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2609644" y="4861278"/>
          <a:ext cx="1778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15" imgW="1777680" imgH="952200" progId="Equation.DSMT4">
                  <p:embed/>
                </p:oleObj>
              </mc:Choice>
              <mc:Fallback>
                <p:oleObj name="Equation" r:id="rId15" imgW="1777680" imgH="952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644" y="4861278"/>
                        <a:ext cx="1778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Taylor Series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solution in this example is recognizable as the geometric series for </a:t>
            </a:r>
            <a:r>
              <a:rPr lang="en-US" i="1" dirty="0"/>
              <a:t>r</a:t>
            </a:r>
            <a:r>
              <a:rPr lang="en-US" dirty="0"/>
              <a:t> = −</a:t>
            </a:r>
            <a:r>
              <a:rPr lang="en-US" i="1" dirty="0"/>
              <a:t>x</a:t>
            </a:r>
            <a:r>
              <a:rPr lang="en-US" dirty="0"/>
              <a:t> (see Section 10.1). That is, 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133600" y="24384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3" imgW="685800" imgH="838080" progId="Equation.DSMT4">
                  <p:embed/>
                </p:oleObj>
              </mc:Choice>
              <mc:Fallback>
                <p:oleObj name="Equation" r:id="rId3" imgW="6858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38400"/>
                        <a:ext cx="68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861733" y="2621844"/>
          <a:ext cx="2641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5" imgW="2641320" imgH="368280" progId="Equation.DSMT4">
                  <p:embed/>
                </p:oleObj>
              </mc:Choice>
              <mc:Fallback>
                <p:oleObj name="Equation" r:id="rId5" imgW="2641320" imgH="368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733" y="2621844"/>
                        <a:ext cx="2641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851856" y="3375378"/>
          <a:ext cx="4127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7" imgW="4127400" imgH="533160" progId="Equation.DSMT4">
                  <p:embed/>
                </p:oleObj>
              </mc:Choice>
              <mc:Fallback>
                <p:oleObj name="Equation" r:id="rId7" imgW="4127400" imgH="533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856" y="3375378"/>
                        <a:ext cx="4127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850444" y="4028722"/>
          <a:ext cx="2755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9" imgW="2755800" imgH="368280" progId="Equation.DSMT4">
                  <p:embed/>
                </p:oleObj>
              </mc:Choice>
              <mc:Fallback>
                <p:oleObj name="Equation" r:id="rId9" imgW="275580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444" y="4028722"/>
                        <a:ext cx="2755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 a Taylor series for </a:t>
            </a:r>
          </a:p>
          <a:p>
            <a:r>
              <a:rPr lang="en-US" b="1" dirty="0"/>
              <a:t>Solution: </a:t>
            </a:r>
          </a:p>
          <a:p>
            <a:r>
              <a:rPr lang="en-US" dirty="0"/>
              <a:t>Use the geometric series with </a:t>
            </a:r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en-US" dirty="0"/>
          </a:p>
        </p:txBody>
      </p:sp>
      <p:graphicFrame>
        <p:nvGraphicFramePr>
          <p:cNvPr id="452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674652"/>
              </p:ext>
            </p:extLst>
          </p:nvPr>
        </p:nvGraphicFramePr>
        <p:xfrm>
          <a:off x="4222045" y="1143000"/>
          <a:ext cx="1473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3" imgW="1473120" imgH="825480" progId="Equation.DSMT4">
                  <p:embed/>
                </p:oleObj>
              </mc:Choice>
              <mc:Fallback>
                <p:oleObj name="Equation" r:id="rId3" imgW="1473120" imgH="825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045" y="1143000"/>
                        <a:ext cx="1473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021644" y="3043767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5" imgW="685800" imgH="838080" progId="Equation.DSMT4">
                  <p:embed/>
                </p:oleObj>
              </mc:Choice>
              <mc:Fallback>
                <p:oleObj name="Equation" r:id="rId5" imgW="6858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644" y="3043767"/>
                        <a:ext cx="68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741311" y="3256139"/>
          <a:ext cx="2641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7" imgW="2641320" imgH="368280" progId="Equation.DSMT4">
                  <p:embed/>
                </p:oleObj>
              </mc:Choice>
              <mc:Fallback>
                <p:oleObj name="Equation" r:id="rId7" imgW="2641320" imgH="368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311" y="3256139"/>
                        <a:ext cx="2641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4453467" y="3145367"/>
          <a:ext cx="3657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9" imgW="3657600" imgH="634680" progId="Equation.DSMT4">
                  <p:embed/>
                </p:oleObj>
              </mc:Choice>
              <mc:Fallback>
                <p:oleObj name="Equation" r:id="rId9" imgW="3657600" imgH="634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467" y="3145367"/>
                        <a:ext cx="3657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732845" y="4226278"/>
          <a:ext cx="2921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11" imgW="2920680" imgH="368280" progId="Equation.DSMT4">
                  <p:embed/>
                </p:oleObj>
              </mc:Choice>
              <mc:Fallback>
                <p:oleObj name="Equation" r:id="rId11" imgW="2920680" imgH="368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2845" y="4226278"/>
                        <a:ext cx="2921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721578" y="4000500"/>
          <a:ext cx="1168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13" imgW="1168200" imgH="952200" progId="Equation.DSMT4">
                  <p:embed/>
                </p:oleObj>
              </mc:Choice>
              <mc:Fallback>
                <p:oleObj name="Equation" r:id="rId13" imgW="1168200" imgH="952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578" y="4000500"/>
                        <a:ext cx="11684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Taylor Series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 use the binomial series with </a:t>
            </a:r>
            <a:r>
              <a:rPr lang="en-US" i="1" dirty="0"/>
              <a:t>p </a:t>
            </a:r>
            <a:r>
              <a:rPr lang="en-US" dirty="0"/>
              <a:t>= −1 and replacing </a:t>
            </a:r>
            <a:r>
              <a:rPr lang="en-US" i="1" dirty="0"/>
              <a:t>x</a:t>
            </a:r>
            <a:r>
              <a:rPr lang="en-US" dirty="0"/>
              <a:t> by −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: 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33400" y="2286000"/>
          <a:ext cx="82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3" imgW="825480" imgH="838080" progId="Equation.DSMT4">
                  <p:embed/>
                </p:oleObj>
              </mc:Choice>
              <mc:Fallback>
                <p:oleObj name="Equation" r:id="rId3" imgW="82548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825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405966" y="2350911"/>
          <a:ext cx="1892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5" imgW="1892160" imgH="685800" progId="Equation.DSMT4">
                  <p:embed/>
                </p:oleObj>
              </mc:Choice>
              <mc:Fallback>
                <p:oleObj name="Equation" r:id="rId5" imgW="189216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966" y="2350911"/>
                        <a:ext cx="1892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825500" y="3225800"/>
          <a:ext cx="8089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7" imgW="8089560" imgH="1041120" progId="Equation.DSMT4">
                  <p:embed/>
                </p:oleObj>
              </mc:Choice>
              <mc:Fallback>
                <p:oleObj name="Equation" r:id="rId7" imgW="8089560" imgH="10411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225800"/>
                        <a:ext cx="80899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807156" y="4381500"/>
          <a:ext cx="1130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9" imgW="1130040" imgH="952200" progId="Equation.DSMT4">
                  <p:embed/>
                </p:oleObj>
              </mc:Choice>
              <mc:Fallback>
                <p:oleObj name="Equation" r:id="rId9" imgW="1130040" imgH="952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156" y="4381500"/>
                        <a:ext cx="11303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916</Words>
  <Application>Microsoft Office PowerPoint</Application>
  <PresentationFormat>On-screen Show (4:3)</PresentationFormat>
  <Paragraphs>155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Cambria Math</vt:lpstr>
      <vt:lpstr>Courier New</vt:lpstr>
      <vt:lpstr>Calibri</vt:lpstr>
      <vt:lpstr>Arial</vt:lpstr>
      <vt:lpstr>Office Theme</vt:lpstr>
      <vt:lpstr>Equation</vt:lpstr>
      <vt:lpstr>MathType 6.0 Equation</vt:lpstr>
      <vt:lpstr>Section 10.3</vt:lpstr>
      <vt:lpstr>Objectives</vt:lpstr>
      <vt:lpstr>Example 1: Binomial Series</vt:lpstr>
      <vt:lpstr>The Binomial Series </vt:lpstr>
      <vt:lpstr>Example 2: Binomial Series</vt:lpstr>
      <vt:lpstr>Example 3: Taylor Series</vt:lpstr>
      <vt:lpstr>Example 3: Taylor Series (cont.)</vt:lpstr>
      <vt:lpstr>Example 4: Taylor Series</vt:lpstr>
      <vt:lpstr>Example 4: Taylor Series (cont.)</vt:lpstr>
      <vt:lpstr>Example 5: Taylor Series</vt:lpstr>
      <vt:lpstr>Example 6: Taylor Series</vt:lpstr>
      <vt:lpstr>Example 6: Taylor Series (cont.)</vt:lpstr>
      <vt:lpstr>Example 6: Taylor Series (cont.)</vt:lpstr>
      <vt:lpstr>Example 6: Taylor Series (cont.)</vt:lpstr>
      <vt:lpstr>Euler's Formula From Trigonometry </vt:lpstr>
      <vt:lpstr>Example 7: Application of Euler's Formula</vt:lpstr>
      <vt:lpstr>Example 8: Solving an Equation</vt:lpstr>
      <vt:lpstr>Example 8: Solving an Equation (cont.)</vt:lpstr>
      <vt:lpstr>Example 9: Power Series of Degree 5</vt:lpstr>
      <vt:lpstr>Example 9: Power Series of Degree 5 (cont.)</vt:lpstr>
      <vt:lpstr>Example 9: Power Series of Degree 5 (cont.)</vt:lpstr>
      <vt:lpstr>Example 9: Power Series of Degree 5 (cont.)</vt:lpstr>
      <vt:lpstr>Example 9: Power Series of Degree 5 (cont.)</vt:lpstr>
      <vt:lpstr>Example 10: Power Series for a Polynomial</vt:lpstr>
      <vt:lpstr>Example 10: Power Series for a Polynomial (cont.)</vt:lpstr>
      <vt:lpstr>Example 10: Power Series for a Polynomial (cont.)</vt:lpstr>
      <vt:lpstr>Example 10: Power Series for a Polynomial (cont.)</vt:lpstr>
      <vt:lpstr>Example 10: Power Series for a Polynomial (cont.)</vt:lpstr>
      <vt:lpstr>Example 11: Polynomial of Degree 6</vt:lpstr>
      <vt:lpstr>Example 11: Polynomial of Degree 6 (cont.)</vt:lpstr>
      <vt:lpstr>Example 11: Polynomial of Degree 6 (cont.)</vt:lpstr>
      <vt:lpstr>Example 11: Polynomial of Degree 6 (cont.)</vt:lpstr>
      <vt:lpstr>Example 12: Power Series</vt:lpstr>
      <vt:lpstr>Example 12: Power Series (cont.)</vt:lpstr>
      <vt:lpstr>Example 12: Power Series (cont.)</vt:lpstr>
      <vt:lpstr>Example 12: Power Series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</dc:title>
  <dc:creator>Hawkes Learning Systems</dc:creator>
  <cp:lastModifiedBy>Daniel Breuer</cp:lastModifiedBy>
  <cp:revision>79</cp:revision>
  <dcterms:created xsi:type="dcterms:W3CDTF">2013-04-26T14:43:13Z</dcterms:created>
  <dcterms:modified xsi:type="dcterms:W3CDTF">2018-09-06T19:26:32Z</dcterms:modified>
</cp:coreProperties>
</file>