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</p:sldMasterIdLst>
  <p:notesMasterIdLst>
    <p:notesMasterId r:id="rId9"/>
  </p:notesMasterIdLst>
  <p:sldIdLst>
    <p:sldId id="293" r:id="rId3"/>
    <p:sldId id="351" r:id="rId4"/>
    <p:sldId id="268" r:id="rId5"/>
    <p:sldId id="352" r:id="rId6"/>
    <p:sldId id="353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627981"/>
    <a:srgbClr val="C7D4CB"/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7" autoAdjust="0"/>
    <p:restoredTop sz="83624" autoAdjust="0"/>
  </p:normalViewPr>
  <p:slideViewPr>
    <p:cSldViewPr>
      <p:cViewPr varScale="1">
        <p:scale>
          <a:sx n="64" d="100"/>
          <a:sy n="64" d="100"/>
        </p:scale>
        <p:origin x="1066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AC7B8-6287-42DA-B965-6329765E108E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6B81E7-8DC7-4238-A30C-94CAD6402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50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Fused Sentences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6B81E7-8DC7-4238-A30C-94CAD64025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280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video will review how to recognize fused sentences and correct them with these methods: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Two Sentences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a Semicolon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a Comma and Conjunction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6B81E7-8DC7-4238-A30C-94CAD64025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800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fused sentence joins two independent clauses without any punctuation or conjunction. Here’s an example: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team played well the other team played better.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way to correct this fused sentence is to add ending punctuation after the first independent clause to create two separate sentences, like this: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team played well. [period] The other team played better.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first word of the second independent clause is capitalized.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6B81E7-8DC7-4238-A30C-94CAD64025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00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66116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second way to correct a fused sentence is to add a semicolon between the independent clauses. This works best when the ideas in each clause are clearly and closely related. Here’s an example: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66116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team played well; [semicolon] the other team played better.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66116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66116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first word after the semicolon should be lowercase unless it’s a proper noun or the first-person pronoun “I.”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66116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66116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can also add a conjunctive adverb and comma after the semicolon to strengthen the relationship between the clauses, like this: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66116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team played well; [semicolon] however, [comma] the other team played better.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6B81E7-8DC7-4238-A30C-94CAD64025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7412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66116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third way to correct a fused sentence is to add a comma and coordinating conjunction between the independent clauses. The conjunction should accurately connect the ideas. Here’s an example that uses the conjunction “but”: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66116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team played well, [comma] but the other team played better.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6B81E7-8DC7-4238-A30C-94CAD640256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00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Knowing how to recognize and correct fused sentences will help you be a clear and effective writer.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6B81E7-8DC7-4238-A30C-94CAD640256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33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06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405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005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811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010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496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72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236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638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0165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111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5035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7161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811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01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15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55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411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119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575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58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953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02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62300" y="2618119"/>
            <a:ext cx="586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Fused Sentences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Create Two Sentences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 a Semicolon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 a Comma and Conjunction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Create Two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373088" y="1341631"/>
            <a:ext cx="9433562" cy="939893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Fused sentence</a:t>
            </a:r>
            <a:r>
              <a:rPr lang="en-US" sz="2800" dirty="0">
                <a:solidFill>
                  <a:schemeClr val="bg1"/>
                </a:solidFill>
              </a:rPr>
              <a:t>: joins two independent clauses without punctuation or conjunction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57915" y="2515371"/>
            <a:ext cx="886390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Our team played well the other team played better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3E037-8B96-6CAE-7C04-7204DCA02127}"/>
              </a:ext>
            </a:extLst>
          </p:cNvPr>
          <p:cNvSpPr txBox="1"/>
          <p:nvPr/>
        </p:nvSpPr>
        <p:spPr>
          <a:xfrm>
            <a:off x="1657914" y="3757855"/>
            <a:ext cx="886390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Our team played well</a:t>
            </a:r>
            <a:r>
              <a:rPr lang="en-US" sz="3200" dirty="0">
                <a:solidFill>
                  <a:schemeClr val="bg1"/>
                </a:solidFill>
                <a:highlight>
                  <a:srgbClr val="386546"/>
                </a:highlight>
              </a:rPr>
              <a:t>. T</a:t>
            </a:r>
            <a:r>
              <a:rPr lang="en-US" sz="3200" dirty="0">
                <a:solidFill>
                  <a:srgbClr val="323542"/>
                </a:solidFill>
              </a:rPr>
              <a:t>he other team played better.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58C0476A-4354-DDDC-1253-6A39BF8A6740}"/>
              </a:ext>
            </a:extLst>
          </p:cNvPr>
          <p:cNvSpPr/>
          <p:nvPr/>
        </p:nvSpPr>
        <p:spPr>
          <a:xfrm>
            <a:off x="5889444" y="3154789"/>
            <a:ext cx="400848" cy="584776"/>
          </a:xfrm>
          <a:prstGeom prst="down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241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Create Two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664047" y="1383374"/>
            <a:ext cx="886390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Our team played well the other team played better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3E037-8B96-6CAE-7C04-7204DCA02127}"/>
              </a:ext>
            </a:extLst>
          </p:cNvPr>
          <p:cNvSpPr txBox="1"/>
          <p:nvPr/>
        </p:nvSpPr>
        <p:spPr>
          <a:xfrm>
            <a:off x="1664046" y="2625858"/>
            <a:ext cx="886390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Our team played well</a:t>
            </a:r>
            <a:r>
              <a:rPr lang="en-US" sz="3200" dirty="0">
                <a:solidFill>
                  <a:schemeClr val="bg1"/>
                </a:solidFill>
                <a:highlight>
                  <a:srgbClr val="386546"/>
                </a:highlight>
              </a:rPr>
              <a:t>; t</a:t>
            </a:r>
            <a:r>
              <a:rPr lang="en-US" sz="3200" dirty="0">
                <a:solidFill>
                  <a:srgbClr val="323542"/>
                </a:solidFill>
              </a:rPr>
              <a:t>he other team played better.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58C0476A-4354-DDDC-1253-6A39BF8A6740}"/>
              </a:ext>
            </a:extLst>
          </p:cNvPr>
          <p:cNvSpPr/>
          <p:nvPr/>
        </p:nvSpPr>
        <p:spPr>
          <a:xfrm>
            <a:off x="5895576" y="2022792"/>
            <a:ext cx="400848" cy="584776"/>
          </a:xfrm>
          <a:prstGeom prst="down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73DE0C-4756-6CE3-DC4A-5BAD2BF8937D}"/>
              </a:ext>
            </a:extLst>
          </p:cNvPr>
          <p:cNvSpPr txBox="1"/>
          <p:nvPr/>
        </p:nvSpPr>
        <p:spPr>
          <a:xfrm>
            <a:off x="908220" y="3868342"/>
            <a:ext cx="1037555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Our team played well</a:t>
            </a:r>
            <a:r>
              <a:rPr lang="en-US" sz="3200" dirty="0">
                <a:solidFill>
                  <a:schemeClr val="bg1"/>
                </a:solidFill>
                <a:highlight>
                  <a:srgbClr val="386546"/>
                </a:highlight>
              </a:rPr>
              <a:t>; however,</a:t>
            </a:r>
            <a:r>
              <a:rPr lang="en-US" sz="3200" dirty="0">
                <a:solidFill>
                  <a:srgbClr val="323542"/>
                </a:solidFill>
              </a:rPr>
              <a:t> the other team played better.</a:t>
            </a:r>
          </a:p>
        </p:txBody>
      </p:sp>
    </p:spTree>
    <p:extLst>
      <p:ext uri="{BB962C8B-B14F-4D97-AF65-F5344CB8AC3E}">
        <p14:creationId xmlns:p14="http://schemas.microsoft.com/office/powerpoint/2010/main" val="1906499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Create Two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657915" y="2515371"/>
            <a:ext cx="886390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Our team played well the other team played better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3E037-8B96-6CAE-7C04-7204DCA02127}"/>
              </a:ext>
            </a:extLst>
          </p:cNvPr>
          <p:cNvSpPr txBox="1"/>
          <p:nvPr/>
        </p:nvSpPr>
        <p:spPr>
          <a:xfrm>
            <a:off x="1280024" y="3794208"/>
            <a:ext cx="961968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Our team played well</a:t>
            </a:r>
            <a:r>
              <a:rPr lang="en-US" sz="3200" dirty="0">
                <a:solidFill>
                  <a:schemeClr val="bg1"/>
                </a:solidFill>
                <a:highlight>
                  <a:srgbClr val="386546"/>
                </a:highlight>
              </a:rPr>
              <a:t>, but</a:t>
            </a:r>
            <a:r>
              <a:rPr lang="en-US" sz="3200" dirty="0">
                <a:solidFill>
                  <a:srgbClr val="323542"/>
                </a:solidFill>
              </a:rPr>
              <a:t> the other team played better.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58C0476A-4354-DDDC-1253-6A39BF8A6740}"/>
              </a:ext>
            </a:extLst>
          </p:cNvPr>
          <p:cNvSpPr/>
          <p:nvPr/>
        </p:nvSpPr>
        <p:spPr>
          <a:xfrm>
            <a:off x="5889444" y="3154789"/>
            <a:ext cx="400848" cy="584776"/>
          </a:xfrm>
          <a:prstGeom prst="down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268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761255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421</Words>
  <Application>Microsoft Office PowerPoint</Application>
  <PresentationFormat>Widescreen</PresentationFormat>
  <Paragraphs>51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Symbol</vt:lpstr>
      <vt:lpstr>3_Office Theme</vt:lpstr>
      <vt:lpstr>4_Office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32</cp:revision>
  <dcterms:created xsi:type="dcterms:W3CDTF">2015-06-26T21:27:09Z</dcterms:created>
  <dcterms:modified xsi:type="dcterms:W3CDTF">2023-03-21T21:26:32Z</dcterms:modified>
</cp:coreProperties>
</file>