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notesMasterIdLst>
    <p:notesMasterId r:id="rId9"/>
  </p:notesMasterIdLst>
  <p:sldIdLst>
    <p:sldId id="293" r:id="rId3"/>
    <p:sldId id="351" r:id="rId4"/>
    <p:sldId id="268" r:id="rId5"/>
    <p:sldId id="352" r:id="rId6"/>
    <p:sldId id="353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C7D4CB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7" autoAdjust="0"/>
    <p:restoredTop sz="85235" autoAdjust="0"/>
  </p:normalViewPr>
  <p:slideViewPr>
    <p:cSldViewPr>
      <p:cViewPr varScale="1">
        <p:scale>
          <a:sx n="65" d="100"/>
          <a:sy n="65" d="100"/>
        </p:scale>
        <p:origin x="99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B9DE2-7CC8-4E87-9E5A-6CA4BFAF436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D5B16-004A-4A7F-BB3D-985ACCF09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6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Comma Splices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2D5B16-004A-4A7F-BB3D-985ACCF090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562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lesson will review how to recognize comma splices and correct them with these methods: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a Conjunction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a Semicolon, and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Two Sentences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2D5B16-004A-4A7F-BB3D-985ACCF090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71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comma splice incorrectly joins two independent clauses with only a comma. Here’s an example: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lights went out, (comma) we lit candles.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option for correcting a comma splice is to add a coordinating conjunction after the comma that already separates the independent clauses, like this: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lights went out, (comma) so we lit candles.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Here, the coordinating conjunction “so” has been added to connect the two clauses.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B81E7-8DC7-4238-A30C-94CAD64025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4000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Another way to fix a comma splice is to replace the comma between the independent clauses with a semicolon, like this: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lights went out; (semicolon) we lit candles.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also add a conjunctive adverb and comma after the semicolon to clarify the relationship between the ideas in each clause. Here’s an example that uses the conjunctive adverb “therefore.”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lights went out; (semicolon) therefore, (comma) we lit candles.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B81E7-8DC7-4238-A30C-94CAD64025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2121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final way to correct a comma splice is to create two separate sentences by replacing the comma between the independent clauses with ending punctuation. Here’s an example: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lights went out. (period) We lit candles. (period)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to capitalize the first word of the new sentence; in this case, “we” has been capitalized.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B81E7-8DC7-4238-A30C-94CAD64025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5415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Knowing how to recognize and correct comma splices will help you be a clear and effective writer.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2D5B16-004A-4A7F-BB3D-985ACCF090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184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40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05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11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10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96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2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23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38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16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1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03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161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811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0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1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5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41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11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575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5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95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2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90900" y="2618119"/>
            <a:ext cx="541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Comma Splices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 a Conjunction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 a Semicolon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Create Two Sentences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Create Two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213810" y="1356693"/>
            <a:ext cx="9752112" cy="93989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Comma splice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joins two independent clauses with only a comma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85023" y="2550906"/>
            <a:ext cx="580968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lights went out, we lit candles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1657914" y="3757855"/>
            <a:ext cx="886390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lights went out,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627981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so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we lit candles.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889444" y="3154789"/>
            <a:ext cx="400848" cy="584776"/>
          </a:xfrm>
          <a:prstGeom prst="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924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Create Two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91157" y="1524000"/>
            <a:ext cx="580968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lights went out, we lit candles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3076856" y="2731767"/>
            <a:ext cx="603828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lights went out</a:t>
            </a:r>
            <a:r>
              <a:rPr lang="en-US" sz="3200" dirty="0">
                <a:solidFill>
                  <a:schemeClr val="bg1"/>
                </a:solidFill>
                <a:highlight>
                  <a:srgbClr val="627981"/>
                </a:highlight>
                <a:latin typeface="Calibri" panose="020F0502020204030204"/>
              </a:rPr>
              <a:t>;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we lit candles.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895578" y="2127883"/>
            <a:ext cx="400848" cy="584776"/>
          </a:xfrm>
          <a:prstGeom prst="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9C5DAA-A757-CEEF-F0F7-5BF59436122A}"/>
              </a:ext>
            </a:extLst>
          </p:cNvPr>
          <p:cNvSpPr txBox="1"/>
          <p:nvPr/>
        </p:nvSpPr>
        <p:spPr>
          <a:xfrm>
            <a:off x="2148027" y="3647146"/>
            <a:ext cx="789594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lights went out</a:t>
            </a:r>
            <a:r>
              <a:rPr lang="en-US" sz="3200" dirty="0">
                <a:solidFill>
                  <a:schemeClr val="bg1"/>
                </a:solidFill>
                <a:highlight>
                  <a:srgbClr val="627981"/>
                </a:highlight>
                <a:latin typeface="Calibri" panose="020F0502020204030204"/>
              </a:rPr>
              <a:t>;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627981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 therefore,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we lit candles.</a:t>
            </a:r>
          </a:p>
        </p:txBody>
      </p:sp>
    </p:spTree>
    <p:extLst>
      <p:ext uri="{BB962C8B-B14F-4D97-AF65-F5344CB8AC3E}">
        <p14:creationId xmlns:p14="http://schemas.microsoft.com/office/powerpoint/2010/main" val="3895051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Create Two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85023" y="2550906"/>
            <a:ext cx="580968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lights went out, we lit candles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1657914" y="3757855"/>
            <a:ext cx="886390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lights went out</a:t>
            </a:r>
            <a:r>
              <a:rPr lang="en-US" sz="3200" dirty="0">
                <a:solidFill>
                  <a:schemeClr val="bg1"/>
                </a:solidFill>
                <a:highlight>
                  <a:srgbClr val="627981"/>
                </a:highlight>
                <a:latin typeface="Calibri" panose="020F0502020204030204"/>
              </a:rPr>
              <a:t>.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highlight>
                  <a:srgbClr val="627981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627981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W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lit candles.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889444" y="3154789"/>
            <a:ext cx="400848" cy="584776"/>
          </a:xfrm>
          <a:prstGeom prst="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826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76125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400</Words>
  <Application>Microsoft Office PowerPoint</Application>
  <PresentationFormat>Widescreen</PresentationFormat>
  <Paragraphs>51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Symbol</vt:lpstr>
      <vt:lpstr>3_Office Theme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32</cp:revision>
  <dcterms:created xsi:type="dcterms:W3CDTF">2015-06-26T21:27:09Z</dcterms:created>
  <dcterms:modified xsi:type="dcterms:W3CDTF">2023-03-21T21:27:37Z</dcterms:modified>
</cp:coreProperties>
</file>