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6" r:id="rId1"/>
    <p:sldMasterId id="2147483738" r:id="rId2"/>
  </p:sldMasterIdLst>
  <p:notesMasterIdLst>
    <p:notesMasterId r:id="rId21"/>
  </p:notesMasterIdLst>
  <p:sldIdLst>
    <p:sldId id="382" r:id="rId3"/>
    <p:sldId id="383" r:id="rId4"/>
    <p:sldId id="324" r:id="rId5"/>
    <p:sldId id="351" r:id="rId6"/>
    <p:sldId id="387" r:id="rId7"/>
    <p:sldId id="394" r:id="rId8"/>
    <p:sldId id="384" r:id="rId9"/>
    <p:sldId id="371" r:id="rId10"/>
    <p:sldId id="373" r:id="rId11"/>
    <p:sldId id="388" r:id="rId12"/>
    <p:sldId id="389" r:id="rId13"/>
    <p:sldId id="390" r:id="rId14"/>
    <p:sldId id="376" r:id="rId15"/>
    <p:sldId id="391" r:id="rId16"/>
    <p:sldId id="385" r:id="rId17"/>
    <p:sldId id="392" r:id="rId18"/>
    <p:sldId id="393" r:id="rId19"/>
    <p:sldId id="377" r:id="rId2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Katherine Cleveland" initials="KC" lastIdx="5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27981"/>
    <a:srgbClr val="CCA49C"/>
    <a:srgbClr val="F2E2D2"/>
    <a:srgbClr val="5A7E83"/>
    <a:srgbClr val="314C57"/>
    <a:srgbClr val="F3EDE7"/>
    <a:srgbClr val="386546"/>
    <a:srgbClr val="C7D4CB"/>
    <a:srgbClr val="318295"/>
    <a:srgbClr val="88564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516" autoAdjust="0"/>
    <p:restoredTop sz="80158" autoAdjust="0"/>
  </p:normalViewPr>
  <p:slideViewPr>
    <p:cSldViewPr snapToGrid="0">
      <p:cViewPr varScale="1">
        <p:scale>
          <a:sx n="71" d="100"/>
          <a:sy n="71" d="100"/>
        </p:scale>
        <p:origin x="1236" y="6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tableStyles" Target="tableStyles.xml"/><Relationship Id="rId3" Type="http://schemas.openxmlformats.org/officeDocument/2006/relationships/slide" Target="slides/slide1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commentAuthors" Target="commentAuthor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1334DA6-FFD6-469D-AE57-2BEA54AEC8D3}" type="doc">
      <dgm:prSet loTypeId="urn:microsoft.com/office/officeart/2005/8/layout/equation1" loCatId="process" qsTypeId="urn:microsoft.com/office/officeart/2005/8/quickstyle/simple1" qsCatId="simple" csTypeId="urn:microsoft.com/office/officeart/2005/8/colors/accent1_2" csCatId="accent1" phldr="1"/>
      <dgm:spPr/>
    </dgm:pt>
    <dgm:pt modelId="{7C1332D4-2B2E-4897-B707-032D4FD50C35}">
      <dgm:prSet phldrT="[Text]"/>
      <dgm:spPr>
        <a:solidFill>
          <a:srgbClr val="627981"/>
        </a:solidFill>
      </dgm:spPr>
      <dgm:t>
        <a:bodyPr/>
        <a:lstStyle/>
        <a:p>
          <a:r>
            <a:rPr lang="en-US" dirty="0"/>
            <a:t>peopl</a:t>
          </a:r>
          <a:r>
            <a:rPr lang="en-US" u="sng" dirty="0"/>
            <a:t>e</a:t>
          </a:r>
        </a:p>
      </dgm:t>
    </dgm:pt>
    <dgm:pt modelId="{3BE923DC-9825-40CA-9C45-D307E4DFF16D}" type="parTrans" cxnId="{9BF5E15E-268A-42E0-883C-23BFAC844A09}">
      <dgm:prSet/>
      <dgm:spPr/>
      <dgm:t>
        <a:bodyPr/>
        <a:lstStyle/>
        <a:p>
          <a:endParaRPr lang="en-US"/>
        </a:p>
      </dgm:t>
    </dgm:pt>
    <dgm:pt modelId="{A60F59AD-6533-40C4-BAEF-DF5A3907A36D}" type="sibTrans" cxnId="{9BF5E15E-268A-42E0-883C-23BFAC844A09}">
      <dgm:prSet/>
      <dgm:spPr>
        <a:noFill/>
        <a:ln w="28575">
          <a:solidFill>
            <a:srgbClr val="627981"/>
          </a:solidFill>
        </a:ln>
      </dgm:spPr>
      <dgm:t>
        <a:bodyPr/>
        <a:lstStyle/>
        <a:p>
          <a:endParaRPr lang="en-US"/>
        </a:p>
      </dgm:t>
    </dgm:pt>
    <dgm:pt modelId="{320903EF-E82A-45A0-88B3-99216998978C}">
      <dgm:prSet phldrT="[Text]"/>
      <dgm:spPr>
        <a:solidFill>
          <a:srgbClr val="627981"/>
        </a:solidFill>
      </dgm:spPr>
      <dgm:t>
        <a:bodyPr/>
        <a:lstStyle/>
        <a:p>
          <a:r>
            <a:rPr lang="en-US" dirty="0"/>
            <a:t>‘s</a:t>
          </a:r>
        </a:p>
      </dgm:t>
    </dgm:pt>
    <dgm:pt modelId="{9A4FD44E-47F8-4526-A9C7-294E30C92229}" type="parTrans" cxnId="{CB77E2C4-F8EC-4C48-87AF-C97E0473829D}">
      <dgm:prSet/>
      <dgm:spPr/>
      <dgm:t>
        <a:bodyPr/>
        <a:lstStyle/>
        <a:p>
          <a:endParaRPr lang="en-US"/>
        </a:p>
      </dgm:t>
    </dgm:pt>
    <dgm:pt modelId="{EB272928-818A-495F-B451-3727A873A4EA}" type="sibTrans" cxnId="{CB77E2C4-F8EC-4C48-87AF-C97E0473829D}">
      <dgm:prSet/>
      <dgm:spPr>
        <a:noFill/>
        <a:ln w="28575">
          <a:solidFill>
            <a:srgbClr val="627981"/>
          </a:solidFill>
        </a:ln>
      </dgm:spPr>
      <dgm:t>
        <a:bodyPr/>
        <a:lstStyle/>
        <a:p>
          <a:endParaRPr lang="en-US"/>
        </a:p>
      </dgm:t>
    </dgm:pt>
    <dgm:pt modelId="{3E6C46F0-998B-4576-A7C7-537263AECD0A}">
      <dgm:prSet phldrT="[Text]"/>
      <dgm:spPr>
        <a:solidFill>
          <a:srgbClr val="627981"/>
        </a:solidFill>
      </dgm:spPr>
      <dgm:t>
        <a:bodyPr/>
        <a:lstStyle/>
        <a:p>
          <a:r>
            <a:rPr lang="en-US" dirty="0"/>
            <a:t>people’s</a:t>
          </a:r>
        </a:p>
      </dgm:t>
    </dgm:pt>
    <dgm:pt modelId="{26E55D0C-D753-4B44-A2A4-FA0A81644193}" type="parTrans" cxnId="{37960510-EA9B-4E8D-BD4F-664DD15D2CD1}">
      <dgm:prSet/>
      <dgm:spPr/>
      <dgm:t>
        <a:bodyPr/>
        <a:lstStyle/>
        <a:p>
          <a:endParaRPr lang="en-US"/>
        </a:p>
      </dgm:t>
    </dgm:pt>
    <dgm:pt modelId="{8A650BB7-21D6-49CD-B62A-1A7177DDCA74}" type="sibTrans" cxnId="{37960510-EA9B-4E8D-BD4F-664DD15D2CD1}">
      <dgm:prSet/>
      <dgm:spPr/>
      <dgm:t>
        <a:bodyPr/>
        <a:lstStyle/>
        <a:p>
          <a:endParaRPr lang="en-US"/>
        </a:p>
      </dgm:t>
    </dgm:pt>
    <dgm:pt modelId="{571983A2-136E-4E3D-8919-9BC303C74CA6}" type="pres">
      <dgm:prSet presAssocID="{91334DA6-FFD6-469D-AE57-2BEA54AEC8D3}" presName="linearFlow" presStyleCnt="0">
        <dgm:presLayoutVars>
          <dgm:dir/>
          <dgm:resizeHandles val="exact"/>
        </dgm:presLayoutVars>
      </dgm:prSet>
      <dgm:spPr/>
    </dgm:pt>
    <dgm:pt modelId="{2B9DC1E6-A94E-49CB-9AA6-8C488CB08832}" type="pres">
      <dgm:prSet presAssocID="{7C1332D4-2B2E-4897-B707-032D4FD50C35}" presName="node" presStyleLbl="node1" presStyleIdx="0" presStyleCnt="3" custScaleY="33835">
        <dgm:presLayoutVars>
          <dgm:bulletEnabled val="1"/>
        </dgm:presLayoutVars>
      </dgm:prSet>
      <dgm:spPr>
        <a:prstGeom prst="roundRect">
          <a:avLst/>
        </a:prstGeom>
      </dgm:spPr>
    </dgm:pt>
    <dgm:pt modelId="{3F0BB8EC-2F00-45EB-AFF2-6645AD3D0F9C}" type="pres">
      <dgm:prSet presAssocID="{A60F59AD-6533-40C4-BAEF-DF5A3907A36D}" presName="spacerL" presStyleCnt="0"/>
      <dgm:spPr/>
    </dgm:pt>
    <dgm:pt modelId="{0EB5517F-3D77-46B9-BAF2-428610F35A85}" type="pres">
      <dgm:prSet presAssocID="{A60F59AD-6533-40C4-BAEF-DF5A3907A36D}" presName="sibTrans" presStyleLbl="sibTrans2D1" presStyleIdx="0" presStyleCnt="2" custScaleX="75906" custScaleY="78317"/>
      <dgm:spPr/>
    </dgm:pt>
    <dgm:pt modelId="{75F58055-79AD-4226-B67C-0F575286E073}" type="pres">
      <dgm:prSet presAssocID="{A60F59AD-6533-40C4-BAEF-DF5A3907A36D}" presName="spacerR" presStyleCnt="0"/>
      <dgm:spPr/>
    </dgm:pt>
    <dgm:pt modelId="{BFBC9DB6-04C7-478D-A977-E4D772489536}" type="pres">
      <dgm:prSet presAssocID="{320903EF-E82A-45A0-88B3-99216998978C}" presName="node" presStyleLbl="node1" presStyleIdx="1" presStyleCnt="3" custScaleX="40295" custScaleY="33835">
        <dgm:presLayoutVars>
          <dgm:bulletEnabled val="1"/>
        </dgm:presLayoutVars>
      </dgm:prSet>
      <dgm:spPr>
        <a:prstGeom prst="roundRect">
          <a:avLst/>
        </a:prstGeom>
      </dgm:spPr>
    </dgm:pt>
    <dgm:pt modelId="{F647A68D-779A-40D6-974E-2A2F21135591}" type="pres">
      <dgm:prSet presAssocID="{EB272928-818A-495F-B451-3727A873A4EA}" presName="spacerL" presStyleCnt="0"/>
      <dgm:spPr/>
    </dgm:pt>
    <dgm:pt modelId="{CCD12D60-B1F8-42D2-9918-163554F6F433}" type="pres">
      <dgm:prSet presAssocID="{EB272928-818A-495F-B451-3727A873A4EA}" presName="sibTrans" presStyleLbl="sibTrans2D1" presStyleIdx="1" presStyleCnt="2" custScaleX="73187" custScaleY="75906"/>
      <dgm:spPr/>
    </dgm:pt>
    <dgm:pt modelId="{0371FBB7-6536-4DB4-BDDA-4134A775581D}" type="pres">
      <dgm:prSet presAssocID="{EB272928-818A-495F-B451-3727A873A4EA}" presName="spacerR" presStyleCnt="0"/>
      <dgm:spPr/>
    </dgm:pt>
    <dgm:pt modelId="{5519B4A3-E9E8-4DC4-B0A2-BF2EB4609122}" type="pres">
      <dgm:prSet presAssocID="{3E6C46F0-998B-4576-A7C7-537263AECD0A}" presName="node" presStyleLbl="node1" presStyleIdx="2" presStyleCnt="3" custScaleY="33835">
        <dgm:presLayoutVars>
          <dgm:bulletEnabled val="1"/>
        </dgm:presLayoutVars>
      </dgm:prSet>
      <dgm:spPr>
        <a:prstGeom prst="roundRect">
          <a:avLst/>
        </a:prstGeom>
      </dgm:spPr>
    </dgm:pt>
  </dgm:ptLst>
  <dgm:cxnLst>
    <dgm:cxn modelId="{65CBC608-A118-48C2-A648-32EED470F803}" type="presOf" srcId="{EB272928-818A-495F-B451-3727A873A4EA}" destId="{CCD12D60-B1F8-42D2-9918-163554F6F433}" srcOrd="0" destOrd="0" presId="urn:microsoft.com/office/officeart/2005/8/layout/equation1"/>
    <dgm:cxn modelId="{37960510-EA9B-4E8D-BD4F-664DD15D2CD1}" srcId="{91334DA6-FFD6-469D-AE57-2BEA54AEC8D3}" destId="{3E6C46F0-998B-4576-A7C7-537263AECD0A}" srcOrd="2" destOrd="0" parTransId="{26E55D0C-D753-4B44-A2A4-FA0A81644193}" sibTransId="{8A650BB7-21D6-49CD-B62A-1A7177DDCA74}"/>
    <dgm:cxn modelId="{EB81A925-F0B9-49B4-BD71-F95AB7A9A270}" type="presOf" srcId="{91334DA6-FFD6-469D-AE57-2BEA54AEC8D3}" destId="{571983A2-136E-4E3D-8919-9BC303C74CA6}" srcOrd="0" destOrd="0" presId="urn:microsoft.com/office/officeart/2005/8/layout/equation1"/>
    <dgm:cxn modelId="{9BF5E15E-268A-42E0-883C-23BFAC844A09}" srcId="{91334DA6-FFD6-469D-AE57-2BEA54AEC8D3}" destId="{7C1332D4-2B2E-4897-B707-032D4FD50C35}" srcOrd="0" destOrd="0" parTransId="{3BE923DC-9825-40CA-9C45-D307E4DFF16D}" sibTransId="{A60F59AD-6533-40C4-BAEF-DF5A3907A36D}"/>
    <dgm:cxn modelId="{258AE46D-E741-42A9-A9FC-640D6852C26F}" type="presOf" srcId="{A60F59AD-6533-40C4-BAEF-DF5A3907A36D}" destId="{0EB5517F-3D77-46B9-BAF2-428610F35A85}" srcOrd="0" destOrd="0" presId="urn:microsoft.com/office/officeart/2005/8/layout/equation1"/>
    <dgm:cxn modelId="{92520091-0530-40AC-8D6F-9F0368C5171D}" type="presOf" srcId="{320903EF-E82A-45A0-88B3-99216998978C}" destId="{BFBC9DB6-04C7-478D-A977-E4D772489536}" srcOrd="0" destOrd="0" presId="urn:microsoft.com/office/officeart/2005/8/layout/equation1"/>
    <dgm:cxn modelId="{CB77E2C4-F8EC-4C48-87AF-C97E0473829D}" srcId="{91334DA6-FFD6-469D-AE57-2BEA54AEC8D3}" destId="{320903EF-E82A-45A0-88B3-99216998978C}" srcOrd="1" destOrd="0" parTransId="{9A4FD44E-47F8-4526-A9C7-294E30C92229}" sibTransId="{EB272928-818A-495F-B451-3727A873A4EA}"/>
    <dgm:cxn modelId="{5C8B97C9-4516-4B8A-B862-BA62EB8B630D}" type="presOf" srcId="{3E6C46F0-998B-4576-A7C7-537263AECD0A}" destId="{5519B4A3-E9E8-4DC4-B0A2-BF2EB4609122}" srcOrd="0" destOrd="0" presId="urn:microsoft.com/office/officeart/2005/8/layout/equation1"/>
    <dgm:cxn modelId="{E40E8ACF-6094-4071-991C-942298743BA2}" type="presOf" srcId="{7C1332D4-2B2E-4897-B707-032D4FD50C35}" destId="{2B9DC1E6-A94E-49CB-9AA6-8C488CB08832}" srcOrd="0" destOrd="0" presId="urn:microsoft.com/office/officeart/2005/8/layout/equation1"/>
    <dgm:cxn modelId="{CDA49C28-667D-479D-A2AA-BFD1CF140B80}" type="presParOf" srcId="{571983A2-136E-4E3D-8919-9BC303C74CA6}" destId="{2B9DC1E6-A94E-49CB-9AA6-8C488CB08832}" srcOrd="0" destOrd="0" presId="urn:microsoft.com/office/officeart/2005/8/layout/equation1"/>
    <dgm:cxn modelId="{7F85DE80-C859-42D5-AB75-EC8D9420FD1B}" type="presParOf" srcId="{571983A2-136E-4E3D-8919-9BC303C74CA6}" destId="{3F0BB8EC-2F00-45EB-AFF2-6645AD3D0F9C}" srcOrd="1" destOrd="0" presId="urn:microsoft.com/office/officeart/2005/8/layout/equation1"/>
    <dgm:cxn modelId="{2CA633C4-5C21-483D-B510-8A4B00E9FFD1}" type="presParOf" srcId="{571983A2-136E-4E3D-8919-9BC303C74CA6}" destId="{0EB5517F-3D77-46B9-BAF2-428610F35A85}" srcOrd="2" destOrd="0" presId="urn:microsoft.com/office/officeart/2005/8/layout/equation1"/>
    <dgm:cxn modelId="{8362F8FE-1AA9-4F26-9888-230531BC0DF3}" type="presParOf" srcId="{571983A2-136E-4E3D-8919-9BC303C74CA6}" destId="{75F58055-79AD-4226-B67C-0F575286E073}" srcOrd="3" destOrd="0" presId="urn:microsoft.com/office/officeart/2005/8/layout/equation1"/>
    <dgm:cxn modelId="{25275873-F42D-468F-A8ED-B8CE8A0119B7}" type="presParOf" srcId="{571983A2-136E-4E3D-8919-9BC303C74CA6}" destId="{BFBC9DB6-04C7-478D-A977-E4D772489536}" srcOrd="4" destOrd="0" presId="urn:microsoft.com/office/officeart/2005/8/layout/equation1"/>
    <dgm:cxn modelId="{78B8E466-B949-4435-A6B8-0033E510E292}" type="presParOf" srcId="{571983A2-136E-4E3D-8919-9BC303C74CA6}" destId="{F647A68D-779A-40D6-974E-2A2F21135591}" srcOrd="5" destOrd="0" presId="urn:microsoft.com/office/officeart/2005/8/layout/equation1"/>
    <dgm:cxn modelId="{77F4A237-A7E8-40AE-835D-4857698AEBA4}" type="presParOf" srcId="{571983A2-136E-4E3D-8919-9BC303C74CA6}" destId="{CCD12D60-B1F8-42D2-9918-163554F6F433}" srcOrd="6" destOrd="0" presId="urn:microsoft.com/office/officeart/2005/8/layout/equation1"/>
    <dgm:cxn modelId="{6636285D-ED80-442C-82E6-129390992C65}" type="presParOf" srcId="{571983A2-136E-4E3D-8919-9BC303C74CA6}" destId="{0371FBB7-6536-4DB4-BDDA-4134A775581D}" srcOrd="7" destOrd="0" presId="urn:microsoft.com/office/officeart/2005/8/layout/equation1"/>
    <dgm:cxn modelId="{FDAF36D4-BE6E-436E-9FD5-077CAC23A08E}" type="presParOf" srcId="{571983A2-136E-4E3D-8919-9BC303C74CA6}" destId="{5519B4A3-E9E8-4DC4-B0A2-BF2EB4609122}" srcOrd="8" destOrd="0" presId="urn:microsoft.com/office/officeart/2005/8/layout/equation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1334DA6-FFD6-469D-AE57-2BEA54AEC8D3}" type="doc">
      <dgm:prSet loTypeId="urn:microsoft.com/office/officeart/2005/8/layout/equation1" loCatId="process" qsTypeId="urn:microsoft.com/office/officeart/2005/8/quickstyle/simple1" qsCatId="simple" csTypeId="urn:microsoft.com/office/officeart/2005/8/colors/accent1_2" csCatId="accent1" phldr="1"/>
      <dgm:spPr/>
    </dgm:pt>
    <dgm:pt modelId="{7C1332D4-2B2E-4897-B707-032D4FD50C35}">
      <dgm:prSet phldrT="[Text]"/>
      <dgm:spPr>
        <a:solidFill>
          <a:srgbClr val="627981"/>
        </a:solidFill>
      </dgm:spPr>
      <dgm:t>
        <a:bodyPr/>
        <a:lstStyle/>
        <a:p>
          <a:r>
            <a:rPr lang="en-US" dirty="0"/>
            <a:t>book</a:t>
          </a:r>
          <a:r>
            <a:rPr lang="en-US" u="sng" dirty="0"/>
            <a:t>s</a:t>
          </a:r>
        </a:p>
      </dgm:t>
    </dgm:pt>
    <dgm:pt modelId="{3BE923DC-9825-40CA-9C45-D307E4DFF16D}" type="parTrans" cxnId="{9BF5E15E-268A-42E0-883C-23BFAC844A09}">
      <dgm:prSet/>
      <dgm:spPr/>
      <dgm:t>
        <a:bodyPr/>
        <a:lstStyle/>
        <a:p>
          <a:endParaRPr lang="en-US"/>
        </a:p>
      </dgm:t>
    </dgm:pt>
    <dgm:pt modelId="{A60F59AD-6533-40C4-BAEF-DF5A3907A36D}" type="sibTrans" cxnId="{9BF5E15E-268A-42E0-883C-23BFAC844A09}">
      <dgm:prSet/>
      <dgm:spPr>
        <a:noFill/>
        <a:ln w="28575">
          <a:solidFill>
            <a:srgbClr val="627981"/>
          </a:solidFill>
        </a:ln>
      </dgm:spPr>
      <dgm:t>
        <a:bodyPr/>
        <a:lstStyle/>
        <a:p>
          <a:endParaRPr lang="en-US"/>
        </a:p>
      </dgm:t>
    </dgm:pt>
    <dgm:pt modelId="{320903EF-E82A-45A0-88B3-99216998978C}">
      <dgm:prSet phldrT="[Text]"/>
      <dgm:spPr>
        <a:solidFill>
          <a:srgbClr val="627981"/>
        </a:solidFill>
      </dgm:spPr>
      <dgm:t>
        <a:bodyPr/>
        <a:lstStyle/>
        <a:p>
          <a:r>
            <a:rPr lang="en-US" dirty="0"/>
            <a:t>‘</a:t>
          </a:r>
        </a:p>
      </dgm:t>
    </dgm:pt>
    <dgm:pt modelId="{9A4FD44E-47F8-4526-A9C7-294E30C92229}" type="parTrans" cxnId="{CB77E2C4-F8EC-4C48-87AF-C97E0473829D}">
      <dgm:prSet/>
      <dgm:spPr/>
      <dgm:t>
        <a:bodyPr/>
        <a:lstStyle/>
        <a:p>
          <a:endParaRPr lang="en-US"/>
        </a:p>
      </dgm:t>
    </dgm:pt>
    <dgm:pt modelId="{EB272928-818A-495F-B451-3727A873A4EA}" type="sibTrans" cxnId="{CB77E2C4-F8EC-4C48-87AF-C97E0473829D}">
      <dgm:prSet/>
      <dgm:spPr>
        <a:noFill/>
        <a:ln w="28575">
          <a:solidFill>
            <a:srgbClr val="627981"/>
          </a:solidFill>
        </a:ln>
      </dgm:spPr>
      <dgm:t>
        <a:bodyPr/>
        <a:lstStyle/>
        <a:p>
          <a:endParaRPr lang="en-US"/>
        </a:p>
      </dgm:t>
    </dgm:pt>
    <dgm:pt modelId="{3E6C46F0-998B-4576-A7C7-537263AECD0A}">
      <dgm:prSet phldrT="[Text]"/>
      <dgm:spPr>
        <a:solidFill>
          <a:srgbClr val="627981"/>
        </a:solidFill>
      </dgm:spPr>
      <dgm:t>
        <a:bodyPr/>
        <a:lstStyle/>
        <a:p>
          <a:r>
            <a:rPr lang="en-US" dirty="0"/>
            <a:t>books’</a:t>
          </a:r>
        </a:p>
      </dgm:t>
    </dgm:pt>
    <dgm:pt modelId="{26E55D0C-D753-4B44-A2A4-FA0A81644193}" type="parTrans" cxnId="{37960510-EA9B-4E8D-BD4F-664DD15D2CD1}">
      <dgm:prSet/>
      <dgm:spPr/>
      <dgm:t>
        <a:bodyPr/>
        <a:lstStyle/>
        <a:p>
          <a:endParaRPr lang="en-US"/>
        </a:p>
      </dgm:t>
    </dgm:pt>
    <dgm:pt modelId="{8A650BB7-21D6-49CD-B62A-1A7177DDCA74}" type="sibTrans" cxnId="{37960510-EA9B-4E8D-BD4F-664DD15D2CD1}">
      <dgm:prSet/>
      <dgm:spPr/>
      <dgm:t>
        <a:bodyPr/>
        <a:lstStyle/>
        <a:p>
          <a:endParaRPr lang="en-US"/>
        </a:p>
      </dgm:t>
    </dgm:pt>
    <dgm:pt modelId="{571983A2-136E-4E3D-8919-9BC303C74CA6}" type="pres">
      <dgm:prSet presAssocID="{91334DA6-FFD6-469D-AE57-2BEA54AEC8D3}" presName="linearFlow" presStyleCnt="0">
        <dgm:presLayoutVars>
          <dgm:dir/>
          <dgm:resizeHandles val="exact"/>
        </dgm:presLayoutVars>
      </dgm:prSet>
      <dgm:spPr/>
    </dgm:pt>
    <dgm:pt modelId="{2B9DC1E6-A94E-49CB-9AA6-8C488CB08832}" type="pres">
      <dgm:prSet presAssocID="{7C1332D4-2B2E-4897-B707-032D4FD50C35}" presName="node" presStyleLbl="node1" presStyleIdx="0" presStyleCnt="3" custScaleY="33835">
        <dgm:presLayoutVars>
          <dgm:bulletEnabled val="1"/>
        </dgm:presLayoutVars>
      </dgm:prSet>
      <dgm:spPr>
        <a:prstGeom prst="roundRect">
          <a:avLst/>
        </a:prstGeom>
      </dgm:spPr>
    </dgm:pt>
    <dgm:pt modelId="{3F0BB8EC-2F00-45EB-AFF2-6645AD3D0F9C}" type="pres">
      <dgm:prSet presAssocID="{A60F59AD-6533-40C4-BAEF-DF5A3907A36D}" presName="spacerL" presStyleCnt="0"/>
      <dgm:spPr/>
    </dgm:pt>
    <dgm:pt modelId="{0EB5517F-3D77-46B9-BAF2-428610F35A85}" type="pres">
      <dgm:prSet presAssocID="{A60F59AD-6533-40C4-BAEF-DF5A3907A36D}" presName="sibTrans" presStyleLbl="sibTrans2D1" presStyleIdx="0" presStyleCnt="2" custScaleX="75906" custScaleY="78317"/>
      <dgm:spPr/>
    </dgm:pt>
    <dgm:pt modelId="{75F58055-79AD-4226-B67C-0F575286E073}" type="pres">
      <dgm:prSet presAssocID="{A60F59AD-6533-40C4-BAEF-DF5A3907A36D}" presName="spacerR" presStyleCnt="0"/>
      <dgm:spPr/>
    </dgm:pt>
    <dgm:pt modelId="{BFBC9DB6-04C7-478D-A977-E4D772489536}" type="pres">
      <dgm:prSet presAssocID="{320903EF-E82A-45A0-88B3-99216998978C}" presName="node" presStyleLbl="node1" presStyleIdx="1" presStyleCnt="3" custScaleX="40492" custScaleY="33835">
        <dgm:presLayoutVars>
          <dgm:bulletEnabled val="1"/>
        </dgm:presLayoutVars>
      </dgm:prSet>
      <dgm:spPr>
        <a:prstGeom prst="roundRect">
          <a:avLst/>
        </a:prstGeom>
      </dgm:spPr>
    </dgm:pt>
    <dgm:pt modelId="{F647A68D-779A-40D6-974E-2A2F21135591}" type="pres">
      <dgm:prSet presAssocID="{EB272928-818A-495F-B451-3727A873A4EA}" presName="spacerL" presStyleCnt="0"/>
      <dgm:spPr/>
    </dgm:pt>
    <dgm:pt modelId="{CCD12D60-B1F8-42D2-9918-163554F6F433}" type="pres">
      <dgm:prSet presAssocID="{EB272928-818A-495F-B451-3727A873A4EA}" presName="sibTrans" presStyleLbl="sibTrans2D1" presStyleIdx="1" presStyleCnt="2" custScaleX="73187" custScaleY="75906"/>
      <dgm:spPr/>
    </dgm:pt>
    <dgm:pt modelId="{0371FBB7-6536-4DB4-BDDA-4134A775581D}" type="pres">
      <dgm:prSet presAssocID="{EB272928-818A-495F-B451-3727A873A4EA}" presName="spacerR" presStyleCnt="0"/>
      <dgm:spPr/>
    </dgm:pt>
    <dgm:pt modelId="{5519B4A3-E9E8-4DC4-B0A2-BF2EB4609122}" type="pres">
      <dgm:prSet presAssocID="{3E6C46F0-998B-4576-A7C7-537263AECD0A}" presName="node" presStyleLbl="node1" presStyleIdx="2" presStyleCnt="3" custScaleY="33835">
        <dgm:presLayoutVars>
          <dgm:bulletEnabled val="1"/>
        </dgm:presLayoutVars>
      </dgm:prSet>
      <dgm:spPr>
        <a:prstGeom prst="roundRect">
          <a:avLst/>
        </a:prstGeom>
      </dgm:spPr>
    </dgm:pt>
  </dgm:ptLst>
  <dgm:cxnLst>
    <dgm:cxn modelId="{65CBC608-A118-48C2-A648-32EED470F803}" type="presOf" srcId="{EB272928-818A-495F-B451-3727A873A4EA}" destId="{CCD12D60-B1F8-42D2-9918-163554F6F433}" srcOrd="0" destOrd="0" presId="urn:microsoft.com/office/officeart/2005/8/layout/equation1"/>
    <dgm:cxn modelId="{37960510-EA9B-4E8D-BD4F-664DD15D2CD1}" srcId="{91334DA6-FFD6-469D-AE57-2BEA54AEC8D3}" destId="{3E6C46F0-998B-4576-A7C7-537263AECD0A}" srcOrd="2" destOrd="0" parTransId="{26E55D0C-D753-4B44-A2A4-FA0A81644193}" sibTransId="{8A650BB7-21D6-49CD-B62A-1A7177DDCA74}"/>
    <dgm:cxn modelId="{EB81A925-F0B9-49B4-BD71-F95AB7A9A270}" type="presOf" srcId="{91334DA6-FFD6-469D-AE57-2BEA54AEC8D3}" destId="{571983A2-136E-4E3D-8919-9BC303C74CA6}" srcOrd="0" destOrd="0" presId="urn:microsoft.com/office/officeart/2005/8/layout/equation1"/>
    <dgm:cxn modelId="{9BF5E15E-268A-42E0-883C-23BFAC844A09}" srcId="{91334DA6-FFD6-469D-AE57-2BEA54AEC8D3}" destId="{7C1332D4-2B2E-4897-B707-032D4FD50C35}" srcOrd="0" destOrd="0" parTransId="{3BE923DC-9825-40CA-9C45-D307E4DFF16D}" sibTransId="{A60F59AD-6533-40C4-BAEF-DF5A3907A36D}"/>
    <dgm:cxn modelId="{258AE46D-E741-42A9-A9FC-640D6852C26F}" type="presOf" srcId="{A60F59AD-6533-40C4-BAEF-DF5A3907A36D}" destId="{0EB5517F-3D77-46B9-BAF2-428610F35A85}" srcOrd="0" destOrd="0" presId="urn:microsoft.com/office/officeart/2005/8/layout/equation1"/>
    <dgm:cxn modelId="{92520091-0530-40AC-8D6F-9F0368C5171D}" type="presOf" srcId="{320903EF-E82A-45A0-88B3-99216998978C}" destId="{BFBC9DB6-04C7-478D-A977-E4D772489536}" srcOrd="0" destOrd="0" presId="urn:microsoft.com/office/officeart/2005/8/layout/equation1"/>
    <dgm:cxn modelId="{CB77E2C4-F8EC-4C48-87AF-C97E0473829D}" srcId="{91334DA6-FFD6-469D-AE57-2BEA54AEC8D3}" destId="{320903EF-E82A-45A0-88B3-99216998978C}" srcOrd="1" destOrd="0" parTransId="{9A4FD44E-47F8-4526-A9C7-294E30C92229}" sibTransId="{EB272928-818A-495F-B451-3727A873A4EA}"/>
    <dgm:cxn modelId="{5C8B97C9-4516-4B8A-B862-BA62EB8B630D}" type="presOf" srcId="{3E6C46F0-998B-4576-A7C7-537263AECD0A}" destId="{5519B4A3-E9E8-4DC4-B0A2-BF2EB4609122}" srcOrd="0" destOrd="0" presId="urn:microsoft.com/office/officeart/2005/8/layout/equation1"/>
    <dgm:cxn modelId="{E40E8ACF-6094-4071-991C-942298743BA2}" type="presOf" srcId="{7C1332D4-2B2E-4897-B707-032D4FD50C35}" destId="{2B9DC1E6-A94E-49CB-9AA6-8C488CB08832}" srcOrd="0" destOrd="0" presId="urn:microsoft.com/office/officeart/2005/8/layout/equation1"/>
    <dgm:cxn modelId="{CDA49C28-667D-479D-A2AA-BFD1CF140B80}" type="presParOf" srcId="{571983A2-136E-4E3D-8919-9BC303C74CA6}" destId="{2B9DC1E6-A94E-49CB-9AA6-8C488CB08832}" srcOrd="0" destOrd="0" presId="urn:microsoft.com/office/officeart/2005/8/layout/equation1"/>
    <dgm:cxn modelId="{7F85DE80-C859-42D5-AB75-EC8D9420FD1B}" type="presParOf" srcId="{571983A2-136E-4E3D-8919-9BC303C74CA6}" destId="{3F0BB8EC-2F00-45EB-AFF2-6645AD3D0F9C}" srcOrd="1" destOrd="0" presId="urn:microsoft.com/office/officeart/2005/8/layout/equation1"/>
    <dgm:cxn modelId="{2CA633C4-5C21-483D-B510-8A4B00E9FFD1}" type="presParOf" srcId="{571983A2-136E-4E3D-8919-9BC303C74CA6}" destId="{0EB5517F-3D77-46B9-BAF2-428610F35A85}" srcOrd="2" destOrd="0" presId="urn:microsoft.com/office/officeart/2005/8/layout/equation1"/>
    <dgm:cxn modelId="{8362F8FE-1AA9-4F26-9888-230531BC0DF3}" type="presParOf" srcId="{571983A2-136E-4E3D-8919-9BC303C74CA6}" destId="{75F58055-79AD-4226-B67C-0F575286E073}" srcOrd="3" destOrd="0" presId="urn:microsoft.com/office/officeart/2005/8/layout/equation1"/>
    <dgm:cxn modelId="{25275873-F42D-468F-A8ED-B8CE8A0119B7}" type="presParOf" srcId="{571983A2-136E-4E3D-8919-9BC303C74CA6}" destId="{BFBC9DB6-04C7-478D-A977-E4D772489536}" srcOrd="4" destOrd="0" presId="urn:microsoft.com/office/officeart/2005/8/layout/equation1"/>
    <dgm:cxn modelId="{78B8E466-B949-4435-A6B8-0033E510E292}" type="presParOf" srcId="{571983A2-136E-4E3D-8919-9BC303C74CA6}" destId="{F647A68D-779A-40D6-974E-2A2F21135591}" srcOrd="5" destOrd="0" presId="urn:microsoft.com/office/officeart/2005/8/layout/equation1"/>
    <dgm:cxn modelId="{77F4A237-A7E8-40AE-835D-4857698AEBA4}" type="presParOf" srcId="{571983A2-136E-4E3D-8919-9BC303C74CA6}" destId="{CCD12D60-B1F8-42D2-9918-163554F6F433}" srcOrd="6" destOrd="0" presId="urn:microsoft.com/office/officeart/2005/8/layout/equation1"/>
    <dgm:cxn modelId="{6636285D-ED80-442C-82E6-129390992C65}" type="presParOf" srcId="{571983A2-136E-4E3D-8919-9BC303C74CA6}" destId="{0371FBB7-6536-4DB4-BDDA-4134A775581D}" srcOrd="7" destOrd="0" presId="urn:microsoft.com/office/officeart/2005/8/layout/equation1"/>
    <dgm:cxn modelId="{FDAF36D4-BE6E-436E-9FD5-077CAC23A08E}" type="presParOf" srcId="{571983A2-136E-4E3D-8919-9BC303C74CA6}" destId="{5519B4A3-E9E8-4DC4-B0A2-BF2EB4609122}" srcOrd="8" destOrd="0" presId="urn:microsoft.com/office/officeart/2005/8/layout/equation1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B9DC1E6-A94E-49CB-9AA6-8C488CB08832}">
      <dsp:nvSpPr>
        <dsp:cNvPr id="0" name=""/>
        <dsp:cNvSpPr/>
      </dsp:nvSpPr>
      <dsp:spPr>
        <a:xfrm>
          <a:off x="557" y="273220"/>
          <a:ext cx="2262187" cy="765411"/>
        </a:xfrm>
        <a:prstGeom prst="roundRect">
          <a:avLst/>
        </a:prstGeom>
        <a:solidFill>
          <a:srgbClr val="627981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2070" tIns="52070" rIns="52070" bIns="52070" numCol="1" spcCol="1270" anchor="ctr" anchorCtr="0">
          <a:noAutofit/>
        </a:bodyPr>
        <a:lstStyle/>
        <a:p>
          <a:pPr marL="0" lvl="0" indent="0" algn="ctr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100" kern="1200" dirty="0"/>
            <a:t>peopl</a:t>
          </a:r>
          <a:r>
            <a:rPr lang="en-US" sz="4100" u="sng" kern="1200" dirty="0"/>
            <a:t>e</a:t>
          </a:r>
        </a:p>
      </dsp:txBody>
      <dsp:txXfrm>
        <a:off x="37921" y="310584"/>
        <a:ext cx="2187459" cy="690683"/>
      </dsp:txXfrm>
    </dsp:sp>
    <dsp:sp modelId="{0EB5517F-3D77-46B9-BAF2-428610F35A85}">
      <dsp:nvSpPr>
        <dsp:cNvPr id="0" name=""/>
        <dsp:cNvSpPr/>
      </dsp:nvSpPr>
      <dsp:spPr>
        <a:xfrm>
          <a:off x="2446434" y="142140"/>
          <a:ext cx="995938" cy="1027572"/>
        </a:xfrm>
        <a:prstGeom prst="mathPlus">
          <a:avLst/>
        </a:prstGeom>
        <a:noFill/>
        <a:ln w="28575">
          <a:solidFill>
            <a:srgbClr val="627981"/>
          </a:solidFill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600" kern="1200"/>
        </a:p>
      </dsp:txBody>
      <dsp:txXfrm>
        <a:off x="2578446" y="538804"/>
        <a:ext cx="731914" cy="234244"/>
      </dsp:txXfrm>
    </dsp:sp>
    <dsp:sp modelId="{BFBC9DB6-04C7-478D-A977-E4D772489536}">
      <dsp:nvSpPr>
        <dsp:cNvPr id="0" name=""/>
        <dsp:cNvSpPr/>
      </dsp:nvSpPr>
      <dsp:spPr>
        <a:xfrm>
          <a:off x="3626063" y="273220"/>
          <a:ext cx="911548" cy="765411"/>
        </a:xfrm>
        <a:prstGeom prst="roundRect">
          <a:avLst/>
        </a:prstGeom>
        <a:solidFill>
          <a:srgbClr val="627981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2070" tIns="52070" rIns="52070" bIns="52070" numCol="1" spcCol="1270" anchor="ctr" anchorCtr="0">
          <a:noAutofit/>
        </a:bodyPr>
        <a:lstStyle/>
        <a:p>
          <a:pPr marL="0" lvl="0" indent="0" algn="ctr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100" kern="1200" dirty="0"/>
            <a:t>‘s</a:t>
          </a:r>
        </a:p>
      </dsp:txBody>
      <dsp:txXfrm>
        <a:off x="3663427" y="310584"/>
        <a:ext cx="836820" cy="690683"/>
      </dsp:txXfrm>
    </dsp:sp>
    <dsp:sp modelId="{CCD12D60-B1F8-42D2-9918-163554F6F433}">
      <dsp:nvSpPr>
        <dsp:cNvPr id="0" name=""/>
        <dsp:cNvSpPr/>
      </dsp:nvSpPr>
      <dsp:spPr>
        <a:xfrm>
          <a:off x="4721301" y="157957"/>
          <a:ext cx="960263" cy="995938"/>
        </a:xfrm>
        <a:prstGeom prst="mathEqual">
          <a:avLst/>
        </a:prstGeom>
        <a:noFill/>
        <a:ln w="28575">
          <a:solidFill>
            <a:srgbClr val="627981"/>
          </a:solidFill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300" kern="1200"/>
        </a:p>
      </dsp:txBody>
      <dsp:txXfrm>
        <a:off x="4848584" y="363120"/>
        <a:ext cx="705697" cy="585612"/>
      </dsp:txXfrm>
    </dsp:sp>
    <dsp:sp modelId="{5519B4A3-E9E8-4DC4-B0A2-BF2EB4609122}">
      <dsp:nvSpPr>
        <dsp:cNvPr id="0" name=""/>
        <dsp:cNvSpPr/>
      </dsp:nvSpPr>
      <dsp:spPr>
        <a:xfrm>
          <a:off x="5865254" y="273220"/>
          <a:ext cx="2262187" cy="765411"/>
        </a:xfrm>
        <a:prstGeom prst="roundRect">
          <a:avLst/>
        </a:prstGeom>
        <a:solidFill>
          <a:srgbClr val="627981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2070" tIns="52070" rIns="52070" bIns="52070" numCol="1" spcCol="1270" anchor="ctr" anchorCtr="0">
          <a:noAutofit/>
        </a:bodyPr>
        <a:lstStyle/>
        <a:p>
          <a:pPr marL="0" lvl="0" indent="0" algn="ctr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100" kern="1200" dirty="0"/>
            <a:t>people’s</a:t>
          </a:r>
        </a:p>
      </dsp:txBody>
      <dsp:txXfrm>
        <a:off x="5902618" y="310584"/>
        <a:ext cx="2187459" cy="69068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B9DC1E6-A94E-49CB-9AA6-8C488CB08832}">
      <dsp:nvSpPr>
        <dsp:cNvPr id="0" name=""/>
        <dsp:cNvSpPr/>
      </dsp:nvSpPr>
      <dsp:spPr>
        <a:xfrm>
          <a:off x="5462" y="320392"/>
          <a:ext cx="2258218" cy="764068"/>
        </a:xfrm>
        <a:prstGeom prst="roundRect">
          <a:avLst/>
        </a:prstGeom>
        <a:solidFill>
          <a:srgbClr val="627981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2070" tIns="52070" rIns="52070" bIns="52070" numCol="1" spcCol="1270" anchor="ctr" anchorCtr="0">
          <a:noAutofit/>
        </a:bodyPr>
        <a:lstStyle/>
        <a:p>
          <a:pPr marL="0" lvl="0" indent="0" algn="ctr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100" kern="1200" dirty="0"/>
            <a:t>book</a:t>
          </a:r>
          <a:r>
            <a:rPr lang="en-US" sz="4100" u="sng" kern="1200" dirty="0"/>
            <a:t>s</a:t>
          </a:r>
        </a:p>
      </dsp:txBody>
      <dsp:txXfrm>
        <a:off x="42761" y="357691"/>
        <a:ext cx="2183620" cy="689470"/>
      </dsp:txXfrm>
    </dsp:sp>
    <dsp:sp modelId="{0EB5517F-3D77-46B9-BAF2-428610F35A85}">
      <dsp:nvSpPr>
        <dsp:cNvPr id="0" name=""/>
        <dsp:cNvSpPr/>
      </dsp:nvSpPr>
      <dsp:spPr>
        <a:xfrm>
          <a:off x="2447048" y="189541"/>
          <a:ext cx="994191" cy="1025770"/>
        </a:xfrm>
        <a:prstGeom prst="mathPlus">
          <a:avLst/>
        </a:prstGeom>
        <a:noFill/>
        <a:ln w="28575">
          <a:solidFill>
            <a:srgbClr val="627981"/>
          </a:solidFill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600" kern="1200"/>
        </a:p>
      </dsp:txBody>
      <dsp:txXfrm>
        <a:off x="2578828" y="585509"/>
        <a:ext cx="730631" cy="233834"/>
      </dsp:txXfrm>
    </dsp:sp>
    <dsp:sp modelId="{BFBC9DB6-04C7-478D-A977-E4D772489536}">
      <dsp:nvSpPr>
        <dsp:cNvPr id="0" name=""/>
        <dsp:cNvSpPr/>
      </dsp:nvSpPr>
      <dsp:spPr>
        <a:xfrm>
          <a:off x="3624607" y="320392"/>
          <a:ext cx="914397" cy="764068"/>
        </a:xfrm>
        <a:prstGeom prst="roundRect">
          <a:avLst/>
        </a:prstGeom>
        <a:solidFill>
          <a:srgbClr val="627981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2070" tIns="52070" rIns="52070" bIns="52070" numCol="1" spcCol="1270" anchor="ctr" anchorCtr="0">
          <a:noAutofit/>
        </a:bodyPr>
        <a:lstStyle/>
        <a:p>
          <a:pPr marL="0" lvl="0" indent="0" algn="ctr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100" kern="1200" dirty="0"/>
            <a:t>‘</a:t>
          </a:r>
        </a:p>
      </dsp:txBody>
      <dsp:txXfrm>
        <a:off x="3661906" y="357691"/>
        <a:ext cx="839799" cy="689470"/>
      </dsp:txXfrm>
    </dsp:sp>
    <dsp:sp modelId="{CCD12D60-B1F8-42D2-9918-163554F6F433}">
      <dsp:nvSpPr>
        <dsp:cNvPr id="0" name=""/>
        <dsp:cNvSpPr/>
      </dsp:nvSpPr>
      <dsp:spPr>
        <a:xfrm>
          <a:off x="4722372" y="205330"/>
          <a:ext cx="958579" cy="994191"/>
        </a:xfrm>
        <a:prstGeom prst="mathEqual">
          <a:avLst/>
        </a:prstGeom>
        <a:noFill/>
        <a:ln w="28575">
          <a:solidFill>
            <a:srgbClr val="627981"/>
          </a:solidFill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300" kern="1200"/>
        </a:p>
      </dsp:txBody>
      <dsp:txXfrm>
        <a:off x="4849432" y="410133"/>
        <a:ext cx="704459" cy="584585"/>
      </dsp:txXfrm>
    </dsp:sp>
    <dsp:sp modelId="{5519B4A3-E9E8-4DC4-B0A2-BF2EB4609122}">
      <dsp:nvSpPr>
        <dsp:cNvPr id="0" name=""/>
        <dsp:cNvSpPr/>
      </dsp:nvSpPr>
      <dsp:spPr>
        <a:xfrm>
          <a:off x="5864319" y="320392"/>
          <a:ext cx="2258218" cy="764068"/>
        </a:xfrm>
        <a:prstGeom prst="roundRect">
          <a:avLst/>
        </a:prstGeom>
        <a:solidFill>
          <a:srgbClr val="627981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2070" tIns="52070" rIns="52070" bIns="52070" numCol="1" spcCol="1270" anchor="ctr" anchorCtr="0">
          <a:noAutofit/>
        </a:bodyPr>
        <a:lstStyle/>
        <a:p>
          <a:pPr marL="0" lvl="0" indent="0" algn="ctr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100" kern="1200" dirty="0"/>
            <a:t>books’</a:t>
          </a:r>
        </a:p>
      </dsp:txBody>
      <dsp:txXfrm>
        <a:off x="5901618" y="357691"/>
        <a:ext cx="2183620" cy="68947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equation1">
  <dgm:title val=""/>
  <dgm:desc val=""/>
  <dgm:catLst>
    <dgm:cat type="relationship" pri="17000"/>
    <dgm:cat type="process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choose name="Name0">
      <dgm:if name="Name1" func="var" arg="dir" op="equ" val="norm">
        <dgm:alg type="lin">
          <dgm:param type="fallback" val="2D"/>
        </dgm:alg>
      </dgm:if>
      <dgm:else name="Name2">
        <dgm:alg type="lin">
          <dgm:param type="linDir" val="fromR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fact="0.58"/>
      <dgm:constr type="primFontSz" for="ch" ptType="node" op="equ" val="65"/>
      <dgm:constr type="primFontSz" for="ch" ptType="sibTrans" op="equ" val="55"/>
      <dgm:constr type="primFontSz" for="ch" ptType="sibTrans" refType="primFontSz" refFor="ch" refPtType="node" op="lte" fact="0.8"/>
      <dgm:constr type="w" for="ch" forName="spacerL" refType="w" refFor="ch" refPtType="sibTrans" fact="0.14"/>
      <dgm:constr type="w" for="ch" forName="spacerR" refType="w" refFor="ch" refPtType="sibTrans" fact="0.14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pacerL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sibTrans">
          <dgm:alg type="tx"/>
          <dgm:choose name="Name3">
            <dgm:if name="Name4" axis="followSib" ptType="sibTrans" func="cnt" op="equ" val="0">
              <dgm:shape xmlns:r="http://schemas.openxmlformats.org/officeDocument/2006/relationships" type="mathEqual" r:blip="">
                <dgm:adjLst/>
              </dgm:shape>
            </dgm:if>
            <dgm:else name="Name5">
              <dgm:shape xmlns:r="http://schemas.openxmlformats.org/officeDocument/2006/relationships" type="mathPlus" r:blip="">
                <dgm:adjLst/>
              </dgm:shape>
            </dgm:else>
          </dgm:choose>
          <dgm:presOf axis="self"/>
          <dgm:constrLst>
            <dgm:constr type="h" refType="w"/>
            <dgm:constr type="lMarg"/>
            <dgm:constr type="rMarg"/>
            <dgm:constr type="tMarg"/>
            <dgm:constr type="bMarg"/>
          </dgm:constrLst>
          <dgm:ruleLst>
            <dgm:rule type="primFontSz" val="5" fact="NaN" max="NaN"/>
          </dgm:ruleLst>
        </dgm:layoutNode>
        <dgm:layoutNode name="spacerR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equation1">
  <dgm:title val=""/>
  <dgm:desc val=""/>
  <dgm:catLst>
    <dgm:cat type="relationship" pri="17000"/>
    <dgm:cat type="process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choose name="Name0">
      <dgm:if name="Name1" func="var" arg="dir" op="equ" val="norm">
        <dgm:alg type="lin">
          <dgm:param type="fallback" val="2D"/>
        </dgm:alg>
      </dgm:if>
      <dgm:else name="Name2">
        <dgm:alg type="lin">
          <dgm:param type="linDir" val="fromR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fact="0.58"/>
      <dgm:constr type="primFontSz" for="ch" ptType="node" op="equ" val="65"/>
      <dgm:constr type="primFontSz" for="ch" ptType="sibTrans" op="equ" val="55"/>
      <dgm:constr type="primFontSz" for="ch" ptType="sibTrans" refType="primFontSz" refFor="ch" refPtType="node" op="lte" fact="0.8"/>
      <dgm:constr type="w" for="ch" forName="spacerL" refType="w" refFor="ch" refPtType="sibTrans" fact="0.14"/>
      <dgm:constr type="w" for="ch" forName="spacerR" refType="w" refFor="ch" refPtType="sibTrans" fact="0.14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pacerL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sibTrans">
          <dgm:alg type="tx"/>
          <dgm:choose name="Name3">
            <dgm:if name="Name4" axis="followSib" ptType="sibTrans" func="cnt" op="equ" val="0">
              <dgm:shape xmlns:r="http://schemas.openxmlformats.org/officeDocument/2006/relationships" type="mathEqual" r:blip="">
                <dgm:adjLst/>
              </dgm:shape>
            </dgm:if>
            <dgm:else name="Name5">
              <dgm:shape xmlns:r="http://schemas.openxmlformats.org/officeDocument/2006/relationships" type="mathPlus" r:blip="">
                <dgm:adjLst/>
              </dgm:shape>
            </dgm:else>
          </dgm:choose>
          <dgm:presOf axis="self"/>
          <dgm:constrLst>
            <dgm:constr type="h" refType="w"/>
            <dgm:constr type="lMarg"/>
            <dgm:constr type="rMarg"/>
            <dgm:constr type="tMarg"/>
            <dgm:constr type="bMarg"/>
          </dgm:constrLst>
          <dgm:ruleLst>
            <dgm:rule type="primFontSz" val="5" fact="NaN" max="NaN"/>
          </dgm:ruleLst>
        </dgm:layoutNode>
        <dgm:layoutNode name="spacerR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38798B3-CCDA-43DD-8F08-3951322BAF98}" type="datetimeFigureOut">
              <a:rPr lang="en-US" smtClean="0"/>
              <a:t>3/31/2023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09A34BE-B882-428A-B8CC-977FDB7632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21244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800" dirty="0">
                <a:effectLst/>
                <a:latin typeface="Calibri" panose="020F0502020204030204" pitchFamily="34" charset="0"/>
                <a:ea typeface="MS Mincho" panose="02020609040205080304" pitchFamily="49" charset="-128"/>
                <a:cs typeface="Times New Roman" panose="02020603050405020304" pitchFamily="18" charset="0"/>
              </a:rPr>
              <a:t>Apostrophes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09A34BE-B882-428A-B8CC-977FDB76327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93736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MS Mincho" panose="02020609040205080304" pitchFamily="49" charset="-128"/>
                <a:cs typeface="Times New Roman" panose="02020603050405020304" pitchFamily="18" charset="0"/>
              </a:rPr>
              <a:t>One quick test is to replace the contraction with the longer phrase. If it doesn’t make sense, you may need a possessive pronoun instead. Here’s an example: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MS Mincho" panose="02020609040205080304" pitchFamily="49" charset="-128"/>
                <a:cs typeface="Times New Roman" panose="02020603050405020304" pitchFamily="18" charset="0"/>
              </a:rPr>
              <a:t> </a:t>
            </a:r>
          </a:p>
          <a:p>
            <a:pPr marL="457200" marR="0"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MS Mincho" panose="02020609040205080304" pitchFamily="49" charset="-128"/>
                <a:cs typeface="Times New Roman" panose="02020603050405020304" pitchFamily="18" charset="0"/>
              </a:rPr>
              <a:t>Who’s sweatshirt is this?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MS Mincho" panose="02020609040205080304" pitchFamily="49" charset="-128"/>
                <a:cs typeface="Times New Roman" panose="02020603050405020304" pitchFamily="18" charset="0"/>
              </a:rPr>
              <a:t> 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MS Mincho" panose="02020609040205080304" pitchFamily="49" charset="-128"/>
                <a:cs typeface="Times New Roman" panose="02020603050405020304" pitchFamily="18" charset="0"/>
              </a:rPr>
              <a:t>This sentence uses the contraction W-H-O-apostrophe-S.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09A34BE-B882-428A-B8CC-977FDB763272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82131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MS Mincho" panose="02020609040205080304" pitchFamily="49" charset="-128"/>
                <a:cs typeface="Times New Roman" panose="02020603050405020304" pitchFamily="18" charset="0"/>
              </a:rPr>
              <a:t>However, this doesn’t really make sense when we replace it with the longer phrase: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MS Mincho" panose="02020609040205080304" pitchFamily="49" charset="-128"/>
                <a:cs typeface="Times New Roman" panose="02020603050405020304" pitchFamily="18" charset="0"/>
              </a:rPr>
              <a:t> </a:t>
            </a:r>
          </a:p>
          <a:p>
            <a:pPr marL="457200" marR="0"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MS Mincho" panose="02020609040205080304" pitchFamily="49" charset="-128"/>
                <a:cs typeface="Times New Roman" panose="02020603050405020304" pitchFamily="18" charset="0"/>
              </a:rPr>
              <a:t>Who is sweatshirt is this?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09A34BE-B882-428A-B8CC-977FDB763272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354942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MS Mincho" panose="02020609040205080304" pitchFamily="49" charset="-128"/>
                <a:cs typeface="Times New Roman" panose="02020603050405020304" pitchFamily="18" charset="0"/>
              </a:rPr>
              <a:t>The possessive pronoun “whose,” W-H-O-S-E, is the correct option: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MS Mincho" panose="02020609040205080304" pitchFamily="49" charset="-128"/>
                <a:cs typeface="Times New Roman" panose="02020603050405020304" pitchFamily="18" charset="0"/>
              </a:rPr>
              <a:t> </a:t>
            </a:r>
          </a:p>
          <a:p>
            <a:pPr marL="457200" marR="0"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MS Mincho" panose="02020609040205080304" pitchFamily="49" charset="-128"/>
                <a:cs typeface="Times New Roman" panose="02020603050405020304" pitchFamily="18" charset="0"/>
              </a:rPr>
              <a:t>Whose sweatshirt is this?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09A34BE-B882-428A-B8CC-977FDB763272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540083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800" dirty="0">
                <a:effectLst/>
                <a:latin typeface="Calibri" panose="020F0502020204030204" pitchFamily="34" charset="0"/>
                <a:ea typeface="MS Mincho" panose="02020609040205080304" pitchFamily="49" charset="-128"/>
                <a:cs typeface="Times New Roman" panose="02020603050405020304" pitchFamily="18" charset="0"/>
              </a:rPr>
              <a:t>Apostrophes can also replace numbers. The most common example is shortening a year, like turning 1990s into “nineties.” The apostrophe replaces the first two numbers, which represent the century.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09A34BE-B882-428A-B8CC-977FDB763272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162914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800" dirty="0">
                <a:effectLst/>
                <a:latin typeface="Calibri" panose="020F0502020204030204" pitchFamily="34" charset="0"/>
                <a:ea typeface="MS Mincho" panose="02020609040205080304" pitchFamily="49" charset="-128"/>
                <a:cs typeface="Times New Roman" panose="02020603050405020304" pitchFamily="18" charset="0"/>
              </a:rPr>
              <a:t>Finally, apostrophes can indicate pronunciation or dialect. The apostrophe replaces letters that are “dropped” when speaking. For instance, “hanging out” becomes “hangin’ out,” where the apostrophe replaces the last G in “hanging.” This is more common in creative writing, like books or screenplays, than in formal contexts.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09A34BE-B882-428A-B8CC-977FDB763272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786711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800" dirty="0">
                <a:effectLst/>
                <a:latin typeface="Calibri" panose="020F0502020204030204" pitchFamily="34" charset="0"/>
                <a:ea typeface="MS Mincho" panose="02020609040205080304" pitchFamily="49" charset="-128"/>
                <a:cs typeface="Times New Roman" panose="02020603050405020304" pitchFamily="18" charset="0"/>
              </a:rPr>
              <a:t>Let’s quickly review some apostrophe “don’ts.” Don’t use an apostrophe with a possessive pronoun. Unlike possessive </a:t>
            </a:r>
            <a:r>
              <a:rPr lang="en-US" sz="1800" i="1" dirty="0">
                <a:effectLst/>
                <a:latin typeface="Calibri" panose="020F0502020204030204" pitchFamily="34" charset="0"/>
                <a:ea typeface="MS Mincho" panose="02020609040205080304" pitchFamily="49" charset="-128"/>
                <a:cs typeface="Times New Roman" panose="02020603050405020304" pitchFamily="18" charset="0"/>
              </a:rPr>
              <a:t>nouns</a:t>
            </a:r>
            <a:r>
              <a:rPr lang="en-US" sz="1800" dirty="0">
                <a:effectLst/>
                <a:latin typeface="Calibri" panose="020F0502020204030204" pitchFamily="34" charset="0"/>
                <a:ea typeface="MS Mincho" panose="02020609040205080304" pitchFamily="49" charset="-128"/>
                <a:cs typeface="Times New Roman" panose="02020603050405020304" pitchFamily="18" charset="0"/>
              </a:rPr>
              <a:t>, possessive pronouns never use apostrophes. For instance, when spelling “hers,” the correct way is H-E-R -S, not H-E-R-apostrophe-S.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09A34BE-B882-428A-B8CC-977FDB763272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5343798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800" dirty="0">
                <a:effectLst/>
                <a:latin typeface="Calibri" panose="020F0502020204030204" pitchFamily="34" charset="0"/>
                <a:ea typeface="MS Mincho" panose="02020609040205080304" pitchFamily="49" charset="-128"/>
                <a:cs typeface="Times New Roman" panose="02020603050405020304" pitchFamily="18" charset="0"/>
              </a:rPr>
              <a:t>Next, don’t use an apostrophe to make a noun plural. For instance, the plural spelling of “tree” is T-R-E-E-S, not T-R-E-E-apostrophe-S.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09A34BE-B882-428A-B8CC-977FDB763272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427029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MS Mincho" panose="02020609040205080304" pitchFamily="49" charset="-128"/>
                <a:cs typeface="Times New Roman" panose="02020603050405020304" pitchFamily="18" charset="0"/>
              </a:rPr>
              <a:t>Last, don’t add an apostrophe and S to both parts of a compound subject. If you’re referring to something that both parts of the subject possess, only add the apostrophe and S to the second part. Here’s an example: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MS Mincho" panose="02020609040205080304" pitchFamily="49" charset="-128"/>
                <a:cs typeface="Times New Roman" panose="02020603050405020304" pitchFamily="18" charset="0"/>
              </a:rPr>
              <a:t> </a:t>
            </a:r>
          </a:p>
          <a:p>
            <a:pPr marL="457200" marR="0"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MS Mincho" panose="02020609040205080304" pitchFamily="49" charset="-128"/>
                <a:cs typeface="Times New Roman" panose="02020603050405020304" pitchFamily="18" charset="0"/>
              </a:rPr>
              <a:t>The dinner party is at Ian’s and Mateo’s apartment.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MS Mincho" panose="02020609040205080304" pitchFamily="49" charset="-128"/>
                <a:cs typeface="Times New Roman" panose="02020603050405020304" pitchFamily="18" charset="0"/>
              </a:rPr>
              <a:t> 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MS Mincho" panose="02020609040205080304" pitchFamily="49" charset="-128"/>
                <a:cs typeface="Times New Roman" panose="02020603050405020304" pitchFamily="18" charset="0"/>
              </a:rPr>
              <a:t>“Ian and Mateo” is the compound subject. Since the apartment belongs to both people, you only need an apostrophe and S at the end of the subject, after “Mateo,” like this: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MS Mincho" panose="02020609040205080304" pitchFamily="49" charset="-128"/>
                <a:cs typeface="Times New Roman" panose="02020603050405020304" pitchFamily="18" charset="0"/>
              </a:rPr>
              <a:t> </a:t>
            </a:r>
          </a:p>
          <a:p>
            <a:pPr marL="457200" marR="0"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MS Mincho" panose="02020609040205080304" pitchFamily="49" charset="-128"/>
                <a:cs typeface="Times New Roman" panose="02020603050405020304" pitchFamily="18" charset="0"/>
              </a:rPr>
              <a:t>The dinner party is at Ian and Mateo’s apartment.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09A34BE-B882-428A-B8CC-977FDB763272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5022104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800" dirty="0">
                <a:effectLst/>
                <a:latin typeface="Calibri" panose="020F0502020204030204" pitchFamily="34" charset="0"/>
                <a:ea typeface="MS Mincho" panose="02020609040205080304" pitchFamily="49" charset="-128"/>
                <a:cs typeface="Times New Roman" panose="02020603050405020304" pitchFamily="18" charset="0"/>
              </a:rPr>
              <a:t>Apostrophes are small, but they can make a big difference in your writing when used consistently and correctly.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09A34BE-B882-428A-B8CC-977FDB763272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359738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MS Mincho" panose="02020609040205080304" pitchFamily="49" charset="-128"/>
                <a:cs typeface="Times New Roman" panose="02020603050405020304" pitchFamily="18" charset="0"/>
              </a:rPr>
              <a:t>This video will review apostrophe usage, specifically: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800" dirty="0">
                <a:effectLst/>
                <a:latin typeface="Calibri" panose="020F0502020204030204" pitchFamily="34" charset="0"/>
                <a:ea typeface="MS Mincho" panose="02020609040205080304" pitchFamily="49" charset="-128"/>
                <a:cs typeface="Times New Roman" panose="02020603050405020304" pitchFamily="18" charset="0"/>
              </a:rPr>
              <a:t>Possessive nouns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800" dirty="0">
                <a:effectLst/>
                <a:latin typeface="Calibri" panose="020F0502020204030204" pitchFamily="34" charset="0"/>
                <a:ea typeface="MS Mincho" panose="02020609040205080304" pitchFamily="49" charset="-128"/>
                <a:cs typeface="Times New Roman" panose="02020603050405020304" pitchFamily="18" charset="0"/>
              </a:rPr>
              <a:t>Shortened words, phrases, and numbers, and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800" dirty="0">
                <a:effectLst/>
                <a:latin typeface="Calibri" panose="020F0502020204030204" pitchFamily="34" charset="0"/>
                <a:ea typeface="MS Mincho" panose="02020609040205080304" pitchFamily="49" charset="-128"/>
                <a:cs typeface="Times New Roman" panose="02020603050405020304" pitchFamily="18" charset="0"/>
              </a:rPr>
              <a:t>Common mistakes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09A34BE-B882-428A-B8CC-977FDB763272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427966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MS Mincho" panose="02020609040205080304" pitchFamily="49" charset="-128"/>
                <a:cs typeface="Times New Roman" panose="02020603050405020304" pitchFamily="18" charset="0"/>
              </a:rPr>
              <a:t>A possessive noun shows ownership, and it always uses an apostrophe. It can also function as an adjective.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09A34BE-B882-428A-B8CC-977FDB763272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510301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200" dirty="0">
                <a:effectLst/>
                <a:latin typeface="Calibri" panose="020F0502020204030204" pitchFamily="34" charset="0"/>
                <a:ea typeface="MS Mincho" panose="02020609040205080304" pitchFamily="49" charset="-128"/>
                <a:cs typeface="Times New Roman" panose="02020603050405020304" pitchFamily="18" charset="0"/>
              </a:rPr>
              <a:t>Here’s an example: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200" dirty="0">
                <a:effectLst/>
                <a:latin typeface="Calibri" panose="020F0502020204030204" pitchFamily="34" charset="0"/>
                <a:ea typeface="MS Mincho" panose="02020609040205080304" pitchFamily="49" charset="-128"/>
                <a:cs typeface="Times New Roman" panose="02020603050405020304" pitchFamily="18" charset="0"/>
              </a:rPr>
              <a:t> </a:t>
            </a:r>
          </a:p>
          <a:p>
            <a:pPr marL="457200" marR="0">
              <a:spcBef>
                <a:spcPts val="0"/>
              </a:spcBef>
              <a:spcAft>
                <a:spcPts val="0"/>
              </a:spcAft>
            </a:pPr>
            <a:r>
              <a:rPr lang="en-US" sz="1200" dirty="0">
                <a:effectLst/>
                <a:latin typeface="Calibri" panose="020F0502020204030204" pitchFamily="34" charset="0"/>
                <a:ea typeface="MS Mincho" panose="02020609040205080304" pitchFamily="49" charset="-128"/>
                <a:cs typeface="Times New Roman" panose="02020603050405020304" pitchFamily="18" charset="0"/>
              </a:rPr>
              <a:t>Today’s agenda has been posted online.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200" dirty="0">
                <a:effectLst/>
                <a:latin typeface="Calibri" panose="020F0502020204030204" pitchFamily="34" charset="0"/>
                <a:ea typeface="MS Mincho" panose="02020609040205080304" pitchFamily="49" charset="-128"/>
                <a:cs typeface="Times New Roman" panose="02020603050405020304" pitchFamily="18" charset="0"/>
              </a:rPr>
              <a:t> 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200" dirty="0">
                <a:effectLst/>
                <a:latin typeface="Calibri" panose="020F0502020204030204" pitchFamily="34" charset="0"/>
                <a:ea typeface="MS Mincho" panose="02020609040205080304" pitchFamily="49" charset="-128"/>
                <a:cs typeface="Times New Roman" panose="02020603050405020304" pitchFamily="18" charset="0"/>
              </a:rPr>
              <a:t>The possessive noun “today’s” modifies and shows ownership of the noun “agenda.”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09A34BE-B882-428A-B8CC-977FDB763272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680834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MS Mincho" panose="02020609040205080304" pitchFamily="49" charset="-128"/>
                <a:cs typeface="Times New Roman" panose="02020603050405020304" pitchFamily="18" charset="0"/>
              </a:rPr>
              <a:t>To make a </a:t>
            </a:r>
            <a:r>
              <a:rPr lang="en-US" sz="1800" i="1" dirty="0">
                <a:effectLst/>
                <a:latin typeface="Calibri" panose="020F0502020204030204" pitchFamily="34" charset="0"/>
                <a:ea typeface="MS Mincho" panose="02020609040205080304" pitchFamily="49" charset="-128"/>
                <a:cs typeface="Times New Roman" panose="02020603050405020304" pitchFamily="18" charset="0"/>
              </a:rPr>
              <a:t>singular</a:t>
            </a:r>
            <a:r>
              <a:rPr lang="en-US" sz="1800" dirty="0">
                <a:effectLst/>
                <a:latin typeface="Calibri" panose="020F0502020204030204" pitchFamily="34" charset="0"/>
                <a:ea typeface="MS Mincho" panose="02020609040205080304" pitchFamily="49" charset="-128"/>
                <a:cs typeface="Times New Roman" panose="02020603050405020304" pitchFamily="18" charset="0"/>
              </a:rPr>
              <a:t> noun possessive, add an apostrophe and the letter S. Here’s an example, where “jury’s” is the possessive noun: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MS Mincho" panose="02020609040205080304" pitchFamily="49" charset="-128"/>
                <a:cs typeface="Times New Roman" panose="02020603050405020304" pitchFamily="18" charset="0"/>
              </a:rPr>
              <a:t> </a:t>
            </a:r>
          </a:p>
          <a:p>
            <a:pPr marL="457200" marR="0"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MS Mincho" panose="02020609040205080304" pitchFamily="49" charset="-128"/>
                <a:cs typeface="Times New Roman" panose="02020603050405020304" pitchFamily="18" charset="0"/>
              </a:rPr>
              <a:t>The jury’s decision shocked the courtroom.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MS Mincho" panose="02020609040205080304" pitchFamily="49" charset="-128"/>
                <a:cs typeface="Times New Roman" panose="02020603050405020304" pitchFamily="18" charset="0"/>
              </a:rPr>
              <a:t> 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MS Mincho" panose="02020609040205080304" pitchFamily="49" charset="-128"/>
                <a:cs typeface="Times New Roman" panose="02020603050405020304" pitchFamily="18" charset="0"/>
              </a:rPr>
              <a:t>An apostrophe and the letter S have been added to the singular noun “jury,” J-U-R-Y, so that now it’s spelled “J-U-R-Y-apostrophe-S.”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09A34BE-B882-428A-B8CC-977FDB763272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483728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MS Mincho" panose="02020609040205080304" pitchFamily="49" charset="-128"/>
                <a:cs typeface="Times New Roman" panose="02020603050405020304" pitchFamily="18" charset="0"/>
              </a:rPr>
              <a:t>What if a singular noun ends with S, like “class?” There are two options: add an apostrophe and S like normal, C-L-A-S-S-apostrophe-S, or only add an apostrophe, C-L-A-S-S-apostrophe. Either option is acceptable as long as you’re consistent.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09A34BE-B882-428A-B8CC-977FDB763272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425756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800" dirty="0">
                <a:effectLst/>
                <a:latin typeface="Calibri" panose="020F0502020204030204" pitchFamily="34" charset="0"/>
                <a:ea typeface="MS Mincho" panose="02020609040205080304" pitchFamily="49" charset="-128"/>
                <a:cs typeface="Times New Roman" panose="02020603050405020304" pitchFamily="18" charset="0"/>
              </a:rPr>
              <a:t>To make a </a:t>
            </a:r>
            <a:r>
              <a:rPr lang="en-US" sz="1800" i="1" dirty="0">
                <a:effectLst/>
                <a:latin typeface="Calibri" panose="020F0502020204030204" pitchFamily="34" charset="0"/>
                <a:ea typeface="MS Mincho" panose="02020609040205080304" pitchFamily="49" charset="-128"/>
                <a:cs typeface="Times New Roman" panose="02020603050405020304" pitchFamily="18" charset="0"/>
              </a:rPr>
              <a:t>plural</a:t>
            </a:r>
            <a:r>
              <a:rPr lang="en-US" sz="1800" b="1" dirty="0">
                <a:effectLst/>
                <a:latin typeface="Calibri" panose="020F0502020204030204" pitchFamily="34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1800" dirty="0">
                <a:effectLst/>
                <a:latin typeface="Calibri" panose="020F0502020204030204" pitchFamily="34" charset="0"/>
                <a:ea typeface="MS Mincho" panose="02020609040205080304" pitchFamily="49" charset="-128"/>
                <a:cs typeface="Times New Roman" panose="02020603050405020304" pitchFamily="18" charset="0"/>
              </a:rPr>
              <a:t>noun possessive, add an apostrophe and the letter S if the word does not already end in S. For instance, to make the word “people” possessive, add an apostrophe and the letter S: P-E-O-P-L-E-apostrophe-S. If a plural noun </a:t>
            </a:r>
            <a:r>
              <a:rPr lang="en-US" sz="1800" i="1" dirty="0">
                <a:effectLst/>
                <a:latin typeface="Calibri" panose="020F0502020204030204" pitchFamily="34" charset="0"/>
                <a:ea typeface="MS Mincho" panose="02020609040205080304" pitchFamily="49" charset="-128"/>
                <a:cs typeface="Times New Roman" panose="02020603050405020304" pitchFamily="18" charset="0"/>
              </a:rPr>
              <a:t>does</a:t>
            </a:r>
            <a:r>
              <a:rPr lang="en-US" sz="1800" dirty="0">
                <a:effectLst/>
                <a:latin typeface="Calibri" panose="020F0502020204030204" pitchFamily="34" charset="0"/>
                <a:ea typeface="MS Mincho" panose="02020609040205080304" pitchFamily="49" charset="-128"/>
                <a:cs typeface="Times New Roman" panose="02020603050405020304" pitchFamily="18" charset="0"/>
              </a:rPr>
              <a:t> end in S, just add an apostrophe. For instance, to make the word “books” possessive, just add an apostrophe since it already ends in S: B-O-O-K-S-apostrophe.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09A34BE-B882-428A-B8CC-977FDB763272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411407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800" dirty="0">
                <a:effectLst/>
                <a:latin typeface="Calibri" panose="020F0502020204030204" pitchFamily="34" charset="0"/>
                <a:ea typeface="MS Mincho" panose="02020609040205080304" pitchFamily="49" charset="-128"/>
                <a:cs typeface="Times New Roman" panose="02020603050405020304" pitchFamily="18" charset="0"/>
              </a:rPr>
              <a:t>Apostrophes can also be used to form contractions, which are phrases that have been shortened into one word. For instance, “cannot” becomes “can’t”: C-A-N-apostrophe-T. The apostrophe replaces the second N and the O in “cannot.” “She is” becomes “she’s”: S-H-E-apostrophe-S. And “they are” becomes “they’re”: T-H-E-Y-apostrophe-R-E.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09A34BE-B882-428A-B8CC-977FDB763272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435361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800" dirty="0">
                <a:effectLst/>
                <a:latin typeface="Calibri" panose="020F0502020204030204" pitchFamily="34" charset="0"/>
                <a:ea typeface="MS Mincho" panose="02020609040205080304" pitchFamily="49" charset="-128"/>
                <a:cs typeface="Times New Roman" panose="02020603050405020304" pitchFamily="18" charset="0"/>
              </a:rPr>
              <a:t>Some contractions are confused with possessive pronouns because they’re spelled and/or pronounced similarly. For instance, the word “it's</a:t>
            </a:r>
            <a:r>
              <a:rPr lang="en-US" sz="1800" i="1" dirty="0">
                <a:effectLst/>
                <a:latin typeface="Calibri" panose="020F0502020204030204" pitchFamily="34" charset="0"/>
                <a:ea typeface="MS Mincho" panose="02020609040205080304" pitchFamily="49" charset="-128"/>
                <a:cs typeface="Times New Roman" panose="02020603050405020304" pitchFamily="18" charset="0"/>
              </a:rPr>
              <a:t>,</a:t>
            </a:r>
            <a:r>
              <a:rPr lang="en-US" sz="1800" dirty="0">
                <a:effectLst/>
                <a:latin typeface="Calibri" panose="020F0502020204030204" pitchFamily="34" charset="0"/>
                <a:ea typeface="MS Mincho" panose="02020609040205080304" pitchFamily="49" charset="-128"/>
                <a:cs typeface="Times New Roman" panose="02020603050405020304" pitchFamily="18" charset="0"/>
              </a:rPr>
              <a:t>” I-T-apostrophe-S,</a:t>
            </a:r>
            <a:r>
              <a:rPr lang="en-US" sz="1800" i="1" dirty="0">
                <a:effectLst/>
                <a:latin typeface="Calibri" panose="020F0502020204030204" pitchFamily="34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1800" dirty="0">
                <a:effectLst/>
                <a:latin typeface="Calibri" panose="020F0502020204030204" pitchFamily="34" charset="0"/>
                <a:ea typeface="MS Mincho" panose="02020609040205080304" pitchFamily="49" charset="-128"/>
                <a:cs typeface="Times New Roman" panose="02020603050405020304" pitchFamily="18" charset="0"/>
              </a:rPr>
              <a:t>is a contraction that means "it is." Sometimes, this word is confused with “its,” I-T-S, which is a possessive pronoun.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09A34BE-B882-428A-B8CC-977FDB763272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04255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3/31/2023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13263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3/31/2023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08329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3/31/2023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779332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3/31/2023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778421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3/31/2023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068276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3/31/2023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742499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3/31/2023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989761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3/31/2023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086468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3/31/2023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469258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3/31/2023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433840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3/31/2023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86220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3/31/2023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552106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3/31/2023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081325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3/31/2023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931099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3/31/2023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03586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3/31/2023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68724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3/31/2023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41841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3/31/2023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75156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3/31/2023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68069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3/31/2023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26872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3/31/2023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93349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3/31/2023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42461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E999DF-67F9-4B17-A956-0DFCA8913547}" type="datetimeFigureOut">
              <a:rPr lang="en-US" smtClean="0"/>
              <a:t>3/31/2023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88164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7" r:id="rId1"/>
    <p:sldLayoutId id="2147483728" r:id="rId2"/>
    <p:sldLayoutId id="2147483729" r:id="rId3"/>
    <p:sldLayoutId id="2147483730" r:id="rId4"/>
    <p:sldLayoutId id="2147483731" r:id="rId5"/>
    <p:sldLayoutId id="2147483732" r:id="rId6"/>
    <p:sldLayoutId id="2147483733" r:id="rId7"/>
    <p:sldLayoutId id="2147483734" r:id="rId8"/>
    <p:sldLayoutId id="2147483735" r:id="rId9"/>
    <p:sldLayoutId id="2147483736" r:id="rId10"/>
    <p:sldLayoutId id="214748373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E999DF-67F9-4B17-A956-0DFCA8913547}" type="datetimeFigureOut">
              <a:rPr lang="en-US" smtClean="0"/>
              <a:t>3/31/2023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17435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9" r:id="rId1"/>
    <p:sldLayoutId id="2147483740" r:id="rId2"/>
    <p:sldLayoutId id="2147483741" r:id="rId3"/>
    <p:sldLayoutId id="2147483742" r:id="rId4"/>
    <p:sldLayoutId id="2147483743" r:id="rId5"/>
    <p:sldLayoutId id="2147483744" r:id="rId6"/>
    <p:sldLayoutId id="2147483745" r:id="rId7"/>
    <p:sldLayoutId id="2147483746" r:id="rId8"/>
    <p:sldLayoutId id="2147483747" r:id="rId9"/>
    <p:sldLayoutId id="2147483748" r:id="rId10"/>
    <p:sldLayoutId id="214748374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svg"/><Relationship Id="rId5" Type="http://schemas.openxmlformats.org/officeDocument/2006/relationships/image" Target="../media/image3.png"/><Relationship Id="rId4" Type="http://schemas.openxmlformats.org/officeDocument/2006/relationships/image" Target="../media/image2.sv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svg"/><Relationship Id="rId5" Type="http://schemas.openxmlformats.org/officeDocument/2006/relationships/image" Target="../media/image3.png"/><Relationship Id="rId4" Type="http://schemas.openxmlformats.org/officeDocument/2006/relationships/image" Target="../media/image2.sv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svg"/><Relationship Id="rId5" Type="http://schemas.openxmlformats.org/officeDocument/2006/relationships/image" Target="../media/image1.png"/><Relationship Id="rId4" Type="http://schemas.openxmlformats.org/officeDocument/2006/relationships/image" Target="../media/image4.sv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sv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2.xml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12" Type="http://schemas.microsoft.com/office/2007/relationships/diagramDrawing" Target="../diagrams/drawing2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1.xml"/><Relationship Id="rId11" Type="http://schemas.openxmlformats.org/officeDocument/2006/relationships/diagramColors" Target="../diagrams/colors2.xml"/><Relationship Id="rId5" Type="http://schemas.openxmlformats.org/officeDocument/2006/relationships/diagramQuickStyle" Target="../diagrams/quickStyle1.xml"/><Relationship Id="rId10" Type="http://schemas.openxmlformats.org/officeDocument/2006/relationships/diagramQuickStyle" Target="../diagrams/quickStyle2.xml"/><Relationship Id="rId4" Type="http://schemas.openxmlformats.org/officeDocument/2006/relationships/diagramLayout" Target="../diagrams/layout1.xml"/><Relationship Id="rId9" Type="http://schemas.openxmlformats.org/officeDocument/2006/relationships/diagramLayout" Target="../diagrams/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1"/>
            <a:ext cx="12192000" cy="1194955"/>
          </a:xfrm>
          <a:prstGeom prst="rect">
            <a:avLst/>
          </a:prstGeom>
          <a:solidFill>
            <a:srgbClr val="5A7E8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524000" y="2618119"/>
            <a:ext cx="9144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Apostrophes</a:t>
            </a:r>
          </a:p>
        </p:txBody>
      </p:sp>
      <p:cxnSp>
        <p:nvCxnSpPr>
          <p:cNvPr id="14" name="Straight Connector 13"/>
          <p:cNvCxnSpPr/>
          <p:nvPr/>
        </p:nvCxnSpPr>
        <p:spPr>
          <a:xfrm>
            <a:off x="3071447" y="4068137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481648" y="320478"/>
            <a:ext cx="3565361" cy="553998"/>
          </a:xfrm>
          <a:prstGeom prst="rect">
            <a:avLst/>
          </a:prstGeom>
          <a:solidFill>
            <a:srgbClr val="5A7E83"/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HAWKES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 LEARNING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3071447" y="2091430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5811273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solidFill>
                  <a:srgbClr val="323542"/>
                </a:solidFill>
                <a:latin typeface="Century Gothic" panose="020B0502020202020204" pitchFamily="34" charset="0"/>
              </a:rPr>
              <a:t>Shortened Words, Phrases, and Numbers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5276117" y="1994004"/>
            <a:ext cx="440581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highlight>
                  <a:srgbClr val="627981"/>
                </a:highlight>
              </a:rPr>
              <a:t>Who’s</a:t>
            </a:r>
            <a:r>
              <a:rPr lang="en-US" sz="3200" dirty="0"/>
              <a:t> sweatshirt is this?</a:t>
            </a:r>
          </a:p>
        </p:txBody>
      </p:sp>
    </p:spTree>
    <p:extLst>
      <p:ext uri="{BB962C8B-B14F-4D97-AF65-F5344CB8AC3E}">
        <p14:creationId xmlns:p14="http://schemas.microsoft.com/office/powerpoint/2010/main" val="421704487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solidFill>
                  <a:srgbClr val="323542"/>
                </a:solidFill>
                <a:latin typeface="Century Gothic" panose="020B0502020202020204" pitchFamily="34" charset="0"/>
              </a:rPr>
              <a:t>Shortened Words, Phrases, and Numbers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5276117" y="1994004"/>
            <a:ext cx="440581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highlight>
                  <a:srgbClr val="627981"/>
                </a:highlight>
              </a:rPr>
              <a:t>Who’s</a:t>
            </a:r>
            <a:r>
              <a:rPr lang="en-US" sz="3200" dirty="0"/>
              <a:t> sweatshirt is this?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1535AE21-D011-44C7-63C5-845C4538920A}"/>
              </a:ext>
            </a:extLst>
          </p:cNvPr>
          <p:cNvSpPr txBox="1"/>
          <p:nvPr/>
        </p:nvSpPr>
        <p:spPr>
          <a:xfrm>
            <a:off x="5276117" y="2844224"/>
            <a:ext cx="440581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highlight>
                  <a:srgbClr val="627981"/>
                </a:highlight>
              </a:rPr>
              <a:t>Who is</a:t>
            </a:r>
            <a:r>
              <a:rPr lang="en-US" sz="3200" dirty="0"/>
              <a:t> sweatshirt is this?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32DC2C5-8D28-3ECD-007E-30FE338E4FB0}"/>
              </a:ext>
            </a:extLst>
          </p:cNvPr>
          <p:cNvSpPr txBox="1"/>
          <p:nvPr/>
        </p:nvSpPr>
        <p:spPr>
          <a:xfrm>
            <a:off x="2702559" y="1994004"/>
            <a:ext cx="190645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3200" b="1" dirty="0"/>
              <a:t>Incorrect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55ACB9C-3F5B-B0D1-AEF8-323731C6C189}"/>
              </a:ext>
            </a:extLst>
          </p:cNvPr>
          <p:cNvSpPr txBox="1"/>
          <p:nvPr/>
        </p:nvSpPr>
        <p:spPr>
          <a:xfrm>
            <a:off x="2702558" y="2844225"/>
            <a:ext cx="190645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3200" b="1" dirty="0"/>
              <a:t>Incorrect</a:t>
            </a:r>
          </a:p>
        </p:txBody>
      </p:sp>
    </p:spTree>
    <p:extLst>
      <p:ext uri="{BB962C8B-B14F-4D97-AF65-F5344CB8AC3E}">
        <p14:creationId xmlns:p14="http://schemas.microsoft.com/office/powerpoint/2010/main" val="134123466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solidFill>
                  <a:srgbClr val="323542"/>
                </a:solidFill>
                <a:latin typeface="Century Gothic" panose="020B0502020202020204" pitchFamily="34" charset="0"/>
              </a:rPr>
              <a:t>Shortened Words, Phrases, and Numbers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5276117" y="1994004"/>
            <a:ext cx="440581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highlight>
                  <a:srgbClr val="627981"/>
                </a:highlight>
              </a:rPr>
              <a:t>Who’s</a:t>
            </a:r>
            <a:r>
              <a:rPr lang="en-US" sz="3200" dirty="0"/>
              <a:t> sweatshirt is this?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1535AE21-D011-44C7-63C5-845C4538920A}"/>
              </a:ext>
            </a:extLst>
          </p:cNvPr>
          <p:cNvSpPr txBox="1"/>
          <p:nvPr/>
        </p:nvSpPr>
        <p:spPr>
          <a:xfrm>
            <a:off x="5276117" y="2844224"/>
            <a:ext cx="440581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highlight>
                  <a:srgbClr val="627981"/>
                </a:highlight>
              </a:rPr>
              <a:t>Who is</a:t>
            </a:r>
            <a:r>
              <a:rPr lang="en-US" sz="3200" dirty="0"/>
              <a:t> sweatshirt is this?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6132CDC-3B7E-2FFD-7E38-FE83D9661119}"/>
              </a:ext>
            </a:extLst>
          </p:cNvPr>
          <p:cNvSpPr txBox="1"/>
          <p:nvPr/>
        </p:nvSpPr>
        <p:spPr>
          <a:xfrm>
            <a:off x="5276117" y="3694446"/>
            <a:ext cx="440581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highlight>
                  <a:srgbClr val="627981"/>
                </a:highlight>
              </a:rPr>
              <a:t>Whose</a:t>
            </a:r>
            <a:r>
              <a:rPr lang="en-US" sz="3200" dirty="0"/>
              <a:t> sweatshirt is this?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32DC2C5-8D28-3ECD-007E-30FE338E4FB0}"/>
              </a:ext>
            </a:extLst>
          </p:cNvPr>
          <p:cNvSpPr txBox="1"/>
          <p:nvPr/>
        </p:nvSpPr>
        <p:spPr>
          <a:xfrm>
            <a:off x="2702559" y="1994004"/>
            <a:ext cx="190645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3200" b="1" dirty="0"/>
              <a:t>Incorrect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55ACB9C-3F5B-B0D1-AEF8-323731C6C189}"/>
              </a:ext>
            </a:extLst>
          </p:cNvPr>
          <p:cNvSpPr txBox="1"/>
          <p:nvPr/>
        </p:nvSpPr>
        <p:spPr>
          <a:xfrm>
            <a:off x="2702558" y="2844225"/>
            <a:ext cx="190645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3200" b="1" dirty="0"/>
              <a:t>Incorrect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49AAF6B-BFCE-241C-0455-04A59D22A4E8}"/>
              </a:ext>
            </a:extLst>
          </p:cNvPr>
          <p:cNvSpPr txBox="1"/>
          <p:nvPr/>
        </p:nvSpPr>
        <p:spPr>
          <a:xfrm>
            <a:off x="2702558" y="3694446"/>
            <a:ext cx="190645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3200" b="1" dirty="0"/>
              <a:t>Correct</a:t>
            </a:r>
          </a:p>
        </p:txBody>
      </p:sp>
    </p:spTree>
    <p:extLst>
      <p:ext uri="{BB962C8B-B14F-4D97-AF65-F5344CB8AC3E}">
        <p14:creationId xmlns:p14="http://schemas.microsoft.com/office/powerpoint/2010/main" val="113748303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solidFill>
                  <a:srgbClr val="323542"/>
                </a:solidFill>
                <a:latin typeface="Century Gothic" panose="020B0502020202020204" pitchFamily="34" charset="0"/>
              </a:rPr>
              <a:t>Shortened Words, Phrases, and Numbers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9" name="Group 38">
            <a:extLst>
              <a:ext uri="{FF2B5EF4-FFF2-40B4-BE49-F238E27FC236}">
                <a16:creationId xmlns:a16="http://schemas.microsoft.com/office/drawing/2014/main" id="{C02EE11C-8F1C-3B70-1736-8E3CB21FB27C}"/>
              </a:ext>
            </a:extLst>
          </p:cNvPr>
          <p:cNvGrpSpPr/>
          <p:nvPr/>
        </p:nvGrpSpPr>
        <p:grpSpPr>
          <a:xfrm>
            <a:off x="3864561" y="1525313"/>
            <a:ext cx="4462877" cy="2386288"/>
            <a:chOff x="3864561" y="2135413"/>
            <a:chExt cx="4462877" cy="2386288"/>
          </a:xfrm>
        </p:grpSpPr>
        <p:sp>
          <p:nvSpPr>
            <p:cNvPr id="40" name="Rectangle 39">
              <a:extLst>
                <a:ext uri="{FF2B5EF4-FFF2-40B4-BE49-F238E27FC236}">
                  <a16:creationId xmlns:a16="http://schemas.microsoft.com/office/drawing/2014/main" id="{CEDD6725-6D64-C1A4-8AED-68F11A5FB40C}"/>
                </a:ext>
              </a:extLst>
            </p:cNvPr>
            <p:cNvSpPr/>
            <p:nvPr/>
          </p:nvSpPr>
          <p:spPr>
            <a:xfrm>
              <a:off x="3878846" y="2135413"/>
              <a:ext cx="2080340" cy="760714"/>
            </a:xfrm>
            <a:prstGeom prst="rect">
              <a:avLst/>
            </a:prstGeom>
            <a:solidFill>
              <a:srgbClr val="62798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b="1" dirty="0">
                  <a:solidFill>
                    <a:schemeClr val="bg1"/>
                  </a:solidFill>
                </a:rPr>
                <a:t>Long</a:t>
              </a:r>
              <a:endParaRPr lang="en-US" sz="2400" b="1" dirty="0">
                <a:solidFill>
                  <a:schemeClr val="bg1"/>
                </a:solidFill>
              </a:endParaRPr>
            </a:p>
          </p:txBody>
        </p:sp>
        <p:sp>
          <p:nvSpPr>
            <p:cNvPr id="41" name="Rectangle 40">
              <a:extLst>
                <a:ext uri="{FF2B5EF4-FFF2-40B4-BE49-F238E27FC236}">
                  <a16:creationId xmlns:a16="http://schemas.microsoft.com/office/drawing/2014/main" id="{21222046-6960-8DE8-2D66-0E25BAB4F08C}"/>
                </a:ext>
              </a:extLst>
            </p:cNvPr>
            <p:cNvSpPr/>
            <p:nvPr/>
          </p:nvSpPr>
          <p:spPr>
            <a:xfrm>
              <a:off x="3864561" y="3047269"/>
              <a:ext cx="2080340" cy="1474432"/>
            </a:xfrm>
            <a:prstGeom prst="rect">
              <a:avLst/>
            </a:prstGeom>
            <a:solidFill>
              <a:srgbClr val="62798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43" name="Rectangle 42">
              <a:extLst>
                <a:ext uri="{FF2B5EF4-FFF2-40B4-BE49-F238E27FC236}">
                  <a16:creationId xmlns:a16="http://schemas.microsoft.com/office/drawing/2014/main" id="{1E4EB362-C442-E0AC-9198-1BC7CEDD1F92}"/>
                </a:ext>
              </a:extLst>
            </p:cNvPr>
            <p:cNvSpPr/>
            <p:nvPr/>
          </p:nvSpPr>
          <p:spPr>
            <a:xfrm>
              <a:off x="6247098" y="3047268"/>
              <a:ext cx="2080340" cy="1474432"/>
            </a:xfrm>
            <a:prstGeom prst="rect">
              <a:avLst/>
            </a:prstGeom>
            <a:solidFill>
              <a:srgbClr val="62798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45" name="Rectangle 44">
              <a:extLst>
                <a:ext uri="{FF2B5EF4-FFF2-40B4-BE49-F238E27FC236}">
                  <a16:creationId xmlns:a16="http://schemas.microsoft.com/office/drawing/2014/main" id="{96980FAF-B2CF-B972-A494-3BEC1955D2B0}"/>
                </a:ext>
              </a:extLst>
            </p:cNvPr>
            <p:cNvSpPr/>
            <p:nvPr/>
          </p:nvSpPr>
          <p:spPr>
            <a:xfrm>
              <a:off x="6247098" y="2135414"/>
              <a:ext cx="2080340" cy="760715"/>
            </a:xfrm>
            <a:prstGeom prst="rect">
              <a:avLst/>
            </a:prstGeom>
            <a:solidFill>
              <a:srgbClr val="62798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b="1" dirty="0">
                  <a:solidFill>
                    <a:schemeClr val="bg1"/>
                  </a:solidFill>
                </a:rPr>
                <a:t>Shortened</a:t>
              </a:r>
              <a:endParaRPr lang="en-US" sz="2400" b="1" dirty="0">
                <a:solidFill>
                  <a:schemeClr val="bg1"/>
                </a:solidFill>
              </a:endParaRPr>
            </a:p>
          </p:txBody>
        </p:sp>
        <p:sp>
          <p:nvSpPr>
            <p:cNvPr id="48" name="Right Arrow 21">
              <a:extLst>
                <a:ext uri="{FF2B5EF4-FFF2-40B4-BE49-F238E27FC236}">
                  <a16:creationId xmlns:a16="http://schemas.microsoft.com/office/drawing/2014/main" id="{F0F5E896-E6DD-7C34-92C7-E3CCD78DD046}"/>
                </a:ext>
              </a:extLst>
            </p:cNvPr>
            <p:cNvSpPr/>
            <p:nvPr/>
          </p:nvSpPr>
          <p:spPr>
            <a:xfrm>
              <a:off x="5739333" y="3623406"/>
              <a:ext cx="703739" cy="267128"/>
            </a:xfrm>
            <a:prstGeom prst="rightArrow">
              <a:avLst>
                <a:gd name="adj1" fmla="val 42308"/>
                <a:gd name="adj2" fmla="val 57693"/>
              </a:avLst>
            </a:prstGeom>
            <a:solidFill>
              <a:schemeClr val="bg1"/>
            </a:solidFill>
            <a:ln>
              <a:solidFill>
                <a:srgbClr val="62798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TextBox 48">
              <a:extLst>
                <a:ext uri="{FF2B5EF4-FFF2-40B4-BE49-F238E27FC236}">
                  <a16:creationId xmlns:a16="http://schemas.microsoft.com/office/drawing/2014/main" id="{4E82D25C-B0AD-1CEE-151A-1C0C657C0EDC}"/>
                </a:ext>
              </a:extLst>
            </p:cNvPr>
            <p:cNvSpPr txBox="1"/>
            <p:nvPr/>
          </p:nvSpPr>
          <p:spPr>
            <a:xfrm>
              <a:off x="6809921" y="3495360"/>
              <a:ext cx="954694" cy="52322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800" dirty="0">
                  <a:solidFill>
                    <a:schemeClr val="bg1"/>
                  </a:solidFill>
                </a:rPr>
                <a:t>‘90s</a:t>
              </a:r>
              <a:endParaRPr lang="en-US" sz="2200" dirty="0">
                <a:solidFill>
                  <a:schemeClr val="bg1"/>
                </a:solidFill>
              </a:endParaRPr>
            </a:p>
          </p:txBody>
        </p:sp>
        <p:sp>
          <p:nvSpPr>
            <p:cNvPr id="51" name="TextBox 50">
              <a:extLst>
                <a:ext uri="{FF2B5EF4-FFF2-40B4-BE49-F238E27FC236}">
                  <a16:creationId xmlns:a16="http://schemas.microsoft.com/office/drawing/2014/main" id="{BBF7B933-1675-ACF1-5862-5DA940EDB983}"/>
                </a:ext>
              </a:extLst>
            </p:cNvPr>
            <p:cNvSpPr txBox="1"/>
            <p:nvPr/>
          </p:nvSpPr>
          <p:spPr>
            <a:xfrm>
              <a:off x="4289271" y="3480976"/>
              <a:ext cx="1259490" cy="52322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800" dirty="0">
                  <a:solidFill>
                    <a:schemeClr val="bg1"/>
                  </a:solidFill>
                </a:rPr>
                <a:t>1990s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05280896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solidFill>
                  <a:srgbClr val="323542"/>
                </a:solidFill>
                <a:latin typeface="Century Gothic" panose="020B0502020202020204" pitchFamily="34" charset="0"/>
              </a:rPr>
              <a:t>Shortened Words, Phrases, and Numbers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9" name="Group 38">
            <a:extLst>
              <a:ext uri="{FF2B5EF4-FFF2-40B4-BE49-F238E27FC236}">
                <a16:creationId xmlns:a16="http://schemas.microsoft.com/office/drawing/2014/main" id="{C02EE11C-8F1C-3B70-1736-8E3CB21FB27C}"/>
              </a:ext>
            </a:extLst>
          </p:cNvPr>
          <p:cNvGrpSpPr/>
          <p:nvPr/>
        </p:nvGrpSpPr>
        <p:grpSpPr>
          <a:xfrm>
            <a:off x="3864561" y="1525313"/>
            <a:ext cx="4462877" cy="2386288"/>
            <a:chOff x="3864561" y="2135413"/>
            <a:chExt cx="4462877" cy="2386288"/>
          </a:xfrm>
        </p:grpSpPr>
        <p:sp>
          <p:nvSpPr>
            <p:cNvPr id="40" name="Rectangle 39">
              <a:extLst>
                <a:ext uri="{FF2B5EF4-FFF2-40B4-BE49-F238E27FC236}">
                  <a16:creationId xmlns:a16="http://schemas.microsoft.com/office/drawing/2014/main" id="{CEDD6725-6D64-C1A4-8AED-68F11A5FB40C}"/>
                </a:ext>
              </a:extLst>
            </p:cNvPr>
            <p:cNvSpPr/>
            <p:nvPr/>
          </p:nvSpPr>
          <p:spPr>
            <a:xfrm>
              <a:off x="3878846" y="2135413"/>
              <a:ext cx="2080340" cy="760714"/>
            </a:xfrm>
            <a:prstGeom prst="rect">
              <a:avLst/>
            </a:prstGeom>
            <a:solidFill>
              <a:srgbClr val="62798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b="1" dirty="0">
                  <a:solidFill>
                    <a:schemeClr val="bg1"/>
                  </a:solidFill>
                </a:rPr>
                <a:t>Long</a:t>
              </a:r>
              <a:endParaRPr lang="en-US" sz="2400" b="1" dirty="0">
                <a:solidFill>
                  <a:schemeClr val="bg1"/>
                </a:solidFill>
              </a:endParaRPr>
            </a:p>
          </p:txBody>
        </p:sp>
        <p:sp>
          <p:nvSpPr>
            <p:cNvPr id="41" name="Rectangle 40">
              <a:extLst>
                <a:ext uri="{FF2B5EF4-FFF2-40B4-BE49-F238E27FC236}">
                  <a16:creationId xmlns:a16="http://schemas.microsoft.com/office/drawing/2014/main" id="{21222046-6960-8DE8-2D66-0E25BAB4F08C}"/>
                </a:ext>
              </a:extLst>
            </p:cNvPr>
            <p:cNvSpPr/>
            <p:nvPr/>
          </p:nvSpPr>
          <p:spPr>
            <a:xfrm>
              <a:off x="3864561" y="3047269"/>
              <a:ext cx="2080340" cy="1474432"/>
            </a:xfrm>
            <a:prstGeom prst="rect">
              <a:avLst/>
            </a:prstGeom>
            <a:solidFill>
              <a:srgbClr val="62798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43" name="Rectangle 42">
              <a:extLst>
                <a:ext uri="{FF2B5EF4-FFF2-40B4-BE49-F238E27FC236}">
                  <a16:creationId xmlns:a16="http://schemas.microsoft.com/office/drawing/2014/main" id="{1E4EB362-C442-E0AC-9198-1BC7CEDD1F92}"/>
                </a:ext>
              </a:extLst>
            </p:cNvPr>
            <p:cNvSpPr/>
            <p:nvPr/>
          </p:nvSpPr>
          <p:spPr>
            <a:xfrm>
              <a:off x="6247098" y="3047268"/>
              <a:ext cx="2080340" cy="1474432"/>
            </a:xfrm>
            <a:prstGeom prst="rect">
              <a:avLst/>
            </a:prstGeom>
            <a:solidFill>
              <a:srgbClr val="62798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45" name="Rectangle 44">
              <a:extLst>
                <a:ext uri="{FF2B5EF4-FFF2-40B4-BE49-F238E27FC236}">
                  <a16:creationId xmlns:a16="http://schemas.microsoft.com/office/drawing/2014/main" id="{96980FAF-B2CF-B972-A494-3BEC1955D2B0}"/>
                </a:ext>
              </a:extLst>
            </p:cNvPr>
            <p:cNvSpPr/>
            <p:nvPr/>
          </p:nvSpPr>
          <p:spPr>
            <a:xfrm>
              <a:off x="6247098" y="2135414"/>
              <a:ext cx="2080340" cy="760715"/>
            </a:xfrm>
            <a:prstGeom prst="rect">
              <a:avLst/>
            </a:prstGeom>
            <a:solidFill>
              <a:srgbClr val="62798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b="1" dirty="0">
                  <a:solidFill>
                    <a:schemeClr val="bg1"/>
                  </a:solidFill>
                </a:rPr>
                <a:t>Shortened</a:t>
              </a:r>
              <a:endParaRPr lang="en-US" sz="2400" b="1" dirty="0">
                <a:solidFill>
                  <a:schemeClr val="bg1"/>
                </a:solidFill>
              </a:endParaRPr>
            </a:p>
          </p:txBody>
        </p:sp>
        <p:sp>
          <p:nvSpPr>
            <p:cNvPr id="48" name="Right Arrow 21">
              <a:extLst>
                <a:ext uri="{FF2B5EF4-FFF2-40B4-BE49-F238E27FC236}">
                  <a16:creationId xmlns:a16="http://schemas.microsoft.com/office/drawing/2014/main" id="{F0F5E896-E6DD-7C34-92C7-E3CCD78DD046}"/>
                </a:ext>
              </a:extLst>
            </p:cNvPr>
            <p:cNvSpPr/>
            <p:nvPr/>
          </p:nvSpPr>
          <p:spPr>
            <a:xfrm>
              <a:off x="5739333" y="3623406"/>
              <a:ext cx="703739" cy="267128"/>
            </a:xfrm>
            <a:prstGeom prst="rightArrow">
              <a:avLst>
                <a:gd name="adj1" fmla="val 42308"/>
                <a:gd name="adj2" fmla="val 57693"/>
              </a:avLst>
            </a:prstGeom>
            <a:solidFill>
              <a:schemeClr val="bg1"/>
            </a:solidFill>
            <a:ln>
              <a:solidFill>
                <a:srgbClr val="62798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TextBox 48">
              <a:extLst>
                <a:ext uri="{FF2B5EF4-FFF2-40B4-BE49-F238E27FC236}">
                  <a16:creationId xmlns:a16="http://schemas.microsoft.com/office/drawing/2014/main" id="{4E82D25C-B0AD-1CEE-151A-1C0C657C0EDC}"/>
                </a:ext>
              </a:extLst>
            </p:cNvPr>
            <p:cNvSpPr txBox="1"/>
            <p:nvPr/>
          </p:nvSpPr>
          <p:spPr>
            <a:xfrm>
              <a:off x="6597748" y="3279916"/>
              <a:ext cx="1379039" cy="95410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800" dirty="0">
                  <a:solidFill>
                    <a:schemeClr val="bg1"/>
                  </a:solidFill>
                </a:rPr>
                <a:t>hangin’ out</a:t>
              </a:r>
              <a:endParaRPr lang="en-US" sz="2200" dirty="0">
                <a:solidFill>
                  <a:schemeClr val="bg1"/>
                </a:solidFill>
              </a:endParaRPr>
            </a:p>
          </p:txBody>
        </p:sp>
        <p:sp>
          <p:nvSpPr>
            <p:cNvPr id="51" name="TextBox 50">
              <a:extLst>
                <a:ext uri="{FF2B5EF4-FFF2-40B4-BE49-F238E27FC236}">
                  <a16:creationId xmlns:a16="http://schemas.microsoft.com/office/drawing/2014/main" id="{BBF7B933-1675-ACF1-5862-5DA940EDB983}"/>
                </a:ext>
              </a:extLst>
            </p:cNvPr>
            <p:cNvSpPr txBox="1"/>
            <p:nvPr/>
          </p:nvSpPr>
          <p:spPr>
            <a:xfrm>
              <a:off x="4215233" y="3283531"/>
              <a:ext cx="1373001" cy="95410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800" dirty="0">
                  <a:solidFill>
                    <a:schemeClr val="bg1"/>
                  </a:solidFill>
                </a:rPr>
                <a:t>hanging out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46835569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solidFill>
                  <a:srgbClr val="323542"/>
                </a:solidFill>
                <a:latin typeface="Century Gothic" panose="020B0502020202020204" pitchFamily="34" charset="0"/>
              </a:rPr>
              <a:t>Common Mistakes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ctangle 5">
            <a:extLst>
              <a:ext uri="{FF2B5EF4-FFF2-40B4-BE49-F238E27FC236}">
                <a16:creationId xmlns:a16="http://schemas.microsoft.com/office/drawing/2014/main" id="{619BA0E3-DA4B-F4AA-A5E8-30E0B1CCBCAD}"/>
              </a:ext>
            </a:extLst>
          </p:cNvPr>
          <p:cNvSpPr/>
          <p:nvPr/>
        </p:nvSpPr>
        <p:spPr>
          <a:xfrm>
            <a:off x="1881188" y="1511752"/>
            <a:ext cx="8429624" cy="840891"/>
          </a:xfrm>
          <a:prstGeom prst="rect">
            <a:avLst/>
          </a:prstGeom>
          <a:solidFill>
            <a:srgbClr val="62798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bg1"/>
                </a:solidFill>
              </a:rPr>
              <a:t>Don’t</a:t>
            </a:r>
            <a:r>
              <a:rPr lang="en-US" sz="2800" dirty="0">
                <a:solidFill>
                  <a:schemeClr val="bg1"/>
                </a:solidFill>
              </a:rPr>
              <a:t> use an apostrophe with a possessive pronoun.</a:t>
            </a: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E085B295-BDE9-F810-5E94-351540EF005F}"/>
              </a:ext>
            </a:extLst>
          </p:cNvPr>
          <p:cNvGrpSpPr/>
          <p:nvPr/>
        </p:nvGrpSpPr>
        <p:grpSpPr>
          <a:xfrm>
            <a:off x="3851347" y="3217419"/>
            <a:ext cx="4489300" cy="789638"/>
            <a:chOff x="3456711" y="3440939"/>
            <a:chExt cx="4489300" cy="789638"/>
          </a:xfrm>
        </p:grpSpPr>
        <p:sp>
          <p:nvSpPr>
            <p:cNvPr id="2" name="TextBox 1">
              <a:extLst>
                <a:ext uri="{FF2B5EF4-FFF2-40B4-BE49-F238E27FC236}">
                  <a16:creationId xmlns:a16="http://schemas.microsoft.com/office/drawing/2014/main" id="{34D6EBB1-C475-5137-DF3D-287585F3A85A}"/>
                </a:ext>
              </a:extLst>
            </p:cNvPr>
            <p:cNvSpPr txBox="1"/>
            <p:nvPr/>
          </p:nvSpPr>
          <p:spPr>
            <a:xfrm>
              <a:off x="6942659" y="3543371"/>
              <a:ext cx="1003352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200" dirty="0"/>
                <a:t>her</a:t>
              </a:r>
              <a:r>
                <a:rPr lang="en-US" sz="3200" dirty="0">
                  <a:solidFill>
                    <a:schemeClr val="bg1"/>
                  </a:solidFill>
                  <a:highlight>
                    <a:srgbClr val="627981"/>
                  </a:highlight>
                </a:rPr>
                <a:t>’</a:t>
              </a:r>
              <a:r>
                <a:rPr lang="en-US" sz="3200" dirty="0"/>
                <a:t>s</a:t>
              </a:r>
            </a:p>
          </p:txBody>
        </p:sp>
        <p:sp>
          <p:nvSpPr>
            <p:cNvPr id="3" name="TextBox 2">
              <a:extLst>
                <a:ext uri="{FF2B5EF4-FFF2-40B4-BE49-F238E27FC236}">
                  <a16:creationId xmlns:a16="http://schemas.microsoft.com/office/drawing/2014/main" id="{47A0683C-11D8-B73F-F8DF-81E762435451}"/>
                </a:ext>
              </a:extLst>
            </p:cNvPr>
            <p:cNvSpPr txBox="1"/>
            <p:nvPr/>
          </p:nvSpPr>
          <p:spPr>
            <a:xfrm>
              <a:off x="4041384" y="3543372"/>
              <a:ext cx="900631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200" dirty="0"/>
                <a:t>hers</a:t>
              </a:r>
            </a:p>
          </p:txBody>
        </p:sp>
        <p:pic>
          <p:nvPicPr>
            <p:cNvPr id="4" name="Graphic 3" descr="Checkbox Checked outline">
              <a:extLst>
                <a:ext uri="{FF2B5EF4-FFF2-40B4-BE49-F238E27FC236}">
                  <a16:creationId xmlns:a16="http://schemas.microsoft.com/office/drawing/2014/main" id="{FA7342B5-2876-0C36-405B-6F07E9211BF6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3456711" y="3440939"/>
              <a:ext cx="789638" cy="789638"/>
            </a:xfrm>
            <a:prstGeom prst="rect">
              <a:avLst/>
            </a:prstGeom>
          </p:spPr>
        </p:pic>
        <p:pic>
          <p:nvPicPr>
            <p:cNvPr id="5" name="Graphic 4" descr="Checkbox Crossed outline">
              <a:extLst>
                <a:ext uri="{FF2B5EF4-FFF2-40B4-BE49-F238E27FC236}">
                  <a16:creationId xmlns:a16="http://schemas.microsoft.com/office/drawing/2014/main" id="{9616E3B0-6E91-A3DC-4A28-979877D58BD8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rcRect/>
            <a:stretch/>
          </p:blipFill>
          <p:spPr>
            <a:xfrm>
              <a:off x="6356876" y="3440939"/>
              <a:ext cx="789638" cy="789638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17289222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solidFill>
                  <a:srgbClr val="323542"/>
                </a:solidFill>
                <a:latin typeface="Century Gothic" panose="020B0502020202020204" pitchFamily="34" charset="0"/>
              </a:rPr>
              <a:t>Common Mistakes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ctangle 5">
            <a:extLst>
              <a:ext uri="{FF2B5EF4-FFF2-40B4-BE49-F238E27FC236}">
                <a16:creationId xmlns:a16="http://schemas.microsoft.com/office/drawing/2014/main" id="{619BA0E3-DA4B-F4AA-A5E8-30E0B1CCBCAD}"/>
              </a:ext>
            </a:extLst>
          </p:cNvPr>
          <p:cNvSpPr/>
          <p:nvPr/>
        </p:nvSpPr>
        <p:spPr>
          <a:xfrm>
            <a:off x="1881188" y="1511752"/>
            <a:ext cx="8429624" cy="840891"/>
          </a:xfrm>
          <a:prstGeom prst="rect">
            <a:avLst/>
          </a:prstGeom>
          <a:solidFill>
            <a:srgbClr val="62798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bg1"/>
                </a:solidFill>
              </a:rPr>
              <a:t>Don’t</a:t>
            </a:r>
            <a:r>
              <a:rPr lang="en-US" sz="2800" dirty="0">
                <a:solidFill>
                  <a:schemeClr val="bg1"/>
                </a:solidFill>
              </a:rPr>
              <a:t> use an apostrophe to make a noun plural.</a:t>
            </a: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E085B295-BDE9-F810-5E94-351540EF005F}"/>
              </a:ext>
            </a:extLst>
          </p:cNvPr>
          <p:cNvGrpSpPr/>
          <p:nvPr/>
        </p:nvGrpSpPr>
        <p:grpSpPr>
          <a:xfrm>
            <a:off x="3851347" y="3217419"/>
            <a:ext cx="4590738" cy="789638"/>
            <a:chOff x="3456711" y="3440939"/>
            <a:chExt cx="4590738" cy="789638"/>
          </a:xfrm>
        </p:grpSpPr>
        <p:sp>
          <p:nvSpPr>
            <p:cNvPr id="2" name="TextBox 1">
              <a:extLst>
                <a:ext uri="{FF2B5EF4-FFF2-40B4-BE49-F238E27FC236}">
                  <a16:creationId xmlns:a16="http://schemas.microsoft.com/office/drawing/2014/main" id="{34D6EBB1-C475-5137-DF3D-287585F3A85A}"/>
                </a:ext>
              </a:extLst>
            </p:cNvPr>
            <p:cNvSpPr txBox="1"/>
            <p:nvPr/>
          </p:nvSpPr>
          <p:spPr>
            <a:xfrm>
              <a:off x="6942659" y="3543371"/>
              <a:ext cx="1104790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200" dirty="0"/>
                <a:t>tree</a:t>
              </a:r>
              <a:r>
                <a:rPr lang="en-US" sz="3200" dirty="0">
                  <a:solidFill>
                    <a:schemeClr val="bg1"/>
                  </a:solidFill>
                  <a:highlight>
                    <a:srgbClr val="627981"/>
                  </a:highlight>
                </a:rPr>
                <a:t>’</a:t>
              </a:r>
              <a:r>
                <a:rPr lang="en-US" sz="3200" dirty="0"/>
                <a:t>s</a:t>
              </a:r>
            </a:p>
          </p:txBody>
        </p:sp>
        <p:sp>
          <p:nvSpPr>
            <p:cNvPr id="3" name="TextBox 2">
              <a:extLst>
                <a:ext uri="{FF2B5EF4-FFF2-40B4-BE49-F238E27FC236}">
                  <a16:creationId xmlns:a16="http://schemas.microsoft.com/office/drawing/2014/main" id="{47A0683C-11D8-B73F-F8DF-81E762435451}"/>
                </a:ext>
              </a:extLst>
            </p:cNvPr>
            <p:cNvSpPr txBox="1"/>
            <p:nvPr/>
          </p:nvSpPr>
          <p:spPr>
            <a:xfrm>
              <a:off x="4041384" y="3543372"/>
              <a:ext cx="1027269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200" dirty="0"/>
                <a:t>trees</a:t>
              </a:r>
            </a:p>
          </p:txBody>
        </p:sp>
        <p:pic>
          <p:nvPicPr>
            <p:cNvPr id="4" name="Graphic 3" descr="Checkbox Checked outline">
              <a:extLst>
                <a:ext uri="{FF2B5EF4-FFF2-40B4-BE49-F238E27FC236}">
                  <a16:creationId xmlns:a16="http://schemas.microsoft.com/office/drawing/2014/main" id="{FA7342B5-2876-0C36-405B-6F07E9211BF6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3456711" y="3440939"/>
              <a:ext cx="789638" cy="789638"/>
            </a:xfrm>
            <a:prstGeom prst="rect">
              <a:avLst/>
            </a:prstGeom>
          </p:spPr>
        </p:pic>
        <p:pic>
          <p:nvPicPr>
            <p:cNvPr id="5" name="Graphic 4" descr="Checkbox Crossed outline">
              <a:extLst>
                <a:ext uri="{FF2B5EF4-FFF2-40B4-BE49-F238E27FC236}">
                  <a16:creationId xmlns:a16="http://schemas.microsoft.com/office/drawing/2014/main" id="{9616E3B0-6E91-A3DC-4A28-979877D58BD8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rcRect/>
            <a:stretch/>
          </p:blipFill>
          <p:spPr>
            <a:xfrm>
              <a:off x="6356876" y="3440939"/>
              <a:ext cx="789638" cy="789638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29108432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solidFill>
                  <a:srgbClr val="323542"/>
                </a:solidFill>
                <a:latin typeface="Century Gothic" panose="020B0502020202020204" pitchFamily="34" charset="0"/>
              </a:rPr>
              <a:t>Common Mistakes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ctangle 5">
            <a:extLst>
              <a:ext uri="{FF2B5EF4-FFF2-40B4-BE49-F238E27FC236}">
                <a16:creationId xmlns:a16="http://schemas.microsoft.com/office/drawing/2014/main" id="{619BA0E3-DA4B-F4AA-A5E8-30E0B1CCBCAD}"/>
              </a:ext>
            </a:extLst>
          </p:cNvPr>
          <p:cNvSpPr/>
          <p:nvPr/>
        </p:nvSpPr>
        <p:spPr>
          <a:xfrm>
            <a:off x="1881188" y="1511752"/>
            <a:ext cx="8429624" cy="1018088"/>
          </a:xfrm>
          <a:prstGeom prst="rect">
            <a:avLst/>
          </a:prstGeom>
          <a:solidFill>
            <a:srgbClr val="62798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bg1"/>
                </a:solidFill>
              </a:rPr>
              <a:t>Don’t</a:t>
            </a:r>
            <a:r>
              <a:rPr lang="en-US" sz="2800" dirty="0">
                <a:solidFill>
                  <a:schemeClr val="bg1"/>
                </a:solidFill>
              </a:rPr>
              <a:t> add an apostrophe and -s to both parts of a compound subject; only the second part.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7A0683C-11D8-B73F-F8DF-81E762435451}"/>
              </a:ext>
            </a:extLst>
          </p:cNvPr>
          <p:cNvSpPr txBox="1"/>
          <p:nvPr/>
        </p:nvSpPr>
        <p:spPr>
          <a:xfrm>
            <a:off x="2058742" y="3276600"/>
            <a:ext cx="870443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dirty="0"/>
              <a:t>The dinner party is at Ian</a:t>
            </a:r>
            <a:r>
              <a:rPr lang="en-US" sz="3200" b="1" dirty="0">
                <a:solidFill>
                  <a:schemeClr val="bg1"/>
                </a:solidFill>
                <a:highlight>
                  <a:srgbClr val="627981"/>
                </a:highlight>
              </a:rPr>
              <a:t>’s</a:t>
            </a:r>
            <a:r>
              <a:rPr lang="en-US" sz="3200" dirty="0"/>
              <a:t> and Mateo</a:t>
            </a:r>
            <a:r>
              <a:rPr lang="en-US" sz="3200" b="1" dirty="0">
                <a:solidFill>
                  <a:schemeClr val="bg1"/>
                </a:solidFill>
                <a:highlight>
                  <a:srgbClr val="627981"/>
                </a:highlight>
              </a:rPr>
              <a:t>’s</a:t>
            </a:r>
            <a:r>
              <a:rPr lang="en-US" sz="3200" dirty="0"/>
              <a:t> apartment.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F67A5A1-E023-89DD-9B85-E907F1AC8A48}"/>
              </a:ext>
            </a:extLst>
          </p:cNvPr>
          <p:cNvSpPr txBox="1"/>
          <p:nvPr/>
        </p:nvSpPr>
        <p:spPr>
          <a:xfrm>
            <a:off x="2058741" y="4329222"/>
            <a:ext cx="870443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dirty="0"/>
              <a:t>The dinner party is at Ian and Mateo</a:t>
            </a:r>
            <a:r>
              <a:rPr lang="en-US" sz="3200" b="1" dirty="0">
                <a:solidFill>
                  <a:schemeClr val="bg1"/>
                </a:solidFill>
                <a:highlight>
                  <a:srgbClr val="627981"/>
                </a:highlight>
              </a:rPr>
              <a:t>’s</a:t>
            </a:r>
            <a:r>
              <a:rPr lang="en-US" sz="3200" dirty="0"/>
              <a:t> apartment.</a:t>
            </a:r>
          </a:p>
        </p:txBody>
      </p:sp>
      <p:pic>
        <p:nvPicPr>
          <p:cNvPr id="8" name="Graphic 7" descr="Checkbox Crossed outline">
            <a:extLst>
              <a:ext uri="{FF2B5EF4-FFF2-40B4-BE49-F238E27FC236}">
                <a16:creationId xmlns:a16="http://schemas.microsoft.com/office/drawing/2014/main" id="{302BBE8A-9C67-5A9B-078A-7FDC8C0C538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/>
        </p:blipFill>
        <p:spPr>
          <a:xfrm>
            <a:off x="1406510" y="3174168"/>
            <a:ext cx="789638" cy="789638"/>
          </a:xfrm>
          <a:prstGeom prst="rect">
            <a:avLst/>
          </a:prstGeom>
        </p:spPr>
      </p:pic>
      <p:pic>
        <p:nvPicPr>
          <p:cNvPr id="9" name="Graphic 8" descr="Checkbox Checked outline">
            <a:extLst>
              <a:ext uri="{FF2B5EF4-FFF2-40B4-BE49-F238E27FC236}">
                <a16:creationId xmlns:a16="http://schemas.microsoft.com/office/drawing/2014/main" id="{239D7ABD-9B00-CCCA-C38A-CDA07579409F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1406510" y="4226790"/>
            <a:ext cx="789638" cy="7896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404344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A7E8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10"/>
          <p:cNvCxnSpPr/>
          <p:nvPr/>
        </p:nvCxnSpPr>
        <p:spPr>
          <a:xfrm>
            <a:off x="1859169" y="2729726"/>
            <a:ext cx="8429625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1524000" y="1410227"/>
            <a:ext cx="9144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b="1" dirty="0">
                <a:solidFill>
                  <a:schemeClr val="bg1"/>
                </a:solidFill>
                <a:latin typeface="Century Gothic" panose="020B0502020202020204" pitchFamily="34" charset="0"/>
              </a:rPr>
              <a:t>HAWKES</a:t>
            </a:r>
            <a:r>
              <a:rPr lang="en-US" sz="7200" dirty="0">
                <a:solidFill>
                  <a:schemeClr val="bg1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81108" y="3050910"/>
            <a:ext cx="609600" cy="6096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6179" y="3050910"/>
            <a:ext cx="609600" cy="6096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7122" y="3050910"/>
            <a:ext cx="609600" cy="6096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68065" y="305091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04744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Lesson Goals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1710559" y="1773621"/>
            <a:ext cx="869468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Possessive Nouns</a:t>
            </a: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Shortened </a:t>
            </a:r>
            <a:r>
              <a:rPr lang="en-US" sz="2400" dirty="0">
                <a:solidFill>
                  <a:prstClr val="black"/>
                </a:solidFill>
                <a:latin typeface="Calibri" panose="020F0502020204030204"/>
              </a:rPr>
              <a:t>Words, Phrases, and 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Numbers</a:t>
            </a: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2400" dirty="0">
                <a:solidFill>
                  <a:prstClr val="black"/>
                </a:solidFill>
                <a:latin typeface="Calibri" panose="020F0502020204030204"/>
              </a:rPr>
              <a:t>Common Mistakes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608120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solidFill>
                  <a:srgbClr val="323542"/>
                </a:solidFill>
                <a:latin typeface="Century Gothic" panose="020B0502020202020204" pitchFamily="34" charset="0"/>
              </a:rPr>
              <a:t>Possessive Nouns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" name="Group 2">
            <a:extLst>
              <a:ext uri="{FF2B5EF4-FFF2-40B4-BE49-F238E27FC236}">
                <a16:creationId xmlns:a16="http://schemas.microsoft.com/office/drawing/2014/main" id="{C1047452-A5D7-208F-631A-EFD8572C31D1}"/>
              </a:ext>
            </a:extLst>
          </p:cNvPr>
          <p:cNvGrpSpPr/>
          <p:nvPr/>
        </p:nvGrpSpPr>
        <p:grpSpPr>
          <a:xfrm>
            <a:off x="3227517" y="1507233"/>
            <a:ext cx="5736966" cy="3757808"/>
            <a:chOff x="3354877" y="1383374"/>
            <a:chExt cx="5736966" cy="3757808"/>
          </a:xfrm>
        </p:grpSpPr>
        <p:sp>
          <p:nvSpPr>
            <p:cNvPr id="9" name="Rectangle 8"/>
            <p:cNvSpPr/>
            <p:nvPr/>
          </p:nvSpPr>
          <p:spPr>
            <a:xfrm>
              <a:off x="3354877" y="1383374"/>
              <a:ext cx="5736966" cy="1169847"/>
            </a:xfrm>
            <a:prstGeom prst="rect">
              <a:avLst/>
            </a:prstGeom>
            <a:solidFill>
              <a:srgbClr val="62798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>
                  <a:solidFill>
                    <a:schemeClr val="bg1"/>
                  </a:solidFill>
                </a:rPr>
                <a:t>Shows ownership</a:t>
              </a:r>
            </a:p>
          </p:txBody>
        </p:sp>
        <p:sp>
          <p:nvSpPr>
            <p:cNvPr id="21" name="Rectangle 20"/>
            <p:cNvSpPr/>
            <p:nvPr/>
          </p:nvSpPr>
          <p:spPr>
            <a:xfrm>
              <a:off x="3354877" y="2684723"/>
              <a:ext cx="5736966" cy="1155110"/>
            </a:xfrm>
            <a:prstGeom prst="rect">
              <a:avLst/>
            </a:prstGeom>
            <a:solidFill>
              <a:srgbClr val="62798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>
                  <a:solidFill>
                    <a:schemeClr val="bg1"/>
                  </a:solidFill>
                </a:rPr>
                <a:t>Always uses an apostrophe</a:t>
              </a:r>
            </a:p>
          </p:txBody>
        </p:sp>
        <p:sp>
          <p:nvSpPr>
            <p:cNvPr id="2" name="Rectangle 1">
              <a:extLst>
                <a:ext uri="{FF2B5EF4-FFF2-40B4-BE49-F238E27FC236}">
                  <a16:creationId xmlns:a16="http://schemas.microsoft.com/office/drawing/2014/main" id="{8E456622-FA0A-5104-8E7E-5F0FEA372FB1}"/>
                </a:ext>
              </a:extLst>
            </p:cNvPr>
            <p:cNvSpPr/>
            <p:nvPr/>
          </p:nvSpPr>
          <p:spPr>
            <a:xfrm>
              <a:off x="3354877" y="3971335"/>
              <a:ext cx="5736966" cy="1169847"/>
            </a:xfrm>
            <a:prstGeom prst="rect">
              <a:avLst/>
            </a:prstGeom>
            <a:solidFill>
              <a:srgbClr val="62798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>
                  <a:solidFill>
                    <a:schemeClr val="bg1"/>
                  </a:solidFill>
                </a:rPr>
                <a:t>Can function as adjective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3456141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solidFill>
                  <a:srgbClr val="323542"/>
                </a:solidFill>
                <a:latin typeface="Century Gothic" panose="020B0502020202020204" pitchFamily="34" charset="0"/>
              </a:rPr>
              <a:t>Possessive Nouns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2633253" y="2090306"/>
            <a:ext cx="692549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highlight>
                  <a:srgbClr val="627981"/>
                </a:highlight>
              </a:rPr>
              <a:t>Today’s</a:t>
            </a:r>
            <a:r>
              <a:rPr lang="en-US" sz="3200" dirty="0"/>
              <a:t> </a:t>
            </a:r>
            <a:r>
              <a:rPr lang="en-US" sz="3200" u="sng" dirty="0"/>
              <a:t>agenda</a:t>
            </a:r>
            <a:r>
              <a:rPr lang="en-US" sz="3200" dirty="0"/>
              <a:t> has been posted online.</a:t>
            </a:r>
          </a:p>
        </p:txBody>
      </p:sp>
    </p:spTree>
    <p:extLst>
      <p:ext uri="{BB962C8B-B14F-4D97-AF65-F5344CB8AC3E}">
        <p14:creationId xmlns:p14="http://schemas.microsoft.com/office/powerpoint/2010/main" val="4434565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solidFill>
                  <a:srgbClr val="323542"/>
                </a:solidFill>
                <a:latin typeface="Century Gothic" panose="020B0502020202020204" pitchFamily="34" charset="0"/>
              </a:rPr>
              <a:t>Possessive Nouns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1365066" y="2139223"/>
            <a:ext cx="946186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/>
              <a:t>The jury</a:t>
            </a:r>
            <a:r>
              <a:rPr lang="en-US" sz="3200" dirty="0">
                <a:solidFill>
                  <a:schemeClr val="bg1"/>
                </a:solidFill>
                <a:highlight>
                  <a:srgbClr val="627981"/>
                </a:highlight>
              </a:rPr>
              <a:t>’s</a:t>
            </a:r>
            <a:r>
              <a:rPr lang="en-US" sz="3200" dirty="0"/>
              <a:t> decision shocked everyone in the courtroom.</a:t>
            </a:r>
          </a:p>
        </p:txBody>
      </p:sp>
    </p:spTree>
    <p:extLst>
      <p:ext uri="{BB962C8B-B14F-4D97-AF65-F5344CB8AC3E}">
        <p14:creationId xmlns:p14="http://schemas.microsoft.com/office/powerpoint/2010/main" val="33546761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solidFill>
                  <a:srgbClr val="323542"/>
                </a:solidFill>
                <a:latin typeface="Century Gothic" panose="020B0502020202020204" pitchFamily="34" charset="0"/>
              </a:rPr>
              <a:t>Possessive Nouns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" name="Group 1">
            <a:extLst>
              <a:ext uri="{FF2B5EF4-FFF2-40B4-BE49-F238E27FC236}">
                <a16:creationId xmlns:a16="http://schemas.microsoft.com/office/drawing/2014/main" id="{AFFEEB43-B584-BADF-971B-EACF477A6F6B}"/>
              </a:ext>
            </a:extLst>
          </p:cNvPr>
          <p:cNvGrpSpPr/>
          <p:nvPr/>
        </p:nvGrpSpPr>
        <p:grpSpPr>
          <a:xfrm>
            <a:off x="3816661" y="2327247"/>
            <a:ext cx="4558678" cy="789638"/>
            <a:chOff x="3456711" y="3440939"/>
            <a:chExt cx="4558678" cy="789638"/>
          </a:xfrm>
        </p:grpSpPr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ABA6FDE2-0E6E-D313-7E35-B4B684E7F762}"/>
                </a:ext>
              </a:extLst>
            </p:cNvPr>
            <p:cNvSpPr txBox="1"/>
            <p:nvPr/>
          </p:nvSpPr>
          <p:spPr>
            <a:xfrm>
              <a:off x="6942659" y="3543371"/>
              <a:ext cx="1072730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200" dirty="0"/>
                <a:t>class</a:t>
              </a:r>
              <a:r>
                <a:rPr lang="en-US" sz="3200" dirty="0">
                  <a:solidFill>
                    <a:schemeClr val="bg1"/>
                  </a:solidFill>
                  <a:highlight>
                    <a:srgbClr val="627981"/>
                  </a:highlight>
                </a:rPr>
                <a:t>’</a:t>
              </a:r>
            </a:p>
          </p:txBody>
        </p:sp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B6E0E5AA-F778-31C1-0685-A9101AA11F92}"/>
                </a:ext>
              </a:extLst>
            </p:cNvPr>
            <p:cNvSpPr txBox="1"/>
            <p:nvPr/>
          </p:nvSpPr>
          <p:spPr>
            <a:xfrm>
              <a:off x="4041384" y="3543372"/>
              <a:ext cx="1207959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200" dirty="0"/>
                <a:t>class</a:t>
              </a:r>
              <a:r>
                <a:rPr lang="en-US" sz="3200" dirty="0">
                  <a:solidFill>
                    <a:schemeClr val="bg1"/>
                  </a:solidFill>
                  <a:highlight>
                    <a:srgbClr val="627981"/>
                  </a:highlight>
                </a:rPr>
                <a:t>’s</a:t>
              </a:r>
            </a:p>
          </p:txBody>
        </p:sp>
        <p:pic>
          <p:nvPicPr>
            <p:cNvPr id="20" name="Graphic 19" descr="Checkbox Checked outline">
              <a:extLst>
                <a:ext uri="{FF2B5EF4-FFF2-40B4-BE49-F238E27FC236}">
                  <a16:creationId xmlns:a16="http://schemas.microsoft.com/office/drawing/2014/main" id="{28492C1B-8674-155C-9ED9-07C2EB7E623C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3456711" y="3440939"/>
              <a:ext cx="789638" cy="789638"/>
            </a:xfrm>
            <a:prstGeom prst="rect">
              <a:avLst/>
            </a:prstGeom>
          </p:spPr>
        </p:pic>
        <p:pic>
          <p:nvPicPr>
            <p:cNvPr id="24" name="Graphic 23" descr="Checkbox Checked outline">
              <a:extLst>
                <a:ext uri="{FF2B5EF4-FFF2-40B4-BE49-F238E27FC236}">
                  <a16:creationId xmlns:a16="http://schemas.microsoft.com/office/drawing/2014/main" id="{6F226035-1B0E-C9EB-465F-93EDF0BDEDDA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6356876" y="3440939"/>
              <a:ext cx="789638" cy="789638"/>
            </a:xfrm>
            <a:prstGeom prst="rect">
              <a:avLst/>
            </a:prstGeom>
          </p:spPr>
        </p:pic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358F67A3-B79C-A321-A250-F5009C4D9EE2}"/>
                </a:ext>
              </a:extLst>
            </p:cNvPr>
            <p:cNvSpPr txBox="1"/>
            <p:nvPr/>
          </p:nvSpPr>
          <p:spPr>
            <a:xfrm>
              <a:off x="5525629" y="3604925"/>
              <a:ext cx="55496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400" dirty="0"/>
                <a:t>OR</a:t>
              </a:r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29841630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solidFill>
                  <a:srgbClr val="323542"/>
                </a:solidFill>
                <a:latin typeface="Century Gothic" panose="020B0502020202020204" pitchFamily="34" charset="0"/>
              </a:rPr>
              <a:t>Possessive Nouns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EC81E302-BCD1-7C14-81B3-CA24AA4CA20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20860439"/>
              </p:ext>
            </p:extLst>
          </p:nvPr>
        </p:nvGraphicFramePr>
        <p:xfrm>
          <a:off x="2032000" y="1600202"/>
          <a:ext cx="8128000" cy="131185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13" name="Diagram 12">
            <a:extLst>
              <a:ext uri="{FF2B5EF4-FFF2-40B4-BE49-F238E27FC236}">
                <a16:creationId xmlns:a16="http://schemas.microsoft.com/office/drawing/2014/main" id="{1BC82B25-2687-BACA-0113-99E9D28DD96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158158880"/>
              </p:ext>
            </p:extLst>
          </p:nvPr>
        </p:nvGraphicFramePr>
        <p:xfrm>
          <a:off x="2032000" y="3084020"/>
          <a:ext cx="8128000" cy="140485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</p:spTree>
    <p:extLst>
      <p:ext uri="{BB962C8B-B14F-4D97-AF65-F5344CB8AC3E}">
        <p14:creationId xmlns:p14="http://schemas.microsoft.com/office/powerpoint/2010/main" val="36429635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solidFill>
                  <a:srgbClr val="323542"/>
                </a:solidFill>
                <a:latin typeface="Century Gothic" panose="020B0502020202020204" pitchFamily="34" charset="0"/>
              </a:rPr>
              <a:t>Shortened Words, Phrases, and Numbers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/>
          <p:cNvSpPr/>
          <p:nvPr/>
        </p:nvSpPr>
        <p:spPr>
          <a:xfrm>
            <a:off x="2067573" y="1325385"/>
            <a:ext cx="8056853" cy="622552"/>
          </a:xfrm>
          <a:prstGeom prst="rect">
            <a:avLst/>
          </a:prstGeom>
          <a:solidFill>
            <a:srgbClr val="62798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prstClr val="white"/>
                </a:solidFill>
              </a:rPr>
              <a:t>Contraction</a:t>
            </a:r>
            <a:r>
              <a:rPr lang="en-US" sz="2400" dirty="0">
                <a:solidFill>
                  <a:prstClr val="white"/>
                </a:solidFill>
              </a:rPr>
              <a:t>: a phrase that has been shortened into one word 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A0065514-B327-344E-C0EA-F784D9B42B3F}"/>
              </a:ext>
            </a:extLst>
          </p:cNvPr>
          <p:cNvGrpSpPr/>
          <p:nvPr/>
        </p:nvGrpSpPr>
        <p:grpSpPr>
          <a:xfrm>
            <a:off x="3864561" y="2135413"/>
            <a:ext cx="4462877" cy="3510422"/>
            <a:chOff x="3864561" y="2135413"/>
            <a:chExt cx="4462877" cy="3510422"/>
          </a:xfrm>
        </p:grpSpPr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581AD967-0FC2-1FA7-AEAE-DA138B33174A}"/>
                </a:ext>
              </a:extLst>
            </p:cNvPr>
            <p:cNvSpPr/>
            <p:nvPr/>
          </p:nvSpPr>
          <p:spPr>
            <a:xfrm>
              <a:off x="3878846" y="2135413"/>
              <a:ext cx="2080340" cy="760714"/>
            </a:xfrm>
            <a:prstGeom prst="rect">
              <a:avLst/>
            </a:prstGeom>
            <a:solidFill>
              <a:srgbClr val="62798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b="1" dirty="0">
                  <a:solidFill>
                    <a:schemeClr val="bg1"/>
                  </a:solidFill>
                </a:rPr>
                <a:t>Phrase</a:t>
              </a:r>
              <a:endParaRPr lang="en-US" sz="2400" b="1" dirty="0">
                <a:solidFill>
                  <a:schemeClr val="bg1"/>
                </a:solidFill>
              </a:endParaRPr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A5E778DE-57A4-CB4C-9951-1D8B33B2F152}"/>
                </a:ext>
              </a:extLst>
            </p:cNvPr>
            <p:cNvSpPr/>
            <p:nvPr/>
          </p:nvSpPr>
          <p:spPr>
            <a:xfrm>
              <a:off x="3864561" y="3047268"/>
              <a:ext cx="2080340" cy="2598567"/>
            </a:xfrm>
            <a:prstGeom prst="rect">
              <a:avLst/>
            </a:prstGeom>
            <a:solidFill>
              <a:srgbClr val="62798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AC0C0351-12B4-A3A6-EFFC-A6B25D08E63D}"/>
                </a:ext>
              </a:extLst>
            </p:cNvPr>
            <p:cNvSpPr txBox="1"/>
            <p:nvPr/>
          </p:nvSpPr>
          <p:spPr>
            <a:xfrm>
              <a:off x="4312174" y="3279014"/>
              <a:ext cx="1213684" cy="52322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800" dirty="0">
                  <a:solidFill>
                    <a:schemeClr val="bg1"/>
                  </a:solidFill>
                </a:rPr>
                <a:t>cannot</a:t>
              </a:r>
              <a:endParaRPr lang="en-US" sz="2200" dirty="0">
                <a:solidFill>
                  <a:schemeClr val="bg1"/>
                </a:solidFill>
              </a:endParaRPr>
            </a:p>
          </p:txBody>
        </p:sp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DB2745DA-B594-3296-C2A2-1E0C586CBFBD}"/>
                </a:ext>
              </a:extLst>
            </p:cNvPr>
            <p:cNvSpPr/>
            <p:nvPr/>
          </p:nvSpPr>
          <p:spPr>
            <a:xfrm>
              <a:off x="6247098" y="3047267"/>
              <a:ext cx="2080340" cy="2596551"/>
            </a:xfrm>
            <a:prstGeom prst="rect">
              <a:avLst/>
            </a:prstGeom>
            <a:solidFill>
              <a:srgbClr val="62798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BD8CAAE1-A9C9-EE83-CB69-40EC6DDC19F1}"/>
                </a:ext>
              </a:extLst>
            </p:cNvPr>
            <p:cNvSpPr txBox="1"/>
            <p:nvPr/>
          </p:nvSpPr>
          <p:spPr>
            <a:xfrm>
              <a:off x="6777945" y="3279014"/>
              <a:ext cx="954876" cy="52322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800" dirty="0">
                  <a:solidFill>
                    <a:schemeClr val="bg1"/>
                  </a:solidFill>
                </a:rPr>
                <a:t>can’t</a:t>
              </a:r>
            </a:p>
          </p:txBody>
        </p:sp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32890A1E-290F-2F1B-769D-975BED4F2405}"/>
                </a:ext>
              </a:extLst>
            </p:cNvPr>
            <p:cNvSpPr/>
            <p:nvPr/>
          </p:nvSpPr>
          <p:spPr>
            <a:xfrm>
              <a:off x="6247098" y="2135414"/>
              <a:ext cx="2080340" cy="760715"/>
            </a:xfrm>
            <a:prstGeom prst="rect">
              <a:avLst/>
            </a:prstGeom>
            <a:solidFill>
              <a:srgbClr val="62798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b="1" dirty="0">
                  <a:solidFill>
                    <a:schemeClr val="bg1"/>
                  </a:solidFill>
                </a:rPr>
                <a:t>Contraction</a:t>
              </a:r>
              <a:endParaRPr lang="en-US" sz="2400" b="1" dirty="0">
                <a:solidFill>
                  <a:schemeClr val="bg1"/>
                </a:solidFill>
              </a:endParaRPr>
            </a:p>
          </p:txBody>
        </p:sp>
        <p:sp>
          <p:nvSpPr>
            <p:cNvPr id="24" name="Right Arrow 19">
              <a:extLst>
                <a:ext uri="{FF2B5EF4-FFF2-40B4-BE49-F238E27FC236}">
                  <a16:creationId xmlns:a16="http://schemas.microsoft.com/office/drawing/2014/main" id="{3A60873D-FEBA-DCD0-9816-052C88369DCE}"/>
                </a:ext>
              </a:extLst>
            </p:cNvPr>
            <p:cNvSpPr/>
            <p:nvPr/>
          </p:nvSpPr>
          <p:spPr>
            <a:xfrm>
              <a:off x="5769409" y="4141927"/>
              <a:ext cx="703739" cy="267128"/>
            </a:xfrm>
            <a:prstGeom prst="rightArrow">
              <a:avLst>
                <a:gd name="adj1" fmla="val 42308"/>
                <a:gd name="adj2" fmla="val 57693"/>
              </a:avLst>
            </a:prstGeom>
            <a:solidFill>
              <a:schemeClr val="bg1"/>
            </a:solidFill>
            <a:ln>
              <a:solidFill>
                <a:srgbClr val="62798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Right Arrow 20">
              <a:extLst>
                <a:ext uri="{FF2B5EF4-FFF2-40B4-BE49-F238E27FC236}">
                  <a16:creationId xmlns:a16="http://schemas.microsoft.com/office/drawing/2014/main" id="{76B3E2FF-BE2D-21D9-AE4F-001C8500827F}"/>
                </a:ext>
              </a:extLst>
            </p:cNvPr>
            <p:cNvSpPr/>
            <p:nvPr/>
          </p:nvSpPr>
          <p:spPr>
            <a:xfrm>
              <a:off x="5744129" y="4909700"/>
              <a:ext cx="703739" cy="267128"/>
            </a:xfrm>
            <a:prstGeom prst="rightArrow">
              <a:avLst>
                <a:gd name="adj1" fmla="val 42308"/>
                <a:gd name="adj2" fmla="val 57693"/>
              </a:avLst>
            </a:prstGeom>
            <a:solidFill>
              <a:schemeClr val="bg1"/>
            </a:solidFill>
            <a:ln>
              <a:solidFill>
                <a:srgbClr val="62798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Right Arrow 21">
              <a:extLst>
                <a:ext uri="{FF2B5EF4-FFF2-40B4-BE49-F238E27FC236}">
                  <a16:creationId xmlns:a16="http://schemas.microsoft.com/office/drawing/2014/main" id="{A299A2DD-C81B-9F65-B316-4BA76CF0E333}"/>
                </a:ext>
              </a:extLst>
            </p:cNvPr>
            <p:cNvSpPr/>
            <p:nvPr/>
          </p:nvSpPr>
          <p:spPr>
            <a:xfrm>
              <a:off x="5744129" y="3407060"/>
              <a:ext cx="703739" cy="267128"/>
            </a:xfrm>
            <a:prstGeom prst="rightArrow">
              <a:avLst>
                <a:gd name="adj1" fmla="val 42308"/>
                <a:gd name="adj2" fmla="val 57693"/>
              </a:avLst>
            </a:prstGeom>
            <a:solidFill>
              <a:schemeClr val="bg1"/>
            </a:solidFill>
            <a:ln>
              <a:solidFill>
                <a:srgbClr val="62798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TextBox 27">
              <a:extLst>
                <a:ext uri="{FF2B5EF4-FFF2-40B4-BE49-F238E27FC236}">
                  <a16:creationId xmlns:a16="http://schemas.microsoft.com/office/drawing/2014/main" id="{5AD7C587-3600-3786-851D-7CAA4F22FCB9}"/>
                </a:ext>
              </a:extLst>
            </p:cNvPr>
            <p:cNvSpPr txBox="1"/>
            <p:nvPr/>
          </p:nvSpPr>
          <p:spPr>
            <a:xfrm>
              <a:off x="6777945" y="4013881"/>
              <a:ext cx="954694" cy="52322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800" dirty="0">
                  <a:solidFill>
                    <a:schemeClr val="bg1"/>
                  </a:solidFill>
                </a:rPr>
                <a:t>she’s</a:t>
              </a:r>
              <a:endParaRPr lang="en-US" sz="2200" dirty="0">
                <a:solidFill>
                  <a:schemeClr val="bg1"/>
                </a:solidFill>
              </a:endParaRPr>
            </a:p>
          </p:txBody>
        </p:sp>
        <p:sp>
          <p:nvSpPr>
            <p:cNvPr id="29" name="TextBox 28">
              <a:extLst>
                <a:ext uri="{FF2B5EF4-FFF2-40B4-BE49-F238E27FC236}">
                  <a16:creationId xmlns:a16="http://schemas.microsoft.com/office/drawing/2014/main" id="{3B3255E3-3284-8B00-84BA-858814F9ACD4}"/>
                </a:ext>
              </a:extLst>
            </p:cNvPr>
            <p:cNvSpPr txBox="1"/>
            <p:nvPr/>
          </p:nvSpPr>
          <p:spPr>
            <a:xfrm>
              <a:off x="6649763" y="4757525"/>
              <a:ext cx="1275009" cy="52322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800" dirty="0">
                  <a:solidFill>
                    <a:schemeClr val="bg1"/>
                  </a:solidFill>
                </a:rPr>
                <a:t>they’re</a:t>
              </a:r>
              <a:endParaRPr lang="en-US" sz="2400" dirty="0">
                <a:solidFill>
                  <a:schemeClr val="bg1"/>
                </a:solidFill>
              </a:endParaRPr>
            </a:p>
          </p:txBody>
        </p: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4B339C97-7945-97F6-D4F0-7F0441C713C1}"/>
                </a:ext>
              </a:extLst>
            </p:cNvPr>
            <p:cNvSpPr txBox="1"/>
            <p:nvPr/>
          </p:nvSpPr>
          <p:spPr>
            <a:xfrm>
              <a:off x="4392808" y="4018269"/>
              <a:ext cx="1023845" cy="52322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800" dirty="0">
                  <a:solidFill>
                    <a:schemeClr val="bg1"/>
                  </a:solidFill>
                </a:rPr>
                <a:t>she is</a:t>
              </a:r>
            </a:p>
          </p:txBody>
        </p:sp>
        <p:sp>
          <p:nvSpPr>
            <p:cNvPr id="31" name="TextBox 30">
              <a:extLst>
                <a:ext uri="{FF2B5EF4-FFF2-40B4-BE49-F238E27FC236}">
                  <a16:creationId xmlns:a16="http://schemas.microsoft.com/office/drawing/2014/main" id="{FEA2AA8D-7420-602A-BC42-263B8D1B427D}"/>
                </a:ext>
              </a:extLst>
            </p:cNvPr>
            <p:cNvSpPr txBox="1"/>
            <p:nvPr/>
          </p:nvSpPr>
          <p:spPr>
            <a:xfrm>
              <a:off x="4189458" y="4757525"/>
              <a:ext cx="1459115" cy="52322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800" dirty="0">
                  <a:solidFill>
                    <a:schemeClr val="bg1"/>
                  </a:solidFill>
                </a:rPr>
                <a:t>they are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30707996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solidFill>
                  <a:srgbClr val="323542"/>
                </a:solidFill>
                <a:latin typeface="Century Gothic" panose="020B0502020202020204" pitchFamily="34" charset="0"/>
              </a:rPr>
              <a:t>Shortened Words, Phrases, and Numbers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9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1881187" y="1612191"/>
            <a:ext cx="8429626" cy="2644848"/>
            <a:chOff x="365111" y="1821206"/>
            <a:chExt cx="8443024" cy="2569228"/>
          </a:xfrm>
          <a:solidFill>
            <a:srgbClr val="627981"/>
          </a:solidFill>
        </p:grpSpPr>
        <p:grpSp>
          <p:nvGrpSpPr>
            <p:cNvPr id="9" name="Group 8"/>
            <p:cNvGrpSpPr/>
            <p:nvPr/>
          </p:nvGrpSpPr>
          <p:grpSpPr>
            <a:xfrm>
              <a:off x="365111" y="1821206"/>
              <a:ext cx="8443024" cy="2569228"/>
              <a:chOff x="365111" y="1821206"/>
              <a:chExt cx="8443024" cy="2569228"/>
            </a:xfrm>
            <a:grpFill/>
          </p:grpSpPr>
          <p:sp>
            <p:nvSpPr>
              <p:cNvPr id="16" name="Rectangle 15"/>
              <p:cNvSpPr/>
              <p:nvPr/>
            </p:nvSpPr>
            <p:spPr>
              <a:xfrm>
                <a:off x="365111" y="1821206"/>
                <a:ext cx="4175761" cy="2569228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17" name="Rectangle 16"/>
              <p:cNvSpPr/>
              <p:nvPr/>
            </p:nvSpPr>
            <p:spPr>
              <a:xfrm>
                <a:off x="4632374" y="1821206"/>
                <a:ext cx="4175761" cy="2569226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bg1"/>
                  </a:solidFill>
                </a:endParaRPr>
              </a:p>
            </p:txBody>
          </p:sp>
          <p:sp>
            <p:nvSpPr>
              <p:cNvPr id="22" name="Oval 21"/>
              <p:cNvSpPr/>
              <p:nvPr/>
            </p:nvSpPr>
            <p:spPr>
              <a:xfrm>
                <a:off x="4185882" y="2666247"/>
                <a:ext cx="811575" cy="879143"/>
              </a:xfrm>
              <a:prstGeom prst="ellipse">
                <a:avLst/>
              </a:prstGeom>
              <a:grpFill/>
              <a:ln w="762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3200" b="1" dirty="0">
                    <a:solidFill>
                      <a:schemeClr val="bg1"/>
                    </a:solidFill>
                  </a:rPr>
                  <a:t>or</a:t>
                </a:r>
                <a:endParaRPr lang="en-US" sz="4800" b="1" dirty="0">
                  <a:solidFill>
                    <a:schemeClr val="bg1"/>
                  </a:solidFill>
                </a:endParaRP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1926718" y="2956557"/>
              <a:ext cx="1052543" cy="807238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4800" dirty="0">
                  <a:solidFill>
                    <a:schemeClr val="bg1"/>
                  </a:solidFill>
                </a:rPr>
                <a:t>it’s </a:t>
              </a: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6314464" y="2956557"/>
              <a:ext cx="811575" cy="807238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4800" dirty="0">
                  <a:solidFill>
                    <a:schemeClr val="bg1"/>
                  </a:solidFill>
                </a:rPr>
                <a:t>its </a:t>
              </a:r>
            </a:p>
          </p:txBody>
        </p:sp>
      </p:grpSp>
      <p:sp>
        <p:nvSpPr>
          <p:cNvPr id="3" name="TextBox 2">
            <a:extLst>
              <a:ext uri="{FF2B5EF4-FFF2-40B4-BE49-F238E27FC236}">
                <a16:creationId xmlns:a16="http://schemas.microsoft.com/office/drawing/2014/main" id="{DB75787A-F636-18A3-79AB-F622C8ADEEC5}"/>
              </a:ext>
            </a:extLst>
          </p:cNvPr>
          <p:cNvSpPr txBox="1"/>
          <p:nvPr/>
        </p:nvSpPr>
        <p:spPr>
          <a:xfrm>
            <a:off x="3019564" y="1953489"/>
            <a:ext cx="189237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chemeClr val="bg1"/>
                </a:solidFill>
              </a:rPr>
              <a:t>Contraction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F5ACC35C-DA7A-F2FA-FC18-A4EA0B8A24F5}"/>
              </a:ext>
            </a:extLst>
          </p:cNvPr>
          <p:cNvSpPr txBox="1"/>
          <p:nvPr/>
        </p:nvSpPr>
        <p:spPr>
          <a:xfrm>
            <a:off x="6701852" y="1953489"/>
            <a:ext cx="304878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chemeClr val="bg1"/>
                </a:solidFill>
              </a:rPr>
              <a:t>Possessive pronoun</a:t>
            </a:r>
            <a:endParaRPr lang="en-US" sz="2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939215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1206</TotalTime>
  <Words>1049</Words>
  <Application>Microsoft Office PowerPoint</Application>
  <PresentationFormat>Widescreen</PresentationFormat>
  <Paragraphs>139</Paragraphs>
  <Slides>18</Slides>
  <Notes>18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18</vt:i4>
      </vt:variant>
    </vt:vector>
  </HeadingPairs>
  <TitlesOfParts>
    <vt:vector size="25" baseType="lpstr">
      <vt:lpstr>Arial</vt:lpstr>
      <vt:lpstr>Calibri</vt:lpstr>
      <vt:lpstr>Calibri Light</vt:lpstr>
      <vt:lpstr>Century Gothic</vt:lpstr>
      <vt:lpstr>Symbol</vt:lpstr>
      <vt:lpstr>Office Theme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Chelsie Messenger</dc:creator>
  <cp:lastModifiedBy>Caitlin Edahl</cp:lastModifiedBy>
  <cp:revision>121</cp:revision>
  <dcterms:created xsi:type="dcterms:W3CDTF">2014-11-06T15:36:04Z</dcterms:created>
  <dcterms:modified xsi:type="dcterms:W3CDTF">2023-03-31T16:08:12Z</dcterms:modified>
</cp:coreProperties>
</file>