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sldIdLst>
    <p:sldId id="371" r:id="rId3"/>
    <p:sldId id="372" r:id="rId4"/>
    <p:sldId id="347" r:id="rId5"/>
    <p:sldId id="324" r:id="rId6"/>
    <p:sldId id="351" r:id="rId7"/>
    <p:sldId id="367" r:id="rId8"/>
    <p:sldId id="369" r:id="rId9"/>
    <p:sldId id="319" r:id="rId10"/>
    <p:sldId id="370" r:id="rId11"/>
    <p:sldId id="365" r:id="rId12"/>
    <p:sldId id="37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Cleveland" initials="K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314C57"/>
    <a:srgbClr val="F2E2D2"/>
    <a:srgbClr val="CCA49C"/>
    <a:srgbClr val="F3EDE7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3" autoAdjust="0"/>
    <p:restoredTop sz="93526" autoAdjust="0"/>
  </p:normalViewPr>
  <p:slideViewPr>
    <p:cSldViewPr snapToGrid="0">
      <p:cViewPr varScale="1">
        <p:scale>
          <a:sx n="83" d="100"/>
          <a:sy n="83" d="100"/>
        </p:scale>
        <p:origin x="801" y="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35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3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33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97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45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00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73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04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651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899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3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200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25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21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7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20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4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79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2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2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2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1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2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7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Capitalization and Italics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283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94710" y="2482360"/>
            <a:ext cx="1148590" cy="385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25044" y="2412479"/>
            <a:ext cx="75419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Déjà vu </a:t>
            </a:r>
            <a:r>
              <a:rPr lang="en-US" sz="2800" dirty="0"/>
              <a:t>is the feeling that you’ve been somewhere</a:t>
            </a:r>
          </a:p>
          <a:p>
            <a:endParaRPr lang="en-US" sz="2800" dirty="0"/>
          </a:p>
          <a:p>
            <a:r>
              <a:rPr lang="en-US" sz="2800" dirty="0"/>
              <a:t>or done something before</a:t>
            </a:r>
            <a:r>
              <a:rPr lang="en-US" sz="2400" i="1" dirty="0"/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Italics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928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6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Capitalization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Italics</a:t>
            </a:r>
          </a:p>
        </p:txBody>
      </p:sp>
    </p:spTree>
    <p:extLst>
      <p:ext uri="{BB962C8B-B14F-4D97-AF65-F5344CB8AC3E}">
        <p14:creationId xmlns:p14="http://schemas.microsoft.com/office/powerpoint/2010/main" val="2072738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452722" y="252721"/>
            <a:ext cx="9144001" cy="6418353"/>
            <a:chOff x="-1" y="377407"/>
            <a:chExt cx="9144001" cy="641835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37740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081620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02891" y="4708746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Proper adjectives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02889" y="1934724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Proper nouns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02889" y="2624086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Acronyms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02889" y="3303668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Course titles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02891" y="4005156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Salutations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302889" y="1237784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Sentences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2034787"/>
            <a:ext cx="8058154" cy="1151466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71145" y="1985321"/>
              <a:ext cx="7807571" cy="28039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Always capitalize the first word in any sentence.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066922" y="3394448"/>
            <a:ext cx="8058154" cy="1151466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4" name="Rectangle 1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1145" y="1985321"/>
              <a:ext cx="7807571" cy="28039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This applies to complete sentences that are quoted in another sentence.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147612" y="2468697"/>
            <a:ext cx="940821" cy="32212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69763" y="2468697"/>
            <a:ext cx="778913" cy="32212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86998" y="2427162"/>
            <a:ext cx="8018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Author and historian Arthur Zinn once said, “Small acts, when</a:t>
            </a:r>
          </a:p>
          <a:p>
            <a:endParaRPr lang="en-US" sz="2400" dirty="0"/>
          </a:p>
          <a:p>
            <a:r>
              <a:rPr lang="en-US" sz="2400" dirty="0"/>
              <a:t>multiplied by millions of people, can transform the world.”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People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122821" y="1859190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George Takei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Places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22821" y="2978126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Brazil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Organizations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22821" y="4097062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Kraft Foods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Holidays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329062" y="1859190"/>
            <a:ext cx="1632939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Christmas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Religions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329062" y="2978126"/>
            <a:ext cx="1632939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Hinduism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Titles</a:t>
            </a:r>
            <a:endParaRPr lang="en-US" sz="2000" b="1" dirty="0">
              <a:solidFill>
                <a:srgbClr val="386546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8329062" y="4097062"/>
            <a:ext cx="1632939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“The Raven”</a:t>
            </a:r>
          </a:p>
        </p:txBody>
      </p:sp>
    </p:spTree>
    <p:extLst>
      <p:ext uri="{BB962C8B-B14F-4D97-AF65-F5344CB8AC3E}">
        <p14:creationId xmlns:p14="http://schemas.microsoft.com/office/powerpoint/2010/main" val="3581820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207397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Acronyms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122821" y="2298029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MLB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316203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Courses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122821" y="3398309"/>
            <a:ext cx="1638654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Algebra 098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2045304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Salutations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053270" y="2269357"/>
            <a:ext cx="1908731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Dear Mr. Kendrick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3162033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Proper adjectives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635160" y="3386086"/>
            <a:ext cx="139805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Bengal tiger</a:t>
            </a:r>
          </a:p>
        </p:txBody>
      </p:sp>
    </p:spTree>
    <p:extLst>
      <p:ext uri="{BB962C8B-B14F-4D97-AF65-F5344CB8AC3E}">
        <p14:creationId xmlns:p14="http://schemas.microsoft.com/office/powerpoint/2010/main" val="3628227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Italics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752358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longer works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2562290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Important words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372222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Foreign terms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076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Books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Italics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519055" y="1859190"/>
            <a:ext cx="224242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Sense and Sensibility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76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Websites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94625" y="2978126"/>
            <a:ext cx="216685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Bleacher Report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076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Magazines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594625" y="4097062"/>
            <a:ext cx="216685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Rolling Stone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76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Movies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849231" y="1859190"/>
            <a:ext cx="2112770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A Few Good Men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76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TV shows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917244" y="2978126"/>
            <a:ext cx="2044757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The Walking Dead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6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86546"/>
                </a:solidFill>
              </a:rPr>
              <a:t>Albums</a:t>
            </a:r>
            <a:endParaRPr lang="en-US" sz="2000" b="1" dirty="0">
              <a:solidFill>
                <a:srgbClr val="386546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7917244" y="4097062"/>
            <a:ext cx="2044757" cy="416987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Thriller</a:t>
            </a:r>
          </a:p>
        </p:txBody>
      </p:sp>
    </p:spTree>
    <p:extLst>
      <p:ext uri="{BB962C8B-B14F-4D97-AF65-F5344CB8AC3E}">
        <p14:creationId xmlns:p14="http://schemas.microsoft.com/office/powerpoint/2010/main" val="1185010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1097</TotalTime>
  <Words>164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114</cp:revision>
  <dcterms:created xsi:type="dcterms:W3CDTF">2014-11-06T15:36:04Z</dcterms:created>
  <dcterms:modified xsi:type="dcterms:W3CDTF">2023-07-24T18:25:49Z</dcterms:modified>
</cp:coreProperties>
</file>