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9" r:id="rId5"/>
    <p:sldId id="378" r:id="rId6"/>
    <p:sldId id="380" r:id="rId7"/>
    <p:sldId id="379" r:id="rId8"/>
    <p:sldId id="381" r:id="rId9"/>
    <p:sldId id="382" r:id="rId10"/>
    <p:sldId id="384" r:id="rId11"/>
    <p:sldId id="377" r:id="rId12"/>
    <p:sldId id="35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314C57"/>
    <a:srgbClr val="F2E2D2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90405" autoAdjust="0"/>
  </p:normalViewPr>
  <p:slideViewPr>
    <p:cSldViewPr>
      <p:cViewPr varScale="1">
        <p:scale>
          <a:sx n="57" d="100"/>
          <a:sy n="57" d="100"/>
        </p:scale>
        <p:origin x="68" y="65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8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3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4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66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15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04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56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7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15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90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6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7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2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1412" y="2618119"/>
            <a:ext cx="4829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Subordination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Choosing a Conjunction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E2F2AEA-9BAB-504D-3386-673873F02349}"/>
              </a:ext>
            </a:extLst>
          </p:cNvPr>
          <p:cNvGrpSpPr/>
          <p:nvPr/>
        </p:nvGrpSpPr>
        <p:grpSpPr>
          <a:xfrm>
            <a:off x="2002162" y="1481889"/>
            <a:ext cx="3941064" cy="1279329"/>
            <a:chOff x="2209800" y="4618096"/>
            <a:chExt cx="3941064" cy="1279329"/>
          </a:xfrm>
        </p:grpSpPr>
        <p:sp>
          <p:nvSpPr>
            <p:cNvPr id="27" name="Rounded Rectangle 19">
              <a:extLst>
                <a:ext uri="{FF2B5EF4-FFF2-40B4-BE49-F238E27FC236}">
                  <a16:creationId xmlns:a16="http://schemas.microsoft.com/office/drawing/2014/main" id="{94861270-D70E-CFB2-0041-BF3BFF62E087}"/>
                </a:ext>
              </a:extLst>
            </p:cNvPr>
            <p:cNvSpPr/>
            <p:nvPr/>
          </p:nvSpPr>
          <p:spPr>
            <a:xfrm>
              <a:off x="2209800" y="4618096"/>
              <a:ext cx="3941064" cy="127932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Time</a:t>
              </a:r>
            </a:p>
            <a:p>
              <a:r>
                <a:rPr lang="en-US" sz="2800" b="1" dirty="0">
                  <a:solidFill>
                    <a:srgbClr val="386546"/>
                  </a:solidFill>
                </a:rPr>
                <a:t>Order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  <p:sp>
          <p:nvSpPr>
            <p:cNvPr id="28" name="Rounded Rectangle 18">
              <a:extLst>
                <a:ext uri="{FF2B5EF4-FFF2-40B4-BE49-F238E27FC236}">
                  <a16:creationId xmlns:a16="http://schemas.microsoft.com/office/drawing/2014/main" id="{0C527CF3-8F5A-3CCB-FBC7-BE0B3AF99178}"/>
                </a:ext>
              </a:extLst>
            </p:cNvPr>
            <p:cNvSpPr/>
            <p:nvPr/>
          </p:nvSpPr>
          <p:spPr>
            <a:xfrm>
              <a:off x="4340233" y="4882342"/>
              <a:ext cx="1638654" cy="752384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after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364AC37-15BE-7D8E-E00B-F9475E9C7D61}"/>
              </a:ext>
            </a:extLst>
          </p:cNvPr>
          <p:cNvGrpSpPr/>
          <p:nvPr/>
        </p:nvGrpSpPr>
        <p:grpSpPr>
          <a:xfrm>
            <a:off x="6248775" y="1481889"/>
            <a:ext cx="3941064" cy="1280160"/>
            <a:chOff x="5334000" y="2933407"/>
            <a:chExt cx="3941064" cy="1280160"/>
          </a:xfrm>
        </p:grpSpPr>
        <p:sp>
          <p:nvSpPr>
            <p:cNvPr id="23" name="Rounded Rectangle 29">
              <a:extLst>
                <a:ext uri="{FF2B5EF4-FFF2-40B4-BE49-F238E27FC236}">
                  <a16:creationId xmlns:a16="http://schemas.microsoft.com/office/drawing/2014/main" id="{AC32CF7C-5F7B-D353-B55D-01F629133745}"/>
                </a:ext>
              </a:extLst>
            </p:cNvPr>
            <p:cNvSpPr/>
            <p:nvPr/>
          </p:nvSpPr>
          <p:spPr>
            <a:xfrm>
              <a:off x="5334000" y="2933407"/>
              <a:ext cx="3941064" cy="128016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Place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  <p:sp>
          <p:nvSpPr>
            <p:cNvPr id="10" name="Rounded Rectangle 18">
              <a:extLst>
                <a:ext uri="{FF2B5EF4-FFF2-40B4-BE49-F238E27FC236}">
                  <a16:creationId xmlns:a16="http://schemas.microsoft.com/office/drawing/2014/main" id="{BDA591DD-6CC1-EC25-03F4-A8B4AAE5D7E4}"/>
                </a:ext>
              </a:extLst>
            </p:cNvPr>
            <p:cNvSpPr/>
            <p:nvPr/>
          </p:nvSpPr>
          <p:spPr>
            <a:xfrm>
              <a:off x="7464433" y="3197295"/>
              <a:ext cx="1638654" cy="752384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where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CC0D6EB-2E36-4844-00BD-1D6D4718DC21}"/>
              </a:ext>
            </a:extLst>
          </p:cNvPr>
          <p:cNvGrpSpPr/>
          <p:nvPr/>
        </p:nvGrpSpPr>
        <p:grpSpPr>
          <a:xfrm>
            <a:off x="2006845" y="3025464"/>
            <a:ext cx="3936381" cy="1279328"/>
            <a:chOff x="5341252" y="4385756"/>
            <a:chExt cx="3936381" cy="1279328"/>
          </a:xfrm>
        </p:grpSpPr>
        <p:sp>
          <p:nvSpPr>
            <p:cNvPr id="20" name="Rounded Rectangle 31">
              <a:extLst>
                <a:ext uri="{FF2B5EF4-FFF2-40B4-BE49-F238E27FC236}">
                  <a16:creationId xmlns:a16="http://schemas.microsoft.com/office/drawing/2014/main" id="{32034069-351C-2275-4162-BA85264AF6AB}"/>
                </a:ext>
              </a:extLst>
            </p:cNvPr>
            <p:cNvSpPr/>
            <p:nvPr/>
          </p:nvSpPr>
          <p:spPr>
            <a:xfrm>
              <a:off x="5341252" y="4385756"/>
              <a:ext cx="3936381" cy="12793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Comparison</a:t>
              </a:r>
            </a:p>
            <a:p>
              <a:r>
                <a:rPr lang="en-US" sz="2800" b="1" dirty="0">
                  <a:solidFill>
                    <a:srgbClr val="386546"/>
                  </a:solidFill>
                </a:rPr>
                <a:t>Contrast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  <p:sp>
          <p:nvSpPr>
            <p:cNvPr id="11" name="Rounded Rectangle 18">
              <a:extLst>
                <a:ext uri="{FF2B5EF4-FFF2-40B4-BE49-F238E27FC236}">
                  <a16:creationId xmlns:a16="http://schemas.microsoft.com/office/drawing/2014/main" id="{9FF8780E-9E32-0B34-452C-D861579223AD}"/>
                </a:ext>
              </a:extLst>
            </p:cNvPr>
            <p:cNvSpPr/>
            <p:nvPr/>
          </p:nvSpPr>
          <p:spPr>
            <a:xfrm>
              <a:off x="7464433" y="4649228"/>
              <a:ext cx="1638654" cy="752384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even though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1ECDF62-E2F0-1E30-555F-473ADAE904AA}"/>
              </a:ext>
            </a:extLst>
          </p:cNvPr>
          <p:cNvGrpSpPr/>
          <p:nvPr/>
        </p:nvGrpSpPr>
        <p:grpSpPr>
          <a:xfrm>
            <a:off x="6251116" y="3032464"/>
            <a:ext cx="3936381" cy="1279328"/>
            <a:chOff x="5341252" y="1482504"/>
            <a:chExt cx="3936381" cy="1279328"/>
          </a:xfrm>
        </p:grpSpPr>
        <p:sp>
          <p:nvSpPr>
            <p:cNvPr id="3" name="Rounded Rectangle 31">
              <a:extLst>
                <a:ext uri="{FF2B5EF4-FFF2-40B4-BE49-F238E27FC236}">
                  <a16:creationId xmlns:a16="http://schemas.microsoft.com/office/drawing/2014/main" id="{BAA0630C-3A05-D990-EFEC-6637BFA0B972}"/>
                </a:ext>
              </a:extLst>
            </p:cNvPr>
            <p:cNvSpPr/>
            <p:nvPr/>
          </p:nvSpPr>
          <p:spPr>
            <a:xfrm>
              <a:off x="5341252" y="1482504"/>
              <a:ext cx="3936381" cy="12793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Cause</a:t>
              </a:r>
            </a:p>
            <a:p>
              <a:r>
                <a:rPr lang="en-US" sz="2800" b="1" dirty="0">
                  <a:solidFill>
                    <a:srgbClr val="386546"/>
                  </a:solidFill>
                </a:rPr>
                <a:t>Effect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  <p:sp>
          <p:nvSpPr>
            <p:cNvPr id="12" name="Rounded Rectangle 18">
              <a:extLst>
                <a:ext uri="{FF2B5EF4-FFF2-40B4-BE49-F238E27FC236}">
                  <a16:creationId xmlns:a16="http://schemas.microsoft.com/office/drawing/2014/main" id="{07EDBFD8-CB4F-0AF2-9E9E-E66DAE49AE0A}"/>
                </a:ext>
              </a:extLst>
            </p:cNvPr>
            <p:cNvSpPr/>
            <p:nvPr/>
          </p:nvSpPr>
          <p:spPr>
            <a:xfrm>
              <a:off x="7464433" y="1745976"/>
              <a:ext cx="1638654" cy="752384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because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D3C3B18-B015-9C55-B35B-622CE5BD380C}"/>
              </a:ext>
            </a:extLst>
          </p:cNvPr>
          <p:cNvGrpSpPr/>
          <p:nvPr/>
        </p:nvGrpSpPr>
        <p:grpSpPr>
          <a:xfrm>
            <a:off x="4127809" y="4582207"/>
            <a:ext cx="3936381" cy="1279328"/>
            <a:chOff x="838200" y="3145924"/>
            <a:chExt cx="3936381" cy="1279328"/>
          </a:xfrm>
        </p:grpSpPr>
        <p:sp>
          <p:nvSpPr>
            <p:cNvPr id="7" name="Rounded Rectangle 31">
              <a:extLst>
                <a:ext uri="{FF2B5EF4-FFF2-40B4-BE49-F238E27FC236}">
                  <a16:creationId xmlns:a16="http://schemas.microsoft.com/office/drawing/2014/main" id="{CAE342DB-8AB5-7433-EAE0-939CB73E17E1}"/>
                </a:ext>
              </a:extLst>
            </p:cNvPr>
            <p:cNvSpPr/>
            <p:nvPr/>
          </p:nvSpPr>
          <p:spPr>
            <a:xfrm>
              <a:off x="838200" y="3145924"/>
              <a:ext cx="3936381" cy="12793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86546"/>
                  </a:solidFill>
                </a:rPr>
                <a:t>Condition</a:t>
              </a:r>
              <a:endParaRPr lang="en-US" sz="2400" b="1" dirty="0">
                <a:solidFill>
                  <a:srgbClr val="386546"/>
                </a:solidFill>
              </a:endParaRPr>
            </a:p>
          </p:txBody>
        </p:sp>
        <p:sp>
          <p:nvSpPr>
            <p:cNvPr id="13" name="Rounded Rectangle 18">
              <a:extLst>
                <a:ext uri="{FF2B5EF4-FFF2-40B4-BE49-F238E27FC236}">
                  <a16:creationId xmlns:a16="http://schemas.microsoft.com/office/drawing/2014/main" id="{7CE5D222-58E3-994C-54DE-03069B55F6AF}"/>
                </a:ext>
              </a:extLst>
            </p:cNvPr>
            <p:cNvSpPr/>
            <p:nvPr/>
          </p:nvSpPr>
          <p:spPr>
            <a:xfrm>
              <a:off x="2968633" y="3409396"/>
              <a:ext cx="1638654" cy="752384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8891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9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Combining Clauses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Creating Emphasis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Choosing a Conjunction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8289600-6247-0521-713D-D1D004AE3E17}"/>
              </a:ext>
            </a:extLst>
          </p:cNvPr>
          <p:cNvSpPr/>
          <p:nvPr/>
        </p:nvSpPr>
        <p:spPr>
          <a:xfrm>
            <a:off x="2066923" y="1524000"/>
            <a:ext cx="8058154" cy="129540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Subordination</a:t>
            </a:r>
            <a:r>
              <a:rPr lang="en-US" sz="2400" dirty="0">
                <a:solidFill>
                  <a:schemeClr val="bg1"/>
                </a:solidFill>
              </a:rPr>
              <a:t>: Deemphasizes the idea in a dependent clause in order to emphasize a related idea in an independent clause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B21ABED-C86C-D4ED-2005-4463BC05F450}"/>
              </a:ext>
            </a:extLst>
          </p:cNvPr>
          <p:cNvGrpSpPr/>
          <p:nvPr/>
        </p:nvGrpSpPr>
        <p:grpSpPr>
          <a:xfrm>
            <a:off x="1092707" y="3429000"/>
            <a:ext cx="10006586" cy="1222137"/>
            <a:chOff x="1092707" y="3429000"/>
            <a:chExt cx="10006586" cy="122213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139A01A-4F5D-B2BC-A934-50471CF33CDA}"/>
                </a:ext>
              </a:extLst>
            </p:cNvPr>
            <p:cNvSpPr txBox="1"/>
            <p:nvPr/>
          </p:nvSpPr>
          <p:spPr>
            <a:xfrm>
              <a:off x="1092707" y="3429000"/>
              <a:ext cx="100065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/>
                <a:t>Though the weather was perfect, Anna had to stay inside and work.</a:t>
              </a:r>
            </a:p>
          </p:txBody>
        </p:sp>
        <p:sp>
          <p:nvSpPr>
            <p:cNvPr id="8" name="Left Brace 7">
              <a:extLst>
                <a:ext uri="{FF2B5EF4-FFF2-40B4-BE49-F238E27FC236}">
                  <a16:creationId xmlns:a16="http://schemas.microsoft.com/office/drawing/2014/main" id="{E594845B-D042-0CC1-8B57-6D0342FC1DDE}"/>
                </a:ext>
              </a:extLst>
            </p:cNvPr>
            <p:cNvSpPr/>
            <p:nvPr/>
          </p:nvSpPr>
          <p:spPr>
            <a:xfrm rot="16200000">
              <a:off x="3390900" y="1638300"/>
              <a:ext cx="381000" cy="4724400"/>
            </a:xfrm>
            <a:prstGeom prst="leftBrace">
              <a:avLst>
                <a:gd name="adj1" fmla="val 6636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68E3C56B-DDFE-989F-D36C-C9C81FEBE3C6}"/>
                </a:ext>
              </a:extLst>
            </p:cNvPr>
            <p:cNvSpPr/>
            <p:nvPr/>
          </p:nvSpPr>
          <p:spPr>
            <a:xfrm rot="16200000">
              <a:off x="8343902" y="1562099"/>
              <a:ext cx="381000" cy="4876802"/>
            </a:xfrm>
            <a:prstGeom prst="leftBrace">
              <a:avLst>
                <a:gd name="adj1" fmla="val 6636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06EDE8D-9DCF-14B4-ADC6-C9DFAE8EF0F9}"/>
                </a:ext>
              </a:extLst>
            </p:cNvPr>
            <p:cNvSpPr txBox="1"/>
            <p:nvPr/>
          </p:nvSpPr>
          <p:spPr>
            <a:xfrm>
              <a:off x="2363597" y="4189472"/>
              <a:ext cx="24356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dependent clause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91D16CA-BCB9-9500-ED59-38493DB9DE54}"/>
                </a:ext>
              </a:extLst>
            </p:cNvPr>
            <p:cNvSpPr txBox="1"/>
            <p:nvPr/>
          </p:nvSpPr>
          <p:spPr>
            <a:xfrm>
              <a:off x="7214008" y="4189472"/>
              <a:ext cx="26407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independent clause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95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Emphasis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139A01A-4F5D-B2BC-A934-50471CF33CDA}"/>
              </a:ext>
            </a:extLst>
          </p:cNvPr>
          <p:cNvSpPr txBox="1"/>
          <p:nvPr/>
        </p:nvSpPr>
        <p:spPr>
          <a:xfrm>
            <a:off x="1027882" y="3429000"/>
            <a:ext cx="101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u="sng" dirty="0"/>
              <a:t>Though the weather was perfect</a:t>
            </a:r>
            <a:r>
              <a:rPr lang="en-US" sz="2800" dirty="0"/>
              <a:t>,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Anna had to stay inside and work</a:t>
            </a:r>
            <a:r>
              <a:rPr lang="en-US" sz="2800" dirty="0"/>
              <a:t>.</a:t>
            </a:r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0111499A-C917-1CD4-B4BA-0D1D40266428}"/>
              </a:ext>
            </a:extLst>
          </p:cNvPr>
          <p:cNvSpPr/>
          <p:nvPr/>
        </p:nvSpPr>
        <p:spPr>
          <a:xfrm>
            <a:off x="4114800" y="2743200"/>
            <a:ext cx="3352800" cy="731520"/>
          </a:xfrm>
          <a:prstGeom prst="curved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14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Emphasis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ADB429D-5A7A-6D84-6FCE-A36E55899FBF}"/>
              </a:ext>
            </a:extLst>
          </p:cNvPr>
          <p:cNvSpPr txBox="1"/>
          <p:nvPr/>
        </p:nvSpPr>
        <p:spPr>
          <a:xfrm>
            <a:off x="4238384" y="2286000"/>
            <a:ext cx="3715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The game was canceled.</a:t>
            </a:r>
          </a:p>
        </p:txBody>
      </p:sp>
    </p:spTree>
    <p:extLst>
      <p:ext uri="{BB962C8B-B14F-4D97-AF65-F5344CB8AC3E}">
        <p14:creationId xmlns:p14="http://schemas.microsoft.com/office/powerpoint/2010/main" val="143475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Emphasis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ADB429D-5A7A-6D84-6FCE-A36E55899FBF}"/>
              </a:ext>
            </a:extLst>
          </p:cNvPr>
          <p:cNvSpPr txBox="1"/>
          <p:nvPr/>
        </p:nvSpPr>
        <p:spPr>
          <a:xfrm>
            <a:off x="1083578" y="2286000"/>
            <a:ext cx="10024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The game was canceled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because a thunderstorm was approaching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3918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Emphasis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B8B3AE4E-07FF-1A53-A8ED-B1115CB84181}"/>
              </a:ext>
            </a:extLst>
          </p:cNvPr>
          <p:cNvGrpSpPr/>
          <p:nvPr/>
        </p:nvGrpSpPr>
        <p:grpSpPr>
          <a:xfrm>
            <a:off x="2810966" y="1600200"/>
            <a:ext cx="6570067" cy="955281"/>
            <a:chOff x="2810966" y="1625339"/>
            <a:chExt cx="6570067" cy="95528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ADB429D-5A7A-6D84-6FCE-A36E55899FBF}"/>
                </a:ext>
              </a:extLst>
            </p:cNvPr>
            <p:cNvSpPr txBox="1"/>
            <p:nvPr/>
          </p:nvSpPr>
          <p:spPr>
            <a:xfrm>
              <a:off x="2810966" y="1625339"/>
              <a:ext cx="65700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/>
                <a:t>Clause A</a:t>
              </a:r>
              <a:r>
                <a:rPr lang="en-US" sz="2800" dirty="0"/>
                <a:t>: This report has some helpful data.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5944A4A-A03A-8F08-0648-08A84DF37079}"/>
                </a:ext>
              </a:extLst>
            </p:cNvPr>
            <p:cNvSpPr txBox="1"/>
            <p:nvPr/>
          </p:nvSpPr>
          <p:spPr>
            <a:xfrm>
              <a:off x="2810966" y="2057400"/>
              <a:ext cx="46953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/>
                <a:t>Clause B</a:t>
              </a:r>
              <a:r>
                <a:rPr lang="en-US" sz="2800" dirty="0"/>
                <a:t>: This report is biased.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4766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Emphasis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B8B3AE4E-07FF-1A53-A8ED-B1115CB84181}"/>
              </a:ext>
            </a:extLst>
          </p:cNvPr>
          <p:cNvGrpSpPr/>
          <p:nvPr/>
        </p:nvGrpSpPr>
        <p:grpSpPr>
          <a:xfrm>
            <a:off x="2810966" y="1600200"/>
            <a:ext cx="6570067" cy="955281"/>
            <a:chOff x="2810966" y="1625339"/>
            <a:chExt cx="6570067" cy="95528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ADB429D-5A7A-6D84-6FCE-A36E55899FBF}"/>
                </a:ext>
              </a:extLst>
            </p:cNvPr>
            <p:cNvSpPr txBox="1"/>
            <p:nvPr/>
          </p:nvSpPr>
          <p:spPr>
            <a:xfrm>
              <a:off x="2810966" y="1625339"/>
              <a:ext cx="65700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u="sng" dirty="0"/>
                <a:t>Clause A</a:t>
              </a:r>
              <a:r>
                <a:rPr lang="en-US" sz="2800" dirty="0"/>
                <a:t>: This report has some helpful data.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5944A4A-A03A-8F08-0648-08A84DF37079}"/>
                </a:ext>
              </a:extLst>
            </p:cNvPr>
            <p:cNvSpPr txBox="1"/>
            <p:nvPr/>
          </p:nvSpPr>
          <p:spPr>
            <a:xfrm>
              <a:off x="2810966" y="2057400"/>
              <a:ext cx="46953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/>
                <a:t>Clause B</a:t>
              </a:r>
              <a:r>
                <a:rPr lang="en-US" sz="2800" dirty="0"/>
                <a:t>: This report is biased.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3F88EA3-5782-7FF6-5F13-7D626BEA1383}"/>
              </a:ext>
            </a:extLst>
          </p:cNvPr>
          <p:cNvSpPr txBox="1"/>
          <p:nvPr/>
        </p:nvSpPr>
        <p:spPr>
          <a:xfrm>
            <a:off x="1708323" y="3429000"/>
            <a:ext cx="8775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u="sng" dirty="0"/>
              <a:t>Even though this report has some helpful data</a:t>
            </a:r>
            <a:r>
              <a:rPr lang="en-US" sz="2800" dirty="0"/>
              <a:t>, it is biased.</a:t>
            </a:r>
          </a:p>
        </p:txBody>
      </p:sp>
    </p:spTree>
    <p:extLst>
      <p:ext uri="{BB962C8B-B14F-4D97-AF65-F5344CB8AC3E}">
        <p14:creationId xmlns:p14="http://schemas.microsoft.com/office/powerpoint/2010/main" val="4094631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Emphasis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B8B3AE4E-07FF-1A53-A8ED-B1115CB84181}"/>
              </a:ext>
            </a:extLst>
          </p:cNvPr>
          <p:cNvGrpSpPr/>
          <p:nvPr/>
        </p:nvGrpSpPr>
        <p:grpSpPr>
          <a:xfrm>
            <a:off x="2810966" y="1600200"/>
            <a:ext cx="6570067" cy="955281"/>
            <a:chOff x="2810966" y="1625339"/>
            <a:chExt cx="6570067" cy="95528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ADB429D-5A7A-6D84-6FCE-A36E55899FBF}"/>
                </a:ext>
              </a:extLst>
            </p:cNvPr>
            <p:cNvSpPr txBox="1"/>
            <p:nvPr/>
          </p:nvSpPr>
          <p:spPr>
            <a:xfrm>
              <a:off x="2810966" y="1625339"/>
              <a:ext cx="65700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/>
                <a:t>Clause A</a:t>
              </a:r>
              <a:r>
                <a:rPr lang="en-US" sz="2800" dirty="0"/>
                <a:t>: This report has some helpful data.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5944A4A-A03A-8F08-0648-08A84DF37079}"/>
                </a:ext>
              </a:extLst>
            </p:cNvPr>
            <p:cNvSpPr txBox="1"/>
            <p:nvPr/>
          </p:nvSpPr>
          <p:spPr>
            <a:xfrm>
              <a:off x="2810966" y="2057400"/>
              <a:ext cx="46953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u="sng" dirty="0"/>
                <a:t>Clause B</a:t>
              </a:r>
              <a:r>
                <a:rPr lang="en-US" sz="2800" dirty="0"/>
                <a:t>: This report is biased.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3F88EA3-5782-7FF6-5F13-7D626BEA1383}"/>
              </a:ext>
            </a:extLst>
          </p:cNvPr>
          <p:cNvSpPr txBox="1"/>
          <p:nvPr/>
        </p:nvSpPr>
        <p:spPr>
          <a:xfrm>
            <a:off x="1708323" y="3429000"/>
            <a:ext cx="8775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Even though this report has some helpful data, it is biased.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849C7A-122D-48FC-3C78-6605C64CEE81}"/>
              </a:ext>
            </a:extLst>
          </p:cNvPr>
          <p:cNvSpPr txBox="1"/>
          <p:nvPr/>
        </p:nvSpPr>
        <p:spPr>
          <a:xfrm>
            <a:off x="1751604" y="4302519"/>
            <a:ext cx="8688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This report has some helpful data </a:t>
            </a:r>
            <a:r>
              <a:rPr lang="en-US" sz="2800" u="sng" dirty="0"/>
              <a:t>even though it is biased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094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204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16</cp:revision>
  <dcterms:created xsi:type="dcterms:W3CDTF">2015-07-15T02:37:00Z</dcterms:created>
  <dcterms:modified xsi:type="dcterms:W3CDTF">2023-04-12T18:42:45Z</dcterms:modified>
</cp:coreProperties>
</file>