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12"/>
  </p:notesMasterIdLst>
  <p:sldIdLst>
    <p:sldId id="293" r:id="rId4"/>
    <p:sldId id="351" r:id="rId5"/>
    <p:sldId id="259" r:id="rId6"/>
    <p:sldId id="352" r:id="rId7"/>
    <p:sldId id="353" r:id="rId8"/>
    <p:sldId id="354" r:id="rId9"/>
    <p:sldId id="355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0751" autoAdjust="0"/>
  </p:normalViewPr>
  <p:slideViewPr>
    <p:cSldViewPr>
      <p:cViewPr varScale="1">
        <p:scale>
          <a:sx n="81" d="100"/>
          <a:sy n="81" d="100"/>
        </p:scale>
        <p:origin x="843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7F37-1D24-4B11-88EE-B9121A971EE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0410A-AE1F-42A0-81E8-50949290B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4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0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7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62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481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332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84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58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488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471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97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59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012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265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19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00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516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95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479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97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136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4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526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17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986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88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7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7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3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0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8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4140-2BDC-4CB2-A9AE-CC7E0208BE5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8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2618119"/>
            <a:ext cx="1066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Active and Passive Voice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 Voice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Passive Voice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Active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Active voice</a:t>
            </a:r>
            <a:r>
              <a:rPr lang="en-US" sz="2800" dirty="0">
                <a:solidFill>
                  <a:schemeClr val="bg1"/>
                </a:solidFill>
              </a:rPr>
              <a:t>: subject is performing the 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u="sng" dirty="0"/>
              <a:t>chef</a:t>
            </a:r>
            <a:r>
              <a:rPr lang="en-US" sz="3200" dirty="0"/>
              <a:t> </a:t>
            </a:r>
            <a:r>
              <a:rPr lang="en-US" sz="3200" u="sng" dirty="0"/>
              <a:t>stirred</a:t>
            </a:r>
            <a:r>
              <a:rPr lang="en-US" sz="3200" dirty="0"/>
              <a:t> some pepper into the soup.</a:t>
            </a:r>
          </a:p>
        </p:txBody>
      </p:sp>
      <p:sp>
        <p:nvSpPr>
          <p:cNvPr id="12" name="Circular Arrow 2">
            <a:extLst>
              <a:ext uri="{FF2B5EF4-FFF2-40B4-BE49-F238E27FC236}">
                <a16:creationId xmlns:a16="http://schemas.microsoft.com/office/drawing/2014/main" id="{91C1CEA4-587B-1F70-9564-FDDEC2C12913}"/>
              </a:ext>
            </a:extLst>
          </p:cNvPr>
          <p:cNvSpPr/>
          <p:nvPr/>
        </p:nvSpPr>
        <p:spPr>
          <a:xfrm>
            <a:off x="3505200" y="2720814"/>
            <a:ext cx="978408" cy="978408"/>
          </a:xfrm>
          <a:prstGeom prst="circular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4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Passive voice</a:t>
            </a:r>
            <a:r>
              <a:rPr lang="en-US" sz="2800" dirty="0">
                <a:solidFill>
                  <a:schemeClr val="bg1"/>
                </a:solidFill>
              </a:rPr>
              <a:t>: subject is receiving the 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u="sng" dirty="0"/>
              <a:t>pepper</a:t>
            </a:r>
            <a:r>
              <a:rPr lang="en-US" sz="3200" dirty="0"/>
              <a:t> </a:t>
            </a:r>
            <a:r>
              <a:rPr lang="en-US" sz="3200" u="sng" dirty="0"/>
              <a:t>was stirred</a:t>
            </a:r>
            <a:r>
              <a:rPr lang="en-US" sz="3200" dirty="0"/>
              <a:t> into the soup.</a:t>
            </a:r>
          </a:p>
        </p:txBody>
      </p:sp>
      <p:sp>
        <p:nvSpPr>
          <p:cNvPr id="12" name="Circular Arrow 2">
            <a:extLst>
              <a:ext uri="{FF2B5EF4-FFF2-40B4-BE49-F238E27FC236}">
                <a16:creationId xmlns:a16="http://schemas.microsoft.com/office/drawing/2014/main" id="{91C1CEA4-587B-1F70-9564-FDDEC2C12913}"/>
              </a:ext>
            </a:extLst>
          </p:cNvPr>
          <p:cNvSpPr/>
          <p:nvPr/>
        </p:nvSpPr>
        <p:spPr>
          <a:xfrm flipH="1">
            <a:off x="4343400" y="2590800"/>
            <a:ext cx="1435608" cy="1248657"/>
          </a:xfrm>
          <a:prstGeom prst="circular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52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Keep emphasis on a specific word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b="1" dirty="0"/>
              <a:t>Donations</a:t>
            </a:r>
            <a:r>
              <a:rPr lang="en-US" sz="3200" dirty="0"/>
              <a:t> will be accepted at the door.</a:t>
            </a:r>
          </a:p>
        </p:txBody>
      </p:sp>
    </p:spTree>
    <p:extLst>
      <p:ext uri="{BB962C8B-B14F-4D97-AF65-F5344CB8AC3E}">
        <p14:creationId xmlns:p14="http://schemas.microsoft.com/office/powerpoint/2010/main" val="297644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Keep meaning vague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2192213" y="3089638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The winner will be selected by August 1.</a:t>
            </a:r>
          </a:p>
        </p:txBody>
      </p:sp>
    </p:spTree>
    <p:extLst>
      <p:ext uri="{BB962C8B-B14F-4D97-AF65-F5344CB8AC3E}">
        <p14:creationId xmlns:p14="http://schemas.microsoft.com/office/powerpoint/2010/main" val="4044646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Passive Voice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A1094EE-C103-CD85-4E33-BB6168929CDF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Add variety to a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AFF2E-D6C1-0E08-0AE3-CDE4C31DB9D6}"/>
              </a:ext>
            </a:extLst>
          </p:cNvPr>
          <p:cNvSpPr txBox="1"/>
          <p:nvPr/>
        </p:nvSpPr>
        <p:spPr>
          <a:xfrm>
            <a:off x="3810000" y="2920360"/>
            <a:ext cx="7256587" cy="18004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We will assign a project to each team.</a:t>
            </a:r>
          </a:p>
          <a:p>
            <a:pPr>
              <a:spcAft>
                <a:spcPts val="1800"/>
              </a:spcAft>
            </a:pPr>
            <a:r>
              <a:rPr lang="en-US" sz="3200" dirty="0"/>
              <a:t>These projects will be scheduled and monitored.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26E75C-4496-90E9-C00F-62CA6388EB41}"/>
              </a:ext>
            </a:extLst>
          </p:cNvPr>
          <p:cNvSpPr txBox="1"/>
          <p:nvPr/>
        </p:nvSpPr>
        <p:spPr>
          <a:xfrm>
            <a:off x="1447800" y="2989472"/>
            <a:ext cx="1716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Active voice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3EEAEB-7AE6-2284-93BE-FDA99961063E}"/>
              </a:ext>
            </a:extLst>
          </p:cNvPr>
          <p:cNvSpPr txBox="1"/>
          <p:nvPr/>
        </p:nvSpPr>
        <p:spPr>
          <a:xfrm>
            <a:off x="1447800" y="3821929"/>
            <a:ext cx="1851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Passive voice</a:t>
            </a:r>
          </a:p>
        </p:txBody>
      </p:sp>
    </p:spTree>
    <p:extLst>
      <p:ext uri="{BB962C8B-B14F-4D97-AF65-F5344CB8AC3E}">
        <p14:creationId xmlns:p14="http://schemas.microsoft.com/office/powerpoint/2010/main" val="313458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5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109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8</cp:revision>
  <dcterms:created xsi:type="dcterms:W3CDTF">2015-07-15T01:34:32Z</dcterms:created>
  <dcterms:modified xsi:type="dcterms:W3CDTF">2023-07-24T18:30:34Z</dcterms:modified>
</cp:coreProperties>
</file>