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28"/>
  </p:notesMasterIdLst>
  <p:handoutMasterIdLst>
    <p:handoutMasterId r:id="rId29"/>
  </p:handoutMasterIdLst>
  <p:sldIdLst>
    <p:sldId id="256" r:id="rId2"/>
    <p:sldId id="259" r:id="rId3"/>
    <p:sldId id="260" r:id="rId4"/>
    <p:sldId id="261" r:id="rId5"/>
    <p:sldId id="262" r:id="rId6"/>
    <p:sldId id="28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3" r:id="rId26"/>
    <p:sldId id="281" r:id="rId27"/>
  </p:sldIdLst>
  <p:sldSz cx="9144000" cy="6858000" type="screen4x3"/>
  <p:notesSz cx="6858000" cy="9144000"/>
  <p:embeddedFontLst>
    <p:embeddedFont>
      <p:font typeface="Calibri" panose="020F0502020204030204" pitchFamily="34" charset="0"/>
      <p:regular r:id="rId30"/>
      <p:bold r:id="rId31"/>
      <p:italic r:id="rId32"/>
      <p:boldItalic r:id="rId3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0000"/>
    <a:srgbClr val="1F497D"/>
    <a:srgbClr val="0000FF"/>
    <a:srgbClr val="008080"/>
    <a:srgbClr val="FFFFCC"/>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6" d="100"/>
          <a:sy n="56" d="100"/>
        </p:scale>
        <p:origin x="444" y="42"/>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font" Target="fonts/font4.fntdata"/><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font" Target="fonts/font3.fntdata"/><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2.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font" Target="fonts/font1.fntdata"/><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28.wmf"/><Relationship Id="rId2" Type="http://schemas.openxmlformats.org/officeDocument/2006/relationships/image" Target="../media/image27.emf"/><Relationship Id="rId1" Type="http://schemas.openxmlformats.org/officeDocument/2006/relationships/image" Target="../media/image26.wmf"/><Relationship Id="rId4" Type="http://schemas.openxmlformats.org/officeDocument/2006/relationships/image" Target="../media/image29.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32.wmf"/><Relationship Id="rId2" Type="http://schemas.openxmlformats.org/officeDocument/2006/relationships/image" Target="../media/image31.emf"/><Relationship Id="rId1" Type="http://schemas.openxmlformats.org/officeDocument/2006/relationships/image" Target="../media/image30.wmf"/><Relationship Id="rId5" Type="http://schemas.openxmlformats.org/officeDocument/2006/relationships/image" Target="../media/image34.wmf"/><Relationship Id="rId4" Type="http://schemas.openxmlformats.org/officeDocument/2006/relationships/image" Target="../media/image33.w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37.wmf"/><Relationship Id="rId2" Type="http://schemas.openxmlformats.org/officeDocument/2006/relationships/image" Target="../media/image36.wmf"/><Relationship Id="rId1" Type="http://schemas.openxmlformats.org/officeDocument/2006/relationships/image" Target="../media/image35.emf"/><Relationship Id="rId4" Type="http://schemas.openxmlformats.org/officeDocument/2006/relationships/image" Target="../media/image38.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41.wmf"/><Relationship Id="rId2" Type="http://schemas.openxmlformats.org/officeDocument/2006/relationships/image" Target="../media/image40.wmf"/><Relationship Id="rId1" Type="http://schemas.openxmlformats.org/officeDocument/2006/relationships/image" Target="../media/image39.emf"/><Relationship Id="rId4" Type="http://schemas.openxmlformats.org/officeDocument/2006/relationships/image" Target="../media/image42.wmf"/></Relationships>
</file>

<file path=ppt/drawings/_rels/vmlDrawing14.vml.rels><?xml version="1.0" encoding="UTF-8" standalone="yes"?>
<Relationships xmlns="http://schemas.openxmlformats.org/package/2006/relationships"><Relationship Id="rId3" Type="http://schemas.openxmlformats.org/officeDocument/2006/relationships/image" Target="../media/image45.wmf"/><Relationship Id="rId2" Type="http://schemas.openxmlformats.org/officeDocument/2006/relationships/image" Target="../media/image44.wmf"/><Relationship Id="rId1" Type="http://schemas.openxmlformats.org/officeDocument/2006/relationships/image" Target="../media/image43.w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46.wmf"/></Relationships>
</file>

<file path=ppt/drawings/_rels/vmlDrawing16.vml.rels><?xml version="1.0" encoding="UTF-8" standalone="yes"?>
<Relationships xmlns="http://schemas.openxmlformats.org/package/2006/relationships"><Relationship Id="rId3" Type="http://schemas.openxmlformats.org/officeDocument/2006/relationships/image" Target="../media/image49.wmf"/><Relationship Id="rId2" Type="http://schemas.openxmlformats.org/officeDocument/2006/relationships/image" Target="../media/image48.wmf"/><Relationship Id="rId1" Type="http://schemas.openxmlformats.org/officeDocument/2006/relationships/image" Target="../media/image47.wmf"/><Relationship Id="rId4" Type="http://schemas.openxmlformats.org/officeDocument/2006/relationships/image" Target="../media/image50.wmf"/></Relationships>
</file>

<file path=ppt/drawings/_rels/vmlDrawing17.vml.rels><?xml version="1.0" encoding="UTF-8" standalone="yes"?>
<Relationships xmlns="http://schemas.openxmlformats.org/package/2006/relationships"><Relationship Id="rId2" Type="http://schemas.openxmlformats.org/officeDocument/2006/relationships/image" Target="../media/image52.emf"/><Relationship Id="rId1" Type="http://schemas.openxmlformats.org/officeDocument/2006/relationships/image" Target="../media/image51.e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55.wmf"/><Relationship Id="rId7" Type="http://schemas.openxmlformats.org/officeDocument/2006/relationships/image" Target="../media/image59.wmf"/><Relationship Id="rId2" Type="http://schemas.openxmlformats.org/officeDocument/2006/relationships/image" Target="../media/image54.emf"/><Relationship Id="rId1" Type="http://schemas.openxmlformats.org/officeDocument/2006/relationships/image" Target="../media/image53.wmf"/><Relationship Id="rId6" Type="http://schemas.openxmlformats.org/officeDocument/2006/relationships/image" Target="../media/image58.wmf"/><Relationship Id="rId5" Type="http://schemas.openxmlformats.org/officeDocument/2006/relationships/image" Target="../media/image57.wmf"/><Relationship Id="rId4" Type="http://schemas.openxmlformats.org/officeDocument/2006/relationships/image" Target="../media/image56.wmf"/></Relationships>
</file>

<file path=ppt/drawings/_rels/vmlDrawing19.vml.rels><?xml version="1.0" encoding="UTF-8" standalone="yes"?>
<Relationships xmlns="http://schemas.openxmlformats.org/package/2006/relationships"><Relationship Id="rId8" Type="http://schemas.openxmlformats.org/officeDocument/2006/relationships/image" Target="../media/image67.wmf"/><Relationship Id="rId3" Type="http://schemas.openxmlformats.org/officeDocument/2006/relationships/image" Target="../media/image62.wmf"/><Relationship Id="rId7" Type="http://schemas.openxmlformats.org/officeDocument/2006/relationships/image" Target="../media/image66.wmf"/><Relationship Id="rId2" Type="http://schemas.openxmlformats.org/officeDocument/2006/relationships/image" Target="../media/image61.emf"/><Relationship Id="rId1" Type="http://schemas.openxmlformats.org/officeDocument/2006/relationships/image" Target="../media/image60.wmf"/><Relationship Id="rId6" Type="http://schemas.openxmlformats.org/officeDocument/2006/relationships/image" Target="../media/image65.wmf"/><Relationship Id="rId11" Type="http://schemas.openxmlformats.org/officeDocument/2006/relationships/image" Target="../media/image70.wmf"/><Relationship Id="rId5" Type="http://schemas.openxmlformats.org/officeDocument/2006/relationships/image" Target="../media/image64.wmf"/><Relationship Id="rId10" Type="http://schemas.openxmlformats.org/officeDocument/2006/relationships/image" Target="../media/image69.wmf"/><Relationship Id="rId4" Type="http://schemas.openxmlformats.org/officeDocument/2006/relationships/image" Target="../media/image63.wmf"/><Relationship Id="rId9" Type="http://schemas.openxmlformats.org/officeDocument/2006/relationships/image" Target="../media/image68.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0.vml.rels><?xml version="1.0" encoding="UTF-8" standalone="yes"?>
<Relationships xmlns="http://schemas.openxmlformats.org/package/2006/relationships"><Relationship Id="rId8" Type="http://schemas.openxmlformats.org/officeDocument/2006/relationships/image" Target="../media/image78.wmf"/><Relationship Id="rId3" Type="http://schemas.openxmlformats.org/officeDocument/2006/relationships/image" Target="../media/image73.emf"/><Relationship Id="rId7" Type="http://schemas.openxmlformats.org/officeDocument/2006/relationships/image" Target="../media/image77.wmf"/><Relationship Id="rId2" Type="http://schemas.openxmlformats.org/officeDocument/2006/relationships/image" Target="../media/image72.wmf"/><Relationship Id="rId1" Type="http://schemas.openxmlformats.org/officeDocument/2006/relationships/image" Target="../media/image71.emf"/><Relationship Id="rId6" Type="http://schemas.openxmlformats.org/officeDocument/2006/relationships/image" Target="../media/image76.wmf"/><Relationship Id="rId5" Type="http://schemas.openxmlformats.org/officeDocument/2006/relationships/image" Target="../media/image75.wmf"/><Relationship Id="rId4" Type="http://schemas.openxmlformats.org/officeDocument/2006/relationships/image" Target="../media/image74.emf"/></Relationships>
</file>

<file path=ppt/drawings/_rels/vmlDrawing21.vml.rels><?xml version="1.0" encoding="UTF-8" standalone="yes"?>
<Relationships xmlns="http://schemas.openxmlformats.org/package/2006/relationships"><Relationship Id="rId2" Type="http://schemas.openxmlformats.org/officeDocument/2006/relationships/image" Target="../media/image80.wmf"/><Relationship Id="rId1" Type="http://schemas.openxmlformats.org/officeDocument/2006/relationships/image" Target="../media/image79.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wmf"/><Relationship Id="rId1" Type="http://schemas.openxmlformats.org/officeDocument/2006/relationships/image" Target="../media/image4.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image" Target="../media/image10.emf"/><Relationship Id="rId1" Type="http://schemas.openxmlformats.org/officeDocument/2006/relationships/image" Target="../media/image9.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14.wmf"/><Relationship Id="rId7" Type="http://schemas.openxmlformats.org/officeDocument/2006/relationships/image" Target="../media/image18.wmf"/><Relationship Id="rId2" Type="http://schemas.openxmlformats.org/officeDocument/2006/relationships/image" Target="../media/image13.wmf"/><Relationship Id="rId1" Type="http://schemas.openxmlformats.org/officeDocument/2006/relationships/image" Target="../media/image12.wmf"/><Relationship Id="rId6" Type="http://schemas.openxmlformats.org/officeDocument/2006/relationships/image" Target="../media/image17.wmf"/><Relationship Id="rId5" Type="http://schemas.openxmlformats.org/officeDocument/2006/relationships/image" Target="../media/image16.wmf"/><Relationship Id="rId4" Type="http://schemas.openxmlformats.org/officeDocument/2006/relationships/image" Target="../media/image15.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20.wmf"/><Relationship Id="rId1" Type="http://schemas.openxmlformats.org/officeDocument/2006/relationships/image" Target="../media/image19.w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21.wmf"/></Relationships>
</file>

<file path=ppt/drawings/_rels/vmlDrawing9.vml.rels><?xml version="1.0" encoding="UTF-8" standalone="yes"?>
<Relationships xmlns="http://schemas.openxmlformats.org/package/2006/relationships"><Relationship Id="rId3" Type="http://schemas.openxmlformats.org/officeDocument/2006/relationships/image" Target="../media/image24.wmf"/><Relationship Id="rId2" Type="http://schemas.openxmlformats.org/officeDocument/2006/relationships/image" Target="../media/image23.emf"/><Relationship Id="rId1" Type="http://schemas.openxmlformats.org/officeDocument/2006/relationships/image" Target="../media/image22.wmf"/><Relationship Id="rId4" Type="http://schemas.openxmlformats.org/officeDocument/2006/relationships/image" Target="../media/image2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339847497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F15162B-467F-4690-85FD-FFFDA33461F5}" type="datetimeFigureOut">
              <a:rPr lang="en-US" smtClean="0"/>
              <a:pPr/>
              <a:t>8/2/2017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7098022-56BB-49E1-B0F1-B3D5EDEF871E}" type="slidenum">
              <a:rPr lang="en-US" smtClean="0"/>
              <a:pPr/>
              <a:t>‹#›</a:t>
            </a:fld>
            <a:endParaRPr lang="en-US"/>
          </a:p>
        </p:txBody>
      </p:sp>
    </p:spTree>
    <p:extLst>
      <p:ext uri="{BB962C8B-B14F-4D97-AF65-F5344CB8AC3E}">
        <p14:creationId xmlns:p14="http://schemas.microsoft.com/office/powerpoint/2010/main" val="37801439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8"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8.vml"/><Relationship Id="rId4" Type="http://schemas.openxmlformats.org/officeDocument/2006/relationships/image" Target="../media/image21.wmf"/></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8" Type="http://schemas.openxmlformats.org/officeDocument/2006/relationships/image" Target="../media/image24.wmf"/><Relationship Id="rId3" Type="http://schemas.openxmlformats.org/officeDocument/2006/relationships/oleObject" Target="../embeddings/oleObject20.bin"/><Relationship Id="rId7" Type="http://schemas.openxmlformats.org/officeDocument/2006/relationships/oleObject" Target="../embeddings/oleObject22.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23.emf"/><Relationship Id="rId5" Type="http://schemas.openxmlformats.org/officeDocument/2006/relationships/oleObject" Target="../embeddings/oleObject21.bin"/><Relationship Id="rId10" Type="http://schemas.openxmlformats.org/officeDocument/2006/relationships/image" Target="../media/image25.wmf"/><Relationship Id="rId4" Type="http://schemas.openxmlformats.org/officeDocument/2006/relationships/image" Target="../media/image22.wmf"/><Relationship Id="rId9" Type="http://schemas.openxmlformats.org/officeDocument/2006/relationships/oleObject" Target="../embeddings/oleObject23.bin"/></Relationships>
</file>

<file path=ppt/slides/_rels/slide14.xml.rels><?xml version="1.0" encoding="UTF-8" standalone="yes"?>
<Relationships xmlns="http://schemas.openxmlformats.org/package/2006/relationships"><Relationship Id="rId8" Type="http://schemas.openxmlformats.org/officeDocument/2006/relationships/image" Target="../media/image28.wmf"/><Relationship Id="rId3" Type="http://schemas.openxmlformats.org/officeDocument/2006/relationships/oleObject" Target="../embeddings/oleObject24.bin"/><Relationship Id="rId7"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27.emf"/><Relationship Id="rId5" Type="http://schemas.openxmlformats.org/officeDocument/2006/relationships/oleObject" Target="../embeddings/oleObject25.bin"/><Relationship Id="rId10" Type="http://schemas.openxmlformats.org/officeDocument/2006/relationships/image" Target="../media/image29.wmf"/><Relationship Id="rId4" Type="http://schemas.openxmlformats.org/officeDocument/2006/relationships/image" Target="../media/image26.wmf"/><Relationship Id="rId9" Type="http://schemas.openxmlformats.org/officeDocument/2006/relationships/oleObject" Target="../embeddings/oleObject27.bin"/></Relationships>
</file>

<file path=ppt/slides/_rels/slide15.xml.rels><?xml version="1.0" encoding="UTF-8" standalone="yes"?>
<Relationships xmlns="http://schemas.openxmlformats.org/package/2006/relationships"><Relationship Id="rId8" Type="http://schemas.openxmlformats.org/officeDocument/2006/relationships/image" Target="../media/image32.wmf"/><Relationship Id="rId3" Type="http://schemas.openxmlformats.org/officeDocument/2006/relationships/oleObject" Target="../embeddings/oleObject28.bin"/><Relationship Id="rId7" Type="http://schemas.openxmlformats.org/officeDocument/2006/relationships/oleObject" Target="../embeddings/oleObject30.bin"/><Relationship Id="rId12" Type="http://schemas.openxmlformats.org/officeDocument/2006/relationships/image" Target="../media/image34.wmf"/><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1.emf"/><Relationship Id="rId11" Type="http://schemas.openxmlformats.org/officeDocument/2006/relationships/oleObject" Target="../embeddings/oleObject32.bin"/><Relationship Id="rId5" Type="http://schemas.openxmlformats.org/officeDocument/2006/relationships/oleObject" Target="../embeddings/oleObject29.bin"/><Relationship Id="rId10" Type="http://schemas.openxmlformats.org/officeDocument/2006/relationships/image" Target="../media/image33.wmf"/><Relationship Id="rId4" Type="http://schemas.openxmlformats.org/officeDocument/2006/relationships/image" Target="../media/image30.wmf"/><Relationship Id="rId9" Type="http://schemas.openxmlformats.org/officeDocument/2006/relationships/oleObject" Target="../embeddings/oleObject31.bin"/></Relationships>
</file>

<file path=ppt/slides/_rels/slide16.xml.rels><?xml version="1.0" encoding="UTF-8" standalone="yes"?>
<Relationships xmlns="http://schemas.openxmlformats.org/package/2006/relationships"><Relationship Id="rId8" Type="http://schemas.openxmlformats.org/officeDocument/2006/relationships/image" Target="../media/image37.wmf"/><Relationship Id="rId3" Type="http://schemas.openxmlformats.org/officeDocument/2006/relationships/oleObject" Target="../embeddings/oleObject33.bin"/><Relationship Id="rId7" Type="http://schemas.openxmlformats.org/officeDocument/2006/relationships/oleObject" Target="../embeddings/oleObject35.bin"/><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36.wmf"/><Relationship Id="rId5" Type="http://schemas.openxmlformats.org/officeDocument/2006/relationships/oleObject" Target="../embeddings/oleObject34.bin"/><Relationship Id="rId10" Type="http://schemas.openxmlformats.org/officeDocument/2006/relationships/image" Target="../media/image38.wmf"/><Relationship Id="rId4" Type="http://schemas.openxmlformats.org/officeDocument/2006/relationships/image" Target="../media/image35.emf"/><Relationship Id="rId9" Type="http://schemas.openxmlformats.org/officeDocument/2006/relationships/oleObject" Target="../embeddings/oleObject36.bin"/></Relationships>
</file>

<file path=ppt/slides/_rels/slide17.xml.rels><?xml version="1.0" encoding="UTF-8" standalone="yes"?>
<Relationships xmlns="http://schemas.openxmlformats.org/package/2006/relationships"><Relationship Id="rId8" Type="http://schemas.openxmlformats.org/officeDocument/2006/relationships/image" Target="../media/image41.wmf"/><Relationship Id="rId3" Type="http://schemas.openxmlformats.org/officeDocument/2006/relationships/oleObject" Target="../embeddings/oleObject37.bin"/><Relationship Id="rId7" Type="http://schemas.openxmlformats.org/officeDocument/2006/relationships/oleObject" Target="../embeddings/oleObject39.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40.wmf"/><Relationship Id="rId5" Type="http://schemas.openxmlformats.org/officeDocument/2006/relationships/oleObject" Target="../embeddings/oleObject38.bin"/><Relationship Id="rId10" Type="http://schemas.openxmlformats.org/officeDocument/2006/relationships/image" Target="../media/image42.wmf"/><Relationship Id="rId4" Type="http://schemas.openxmlformats.org/officeDocument/2006/relationships/image" Target="../media/image39.emf"/><Relationship Id="rId9" Type="http://schemas.openxmlformats.org/officeDocument/2006/relationships/oleObject" Target="../embeddings/oleObject40.bin"/></Relationships>
</file>

<file path=ppt/slides/_rels/slide18.xml.rels><?xml version="1.0" encoding="UTF-8" standalone="yes"?>
<Relationships xmlns="http://schemas.openxmlformats.org/package/2006/relationships"><Relationship Id="rId8" Type="http://schemas.openxmlformats.org/officeDocument/2006/relationships/image" Target="../media/image45.wmf"/><Relationship Id="rId3" Type="http://schemas.openxmlformats.org/officeDocument/2006/relationships/oleObject" Target="../embeddings/oleObject41.bin"/><Relationship Id="rId7" Type="http://schemas.openxmlformats.org/officeDocument/2006/relationships/oleObject" Target="../embeddings/oleObject43.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44.wmf"/><Relationship Id="rId5" Type="http://schemas.openxmlformats.org/officeDocument/2006/relationships/oleObject" Target="../embeddings/oleObject42.bin"/><Relationship Id="rId4" Type="http://schemas.openxmlformats.org/officeDocument/2006/relationships/image" Target="../media/image43.wmf"/></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44.bin"/><Relationship Id="rId2" Type="http://schemas.openxmlformats.org/officeDocument/2006/relationships/slideLayout" Target="../slideLayouts/slideLayout2.xml"/><Relationship Id="rId1" Type="http://schemas.openxmlformats.org/officeDocument/2006/relationships/vmlDrawing" Target="../drawings/vmlDrawing15.vml"/><Relationship Id="rId4" Type="http://schemas.openxmlformats.org/officeDocument/2006/relationships/image" Target="../media/image46.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8" Type="http://schemas.openxmlformats.org/officeDocument/2006/relationships/image" Target="../media/image49.wmf"/><Relationship Id="rId3" Type="http://schemas.openxmlformats.org/officeDocument/2006/relationships/oleObject" Target="../embeddings/oleObject45.bin"/><Relationship Id="rId7" Type="http://schemas.openxmlformats.org/officeDocument/2006/relationships/oleObject" Target="../embeddings/oleObject47.bin"/><Relationship Id="rId2" Type="http://schemas.openxmlformats.org/officeDocument/2006/relationships/slideLayout" Target="../slideLayouts/slideLayout2.xml"/><Relationship Id="rId1" Type="http://schemas.openxmlformats.org/officeDocument/2006/relationships/vmlDrawing" Target="../drawings/vmlDrawing16.vml"/><Relationship Id="rId6" Type="http://schemas.openxmlformats.org/officeDocument/2006/relationships/image" Target="../media/image48.wmf"/><Relationship Id="rId5" Type="http://schemas.openxmlformats.org/officeDocument/2006/relationships/oleObject" Target="../embeddings/oleObject46.bin"/><Relationship Id="rId10" Type="http://schemas.openxmlformats.org/officeDocument/2006/relationships/image" Target="../media/image50.wmf"/><Relationship Id="rId4" Type="http://schemas.openxmlformats.org/officeDocument/2006/relationships/image" Target="../media/image47.wmf"/><Relationship Id="rId9" Type="http://schemas.openxmlformats.org/officeDocument/2006/relationships/oleObject" Target="../embeddings/oleObject48.bin"/></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49.bin"/><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52.emf"/><Relationship Id="rId5" Type="http://schemas.openxmlformats.org/officeDocument/2006/relationships/oleObject" Target="../embeddings/oleObject50.bin"/><Relationship Id="rId4" Type="http://schemas.openxmlformats.org/officeDocument/2006/relationships/image" Target="../media/image51.emf"/></Relationships>
</file>

<file path=ppt/slides/_rels/slide22.xml.rels><?xml version="1.0" encoding="UTF-8" standalone="yes"?>
<Relationships xmlns="http://schemas.openxmlformats.org/package/2006/relationships"><Relationship Id="rId8" Type="http://schemas.openxmlformats.org/officeDocument/2006/relationships/image" Target="../media/image55.wmf"/><Relationship Id="rId13" Type="http://schemas.openxmlformats.org/officeDocument/2006/relationships/oleObject" Target="../embeddings/oleObject56.bin"/><Relationship Id="rId3" Type="http://schemas.openxmlformats.org/officeDocument/2006/relationships/oleObject" Target="../embeddings/oleObject51.bin"/><Relationship Id="rId7" Type="http://schemas.openxmlformats.org/officeDocument/2006/relationships/oleObject" Target="../embeddings/oleObject53.bin"/><Relationship Id="rId12" Type="http://schemas.openxmlformats.org/officeDocument/2006/relationships/image" Target="../media/image57.wmf"/><Relationship Id="rId2" Type="http://schemas.openxmlformats.org/officeDocument/2006/relationships/slideLayout" Target="../slideLayouts/slideLayout2.xml"/><Relationship Id="rId16" Type="http://schemas.openxmlformats.org/officeDocument/2006/relationships/image" Target="../media/image59.wmf"/><Relationship Id="rId1" Type="http://schemas.openxmlformats.org/officeDocument/2006/relationships/vmlDrawing" Target="../drawings/vmlDrawing18.vml"/><Relationship Id="rId6" Type="http://schemas.openxmlformats.org/officeDocument/2006/relationships/image" Target="../media/image54.emf"/><Relationship Id="rId11" Type="http://schemas.openxmlformats.org/officeDocument/2006/relationships/oleObject" Target="../embeddings/oleObject55.bin"/><Relationship Id="rId5" Type="http://schemas.openxmlformats.org/officeDocument/2006/relationships/oleObject" Target="../embeddings/oleObject52.bin"/><Relationship Id="rId15" Type="http://schemas.openxmlformats.org/officeDocument/2006/relationships/oleObject" Target="../embeddings/oleObject57.bin"/><Relationship Id="rId10" Type="http://schemas.openxmlformats.org/officeDocument/2006/relationships/image" Target="../media/image56.wmf"/><Relationship Id="rId4" Type="http://schemas.openxmlformats.org/officeDocument/2006/relationships/image" Target="../media/image53.wmf"/><Relationship Id="rId9" Type="http://schemas.openxmlformats.org/officeDocument/2006/relationships/oleObject" Target="../embeddings/oleObject54.bin"/><Relationship Id="rId14" Type="http://schemas.openxmlformats.org/officeDocument/2006/relationships/image" Target="../media/image58.wmf"/></Relationships>
</file>

<file path=ppt/slides/_rels/slide23.xml.rels><?xml version="1.0" encoding="UTF-8" standalone="yes"?>
<Relationships xmlns="http://schemas.openxmlformats.org/package/2006/relationships"><Relationship Id="rId8" Type="http://schemas.openxmlformats.org/officeDocument/2006/relationships/image" Target="../media/image62.wmf"/><Relationship Id="rId13" Type="http://schemas.openxmlformats.org/officeDocument/2006/relationships/oleObject" Target="../embeddings/oleObject63.bin"/><Relationship Id="rId18" Type="http://schemas.openxmlformats.org/officeDocument/2006/relationships/image" Target="../media/image67.wmf"/><Relationship Id="rId3" Type="http://schemas.openxmlformats.org/officeDocument/2006/relationships/oleObject" Target="../embeddings/oleObject58.bin"/><Relationship Id="rId21" Type="http://schemas.openxmlformats.org/officeDocument/2006/relationships/oleObject" Target="../embeddings/oleObject67.bin"/><Relationship Id="rId7" Type="http://schemas.openxmlformats.org/officeDocument/2006/relationships/oleObject" Target="../embeddings/oleObject60.bin"/><Relationship Id="rId12" Type="http://schemas.openxmlformats.org/officeDocument/2006/relationships/image" Target="../media/image64.wmf"/><Relationship Id="rId17" Type="http://schemas.openxmlformats.org/officeDocument/2006/relationships/oleObject" Target="../embeddings/oleObject65.bin"/><Relationship Id="rId25" Type="http://schemas.openxmlformats.org/officeDocument/2006/relationships/image" Target="../media/image70.wmf"/><Relationship Id="rId2" Type="http://schemas.openxmlformats.org/officeDocument/2006/relationships/slideLayout" Target="../slideLayouts/slideLayout2.xml"/><Relationship Id="rId16" Type="http://schemas.openxmlformats.org/officeDocument/2006/relationships/image" Target="../media/image66.wmf"/><Relationship Id="rId20" Type="http://schemas.openxmlformats.org/officeDocument/2006/relationships/image" Target="../media/image68.wmf"/><Relationship Id="rId1" Type="http://schemas.openxmlformats.org/officeDocument/2006/relationships/vmlDrawing" Target="../drawings/vmlDrawing19.vml"/><Relationship Id="rId6" Type="http://schemas.openxmlformats.org/officeDocument/2006/relationships/image" Target="../media/image61.emf"/><Relationship Id="rId11" Type="http://schemas.openxmlformats.org/officeDocument/2006/relationships/oleObject" Target="../embeddings/oleObject62.bin"/><Relationship Id="rId24" Type="http://schemas.openxmlformats.org/officeDocument/2006/relationships/oleObject" Target="../embeddings/oleObject69.bin"/><Relationship Id="rId5" Type="http://schemas.openxmlformats.org/officeDocument/2006/relationships/oleObject" Target="../embeddings/oleObject59.bin"/><Relationship Id="rId15" Type="http://schemas.openxmlformats.org/officeDocument/2006/relationships/oleObject" Target="../embeddings/oleObject64.bin"/><Relationship Id="rId23" Type="http://schemas.openxmlformats.org/officeDocument/2006/relationships/oleObject" Target="../embeddings/oleObject68.bin"/><Relationship Id="rId10" Type="http://schemas.openxmlformats.org/officeDocument/2006/relationships/image" Target="../media/image63.wmf"/><Relationship Id="rId19" Type="http://schemas.openxmlformats.org/officeDocument/2006/relationships/oleObject" Target="../embeddings/oleObject66.bin"/><Relationship Id="rId4" Type="http://schemas.openxmlformats.org/officeDocument/2006/relationships/image" Target="../media/image60.wmf"/><Relationship Id="rId9" Type="http://schemas.openxmlformats.org/officeDocument/2006/relationships/oleObject" Target="../embeddings/oleObject61.bin"/><Relationship Id="rId14" Type="http://schemas.openxmlformats.org/officeDocument/2006/relationships/image" Target="../media/image65.wmf"/><Relationship Id="rId22" Type="http://schemas.openxmlformats.org/officeDocument/2006/relationships/image" Target="../media/image69.wmf"/></Relationships>
</file>

<file path=ppt/slides/_rels/slide24.xml.rels><?xml version="1.0" encoding="UTF-8" standalone="yes"?>
<Relationships xmlns="http://schemas.openxmlformats.org/package/2006/relationships"><Relationship Id="rId8" Type="http://schemas.openxmlformats.org/officeDocument/2006/relationships/image" Target="../media/image73.emf"/><Relationship Id="rId13" Type="http://schemas.openxmlformats.org/officeDocument/2006/relationships/oleObject" Target="../embeddings/oleObject75.bin"/><Relationship Id="rId18" Type="http://schemas.openxmlformats.org/officeDocument/2006/relationships/image" Target="../media/image78.wmf"/><Relationship Id="rId3" Type="http://schemas.openxmlformats.org/officeDocument/2006/relationships/oleObject" Target="../embeddings/oleObject70.bin"/><Relationship Id="rId7" Type="http://schemas.openxmlformats.org/officeDocument/2006/relationships/oleObject" Target="../embeddings/oleObject72.bin"/><Relationship Id="rId12" Type="http://schemas.openxmlformats.org/officeDocument/2006/relationships/image" Target="../media/image75.wmf"/><Relationship Id="rId17" Type="http://schemas.openxmlformats.org/officeDocument/2006/relationships/oleObject" Target="../embeddings/oleObject77.bin"/><Relationship Id="rId2" Type="http://schemas.openxmlformats.org/officeDocument/2006/relationships/slideLayout" Target="../slideLayouts/slideLayout2.xml"/><Relationship Id="rId16" Type="http://schemas.openxmlformats.org/officeDocument/2006/relationships/image" Target="../media/image77.wmf"/><Relationship Id="rId1" Type="http://schemas.openxmlformats.org/officeDocument/2006/relationships/vmlDrawing" Target="../drawings/vmlDrawing20.vml"/><Relationship Id="rId6" Type="http://schemas.openxmlformats.org/officeDocument/2006/relationships/image" Target="../media/image72.wmf"/><Relationship Id="rId11" Type="http://schemas.openxmlformats.org/officeDocument/2006/relationships/oleObject" Target="../embeddings/oleObject74.bin"/><Relationship Id="rId5" Type="http://schemas.openxmlformats.org/officeDocument/2006/relationships/oleObject" Target="../embeddings/oleObject71.bin"/><Relationship Id="rId15" Type="http://schemas.openxmlformats.org/officeDocument/2006/relationships/oleObject" Target="../embeddings/oleObject76.bin"/><Relationship Id="rId10" Type="http://schemas.openxmlformats.org/officeDocument/2006/relationships/image" Target="../media/image74.emf"/><Relationship Id="rId4" Type="http://schemas.openxmlformats.org/officeDocument/2006/relationships/image" Target="../media/image71.emf"/><Relationship Id="rId9" Type="http://schemas.openxmlformats.org/officeDocument/2006/relationships/oleObject" Target="../embeddings/oleObject73.bin"/><Relationship Id="rId14" Type="http://schemas.openxmlformats.org/officeDocument/2006/relationships/image" Target="../media/image76.w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78.bin"/><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image" Target="../media/image80.wmf"/><Relationship Id="rId5" Type="http://schemas.openxmlformats.org/officeDocument/2006/relationships/oleObject" Target="../embeddings/oleObject79.bin"/><Relationship Id="rId4" Type="http://schemas.openxmlformats.org/officeDocument/2006/relationships/image" Target="../media/image79.wmf"/></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3.wmf"/></Relationships>
</file>

<file path=ppt/slides/_rels/slide5.xml.rels><?xml version="1.0" encoding="UTF-8" standalone="yes"?>
<Relationships xmlns="http://schemas.openxmlformats.org/package/2006/relationships"><Relationship Id="rId8" Type="http://schemas.openxmlformats.org/officeDocument/2006/relationships/image" Target="../media/image6.emf"/><Relationship Id="rId3" Type="http://schemas.openxmlformats.org/officeDocument/2006/relationships/oleObject" Target="../embeddings/oleObject3.bin"/><Relationship Id="rId7"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5.wmf"/><Relationship Id="rId5" Type="http://schemas.openxmlformats.org/officeDocument/2006/relationships/oleObject" Target="../embeddings/oleObject4.bin"/><Relationship Id="rId4" Type="http://schemas.openxmlformats.org/officeDocument/2006/relationships/image" Target="../media/image4.emf"/><Relationship Id="rId9" Type="http://schemas.openxmlformats.org/officeDocument/2006/relationships/image" Target="../media/image7.png"/></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8.wmf"/></Relationships>
</file>

<file path=ppt/slides/_rels/slide7.xml.rels><?xml version="1.0" encoding="UTF-8" standalone="yes"?>
<Relationships xmlns="http://schemas.openxmlformats.org/package/2006/relationships"><Relationship Id="rId8" Type="http://schemas.openxmlformats.org/officeDocument/2006/relationships/image" Target="../media/image11.wmf"/><Relationship Id="rId3" Type="http://schemas.openxmlformats.org/officeDocument/2006/relationships/oleObject" Target="../embeddings/oleObject7.bin"/><Relationship Id="rId7"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10.emf"/><Relationship Id="rId5" Type="http://schemas.openxmlformats.org/officeDocument/2006/relationships/oleObject" Target="../embeddings/oleObject8.bin"/><Relationship Id="rId4" Type="http://schemas.openxmlformats.org/officeDocument/2006/relationships/image" Target="../media/image9.wmf"/></Relationships>
</file>

<file path=ppt/slides/_rels/slide8.xml.rels><?xml version="1.0" encoding="UTF-8" standalone="yes"?>
<Relationships xmlns="http://schemas.openxmlformats.org/package/2006/relationships"><Relationship Id="rId8" Type="http://schemas.openxmlformats.org/officeDocument/2006/relationships/image" Target="../media/image14.wmf"/><Relationship Id="rId13" Type="http://schemas.openxmlformats.org/officeDocument/2006/relationships/oleObject" Target="../embeddings/oleObject15.bin"/><Relationship Id="rId3" Type="http://schemas.openxmlformats.org/officeDocument/2006/relationships/oleObject" Target="../embeddings/oleObject10.bin"/><Relationship Id="rId7" Type="http://schemas.openxmlformats.org/officeDocument/2006/relationships/oleObject" Target="../embeddings/oleObject12.bin"/><Relationship Id="rId12" Type="http://schemas.openxmlformats.org/officeDocument/2006/relationships/image" Target="../media/image16.wmf"/><Relationship Id="rId2" Type="http://schemas.openxmlformats.org/officeDocument/2006/relationships/slideLayout" Target="../slideLayouts/slideLayout2.xml"/><Relationship Id="rId16" Type="http://schemas.openxmlformats.org/officeDocument/2006/relationships/image" Target="../media/image18.wmf"/><Relationship Id="rId1" Type="http://schemas.openxmlformats.org/officeDocument/2006/relationships/vmlDrawing" Target="../drawings/vmlDrawing6.vml"/><Relationship Id="rId6" Type="http://schemas.openxmlformats.org/officeDocument/2006/relationships/image" Target="../media/image13.wmf"/><Relationship Id="rId11" Type="http://schemas.openxmlformats.org/officeDocument/2006/relationships/oleObject" Target="../embeddings/oleObject14.bin"/><Relationship Id="rId5" Type="http://schemas.openxmlformats.org/officeDocument/2006/relationships/oleObject" Target="../embeddings/oleObject11.bin"/><Relationship Id="rId15" Type="http://schemas.openxmlformats.org/officeDocument/2006/relationships/oleObject" Target="../embeddings/oleObject16.bin"/><Relationship Id="rId10" Type="http://schemas.openxmlformats.org/officeDocument/2006/relationships/image" Target="../media/image15.wmf"/><Relationship Id="rId4" Type="http://schemas.openxmlformats.org/officeDocument/2006/relationships/image" Target="../media/image12.wmf"/><Relationship Id="rId9" Type="http://schemas.openxmlformats.org/officeDocument/2006/relationships/oleObject" Target="../embeddings/oleObject13.bin"/><Relationship Id="rId14" Type="http://schemas.openxmlformats.org/officeDocument/2006/relationships/image" Target="../media/image17.wmf"/></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20.wmf"/><Relationship Id="rId5" Type="http://schemas.openxmlformats.org/officeDocument/2006/relationships/oleObject" Target="../embeddings/oleObject18.bin"/><Relationship Id="rId4" Type="http://schemas.openxmlformats.org/officeDocument/2006/relationships/image" Target="../media/image19.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2.2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Multiplication and Division with Fractions</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0" y="1280160"/>
            <a:ext cx="8229600" cy="1945148"/>
          </a:xfrm>
          <a:solidFill>
            <a:srgbClr val="FFFFCC"/>
          </a:solidFill>
          <a:ln w="28575">
            <a:solidFill>
              <a:srgbClr val="000000"/>
            </a:solidFill>
          </a:ln>
        </p:spPr>
        <p:txBody>
          <a:bodyPr>
            <a:spAutoFit/>
          </a:bodyPr>
          <a:lstStyle/>
          <a:p>
            <a:pPr marL="23813" indent="-23813" algn="ctr" eaLnBrk="0" hangingPunct="0">
              <a:lnSpc>
                <a:spcPct val="90000"/>
              </a:lnSpc>
            </a:pPr>
            <a:r>
              <a:rPr lang="en-US" b="1" dirty="0" smtClean="0">
                <a:solidFill>
                  <a:srgbClr val="000000"/>
                </a:solidFill>
              </a:rPr>
              <a:t>The Fundamental Principle of Fractions </a:t>
            </a:r>
            <a:endParaRPr lang="en-US" dirty="0" smtClean="0">
              <a:solidFill>
                <a:srgbClr val="000000"/>
              </a:solidFill>
            </a:endParaRPr>
          </a:p>
          <a:p>
            <a:pPr marL="23813" indent="-23813" algn="just" eaLnBrk="0" hangingPunct="0">
              <a:lnSpc>
                <a:spcPct val="90000"/>
              </a:lnSpc>
            </a:pPr>
            <a:endParaRPr lang="en-US" dirty="0" smtClean="0">
              <a:solidFill>
                <a:srgbClr val="000000"/>
              </a:solidFill>
            </a:endParaRPr>
          </a:p>
          <a:p>
            <a:pPr marL="23813" indent="-23813" algn="just" eaLnBrk="0" hangingPunct="0">
              <a:lnSpc>
                <a:spcPct val="90000"/>
              </a:lnSpc>
            </a:pPr>
            <a:endParaRPr lang="en-US" i="1" dirty="0" smtClean="0"/>
          </a:p>
          <a:p>
            <a:endParaRPr lang="en-US" dirty="0"/>
          </a:p>
        </p:txBody>
      </p:sp>
      <p:sp>
        <p:nvSpPr>
          <p:cNvPr id="1130498" name="Rectangle 2"/>
          <p:cNvSpPr>
            <a:spLocks noGrp="1"/>
          </p:cNvSpPr>
          <p:nvPr>
            <p:ph type="title"/>
          </p:nvPr>
        </p:nvSpPr>
        <p:spPr>
          <a:prstGeom prst="rect">
            <a:avLst/>
          </a:prstGeom>
          <a:noFill/>
        </p:spPr>
        <p:txBody>
          <a:bodyPr/>
          <a:lstStyle/>
          <a:p>
            <a:pPr>
              <a:lnSpc>
                <a:spcPct val="80000"/>
              </a:lnSpc>
            </a:pPr>
            <a:r>
              <a:rPr lang="en-US" sz="3200" smtClean="0">
                <a:solidFill>
                  <a:schemeClr val="accent1"/>
                </a:solidFill>
              </a:rPr>
              <a:t>Multiplication</a:t>
            </a:r>
          </a:p>
        </p:txBody>
      </p:sp>
      <p:graphicFrame>
        <p:nvGraphicFramePr>
          <p:cNvPr id="1130512" name="Object 16"/>
          <p:cNvGraphicFramePr>
            <a:graphicFrameLocks noChangeAspect="1"/>
          </p:cNvGraphicFramePr>
          <p:nvPr/>
        </p:nvGraphicFramePr>
        <p:xfrm>
          <a:off x="2813050" y="1981200"/>
          <a:ext cx="3517900" cy="838200"/>
        </p:xfrm>
        <a:graphic>
          <a:graphicData uri="http://schemas.openxmlformats.org/presentationml/2006/ole">
            <mc:AlternateContent xmlns:mc="http://schemas.openxmlformats.org/markup-compatibility/2006">
              <mc:Choice xmlns:v="urn:schemas-microsoft-com:vml" Requires="v">
                <p:oleObj spid="_x0000_s7171" name="Equation" r:id="rId3" imgW="3517560" imgH="838080" progId="Equation.DSMT4">
                  <p:embed/>
                </p:oleObj>
              </mc:Choice>
              <mc:Fallback>
                <p:oleObj name="Equation" r:id="rId3" imgW="3517560" imgH="838080" progId="Equation.DSMT4">
                  <p:embed/>
                  <p:pic>
                    <p:nvPicPr>
                      <p:cNvPr id="0" name="Object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13050" y="1981200"/>
                        <a:ext cx="3517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1522" name="Rectangle 2"/>
          <p:cNvSpPr>
            <a:spLocks noGrp="1"/>
          </p:cNvSpPr>
          <p:nvPr>
            <p:ph type="title"/>
          </p:nvPr>
        </p:nvSpPr>
        <p:spPr>
          <a:prstGeom prst="rect">
            <a:avLst/>
          </a:prstGeom>
          <a:noFill/>
        </p:spPr>
        <p:txBody>
          <a:bodyPr/>
          <a:lstStyle/>
          <a:p>
            <a:pPr>
              <a:lnSpc>
                <a:spcPct val="80000"/>
              </a:lnSpc>
            </a:pPr>
            <a:r>
              <a:rPr lang="en-US" sz="3200" smtClean="0">
                <a:solidFill>
                  <a:schemeClr val="accent1"/>
                </a:solidFill>
              </a:rPr>
              <a:t>Multiplication</a:t>
            </a:r>
          </a:p>
        </p:txBody>
      </p:sp>
      <p:sp>
        <p:nvSpPr>
          <p:cNvPr id="5" name="Content Placeholder 4"/>
          <p:cNvSpPr>
            <a:spLocks noGrp="1"/>
          </p:cNvSpPr>
          <p:nvPr>
            <p:ph idx="1"/>
          </p:nvPr>
        </p:nvSpPr>
        <p:spPr>
          <a:xfrm>
            <a:off x="457200" y="1280160"/>
            <a:ext cx="8229600" cy="2332946"/>
          </a:xfrm>
          <a:solidFill>
            <a:srgbClr val="FFFFCC"/>
          </a:solidFill>
          <a:ln w="28575">
            <a:solidFill>
              <a:srgbClr val="000000"/>
            </a:solidFill>
          </a:ln>
        </p:spPr>
        <p:txBody>
          <a:bodyPr>
            <a:spAutoFit/>
          </a:bodyPr>
          <a:lstStyle/>
          <a:p>
            <a:pPr marL="23813" indent="-23813" algn="ctr" eaLnBrk="0" hangingPunct="0"/>
            <a:r>
              <a:rPr lang="en-US" b="1" dirty="0" smtClean="0">
                <a:solidFill>
                  <a:srgbClr val="000000"/>
                </a:solidFill>
              </a:rPr>
              <a:t>To Build a Fraction to Higher Terms</a:t>
            </a:r>
            <a:endParaRPr lang="en-US" dirty="0" smtClean="0">
              <a:solidFill>
                <a:srgbClr val="000000"/>
              </a:solidFill>
            </a:endParaRPr>
          </a:p>
          <a:p>
            <a:pPr marL="23813" indent="-23813" eaLnBrk="0" hangingPunct="0"/>
            <a:r>
              <a:rPr lang="en-US" b="1" dirty="0" smtClean="0">
                <a:solidFill>
                  <a:srgbClr val="BF0000"/>
                </a:solidFill>
              </a:rPr>
              <a:t>To build a fraction to higher terms</a:t>
            </a:r>
            <a:r>
              <a:rPr lang="en-US" b="1" dirty="0" smtClean="0">
                <a:solidFill>
                  <a:srgbClr val="000000"/>
                </a:solidFill>
              </a:rPr>
              <a:t>, </a:t>
            </a:r>
            <a:r>
              <a:rPr lang="en-US" dirty="0" smtClean="0">
                <a:solidFill>
                  <a:srgbClr val="000000"/>
                </a:solidFill>
              </a:rPr>
              <a:t>use the Fundamental Principle and multiply both the numerator and denominator by the same nonzero number.</a:t>
            </a:r>
            <a:r>
              <a:rPr lang="en-US" i="1" dirty="0" smtClean="0"/>
              <a:t> </a:t>
            </a: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2546" name="Rectangle 2"/>
          <p:cNvSpPr>
            <a:spLocks noGrp="1"/>
          </p:cNvSpPr>
          <p:nvPr>
            <p:ph type="title"/>
          </p:nvPr>
        </p:nvSpPr>
        <p:spPr>
          <a:prstGeom prst="rect">
            <a:avLst/>
          </a:prstGeom>
          <a:noFill/>
        </p:spPr>
        <p:txBody>
          <a:bodyPr/>
          <a:lstStyle/>
          <a:p>
            <a:pPr>
              <a:lnSpc>
                <a:spcPct val="80000"/>
              </a:lnSpc>
            </a:pPr>
            <a:r>
              <a:rPr lang="en-US" sz="3200" smtClean="0">
                <a:solidFill>
                  <a:schemeClr val="accent1"/>
                </a:solidFill>
              </a:rPr>
              <a:t>Multiplication</a:t>
            </a:r>
          </a:p>
        </p:txBody>
      </p:sp>
      <p:sp>
        <p:nvSpPr>
          <p:cNvPr id="5" name="Content Placeholder 4"/>
          <p:cNvSpPr>
            <a:spLocks noGrp="1"/>
          </p:cNvSpPr>
          <p:nvPr>
            <p:ph idx="1"/>
          </p:nvPr>
        </p:nvSpPr>
        <p:spPr>
          <a:xfrm>
            <a:off x="457200" y="1280160"/>
            <a:ext cx="8229600" cy="2763834"/>
          </a:xfrm>
          <a:solidFill>
            <a:srgbClr val="FFFFCC"/>
          </a:solidFill>
          <a:ln w="28575">
            <a:solidFill>
              <a:srgbClr val="000000"/>
            </a:solidFill>
          </a:ln>
        </p:spPr>
        <p:txBody>
          <a:bodyPr>
            <a:spAutoFit/>
          </a:bodyPr>
          <a:lstStyle/>
          <a:p>
            <a:pPr marL="23813" indent="-23813" algn="ctr" eaLnBrk="0" hangingPunct="0"/>
            <a:r>
              <a:rPr lang="en-US" b="1" dirty="0" smtClean="0">
                <a:solidFill>
                  <a:srgbClr val="000000"/>
                </a:solidFill>
              </a:rPr>
              <a:t>To Reduce a Fraction</a:t>
            </a:r>
            <a:endParaRPr lang="en-US" dirty="0" smtClean="0">
              <a:solidFill>
                <a:srgbClr val="000000"/>
              </a:solidFill>
            </a:endParaRPr>
          </a:p>
          <a:p>
            <a:pPr marL="23813" indent="-23813" eaLnBrk="0" hangingPunct="0"/>
            <a:r>
              <a:rPr lang="en-US" b="1" dirty="0" smtClean="0">
                <a:solidFill>
                  <a:srgbClr val="BF0000"/>
                </a:solidFill>
              </a:rPr>
              <a:t>To reduce a fraction</a:t>
            </a:r>
            <a:r>
              <a:rPr lang="en-US" b="1" dirty="0" smtClean="0">
                <a:solidFill>
                  <a:srgbClr val="000000"/>
                </a:solidFill>
              </a:rPr>
              <a:t>, </a:t>
            </a:r>
            <a:r>
              <a:rPr lang="en-US" dirty="0" smtClean="0">
                <a:solidFill>
                  <a:srgbClr val="000000"/>
                </a:solidFill>
              </a:rPr>
              <a:t>factor both the numerator and denominator and use the Fundamental Principle to “divide out” any common factors. If the numerator and the denominator have no common prime factors, the fraction has been reduced to </a:t>
            </a:r>
            <a:r>
              <a:rPr lang="en-US" b="1" dirty="0" smtClean="0">
                <a:solidFill>
                  <a:srgbClr val="BF0000"/>
                </a:solidFill>
              </a:rPr>
              <a:t>lowest terms</a:t>
            </a:r>
            <a:r>
              <a:rPr lang="en-US" dirty="0" smtClean="0">
                <a:solidFill>
                  <a:srgbClr val="000000"/>
                </a:solidFill>
              </a:rPr>
              <a:t>.</a:t>
            </a: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5858"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Example 3: Fundamental Principal of Fractions</a:t>
            </a:r>
          </a:p>
        </p:txBody>
      </p:sp>
      <p:sp>
        <p:nvSpPr>
          <p:cNvPr id="1145859" name="Rectangle 3"/>
          <p:cNvSpPr>
            <a:spLocks noGrp="1"/>
          </p:cNvSpPr>
          <p:nvPr>
            <p:ph idx="1"/>
          </p:nvPr>
        </p:nvSpPr>
        <p:spPr>
          <a:prstGeom prst="rect">
            <a:avLst/>
          </a:prstGeom>
        </p:spPr>
        <p:txBody>
          <a:bodyPr/>
          <a:lstStyle/>
          <a:p>
            <a:pPr marL="0" indent="0">
              <a:buFont typeface="Courier New" pitchFamily="49" charset="0"/>
              <a:buNone/>
              <a:tabLst>
                <a:tab pos="457200" algn="l"/>
              </a:tabLst>
            </a:pPr>
            <a:r>
              <a:rPr lang="en-US" b="1" i="0" dirty="0" smtClean="0">
                <a:solidFill>
                  <a:schemeClr val="tx1"/>
                </a:solidFill>
              </a:rPr>
              <a:t>a.	</a:t>
            </a:r>
            <a:r>
              <a:rPr lang="en-US" i="0" dirty="0" smtClean="0">
                <a:solidFill>
                  <a:schemeClr val="tx1"/>
                </a:solidFill>
              </a:rPr>
              <a:t>Build        to higher terms with denominator of </a:t>
            </a:r>
            <a:r>
              <a:rPr lang="en-US" i="0" dirty="0" smtClean="0">
                <a:solidFill>
                  <a:srgbClr val="0000FF"/>
                </a:solidFill>
              </a:rPr>
              <a:t>16</a:t>
            </a:r>
            <a:r>
              <a:rPr lang="en-US" i="1" dirty="0" smtClean="0">
                <a:solidFill>
                  <a:srgbClr val="0000FF"/>
                </a:solidFill>
              </a:rPr>
              <a:t>a</a:t>
            </a:r>
            <a:r>
              <a:rPr lang="en-US" i="0" dirty="0" smtClean="0">
                <a:solidFill>
                  <a:schemeClr val="tx1"/>
                </a:solidFill>
              </a:rPr>
              <a:t>. </a:t>
            </a:r>
          </a:p>
          <a:p>
            <a:pPr marL="0" indent="0">
              <a:spcBef>
                <a:spcPct val="45000"/>
              </a:spcBef>
              <a:buFont typeface="Courier New" pitchFamily="49" charset="0"/>
              <a:buNone/>
              <a:tabLst>
                <a:tab pos="457200" algn="l"/>
              </a:tabLst>
            </a:pPr>
            <a:r>
              <a:rPr lang="en-US" b="1" i="0" dirty="0" smtClean="0">
                <a:solidFill>
                  <a:schemeClr val="tx1"/>
                </a:solidFill>
              </a:rPr>
              <a:t>Solution: </a:t>
            </a:r>
            <a:endParaRPr lang="en-US" i="0" dirty="0" smtClean="0">
              <a:solidFill>
                <a:schemeClr val="tx1"/>
              </a:solidFill>
            </a:endParaRPr>
          </a:p>
          <a:p>
            <a:pPr marL="0" indent="0">
              <a:spcBef>
                <a:spcPct val="40000"/>
              </a:spcBef>
              <a:buFont typeface="Courier New" pitchFamily="49" charset="0"/>
              <a:buNone/>
              <a:tabLst>
                <a:tab pos="457200" algn="l"/>
              </a:tabLst>
            </a:pPr>
            <a:r>
              <a:rPr lang="en-US" i="0" dirty="0" smtClean="0">
                <a:solidFill>
                  <a:schemeClr val="tx1"/>
                </a:solidFill>
              </a:rPr>
              <a:t>Because we know that </a:t>
            </a:r>
            <a:r>
              <a:rPr lang="en-US" i="0" dirty="0" smtClean="0">
                <a:solidFill>
                  <a:srgbClr val="FF00FF"/>
                </a:solidFill>
              </a:rPr>
              <a:t>8 · 2</a:t>
            </a:r>
            <a:r>
              <a:rPr lang="en-US" i="1" dirty="0" smtClean="0">
                <a:solidFill>
                  <a:srgbClr val="FF00FF"/>
                </a:solidFill>
              </a:rPr>
              <a:t>a</a:t>
            </a:r>
            <a:r>
              <a:rPr lang="en-US" dirty="0" smtClean="0">
                <a:solidFill>
                  <a:srgbClr val="FF00FF"/>
                </a:solidFill>
              </a:rPr>
              <a:t> </a:t>
            </a:r>
            <a:r>
              <a:rPr lang="en-US" i="0" dirty="0" smtClean="0">
                <a:solidFill>
                  <a:srgbClr val="FF00FF"/>
                </a:solidFill>
              </a:rPr>
              <a:t>= 16</a:t>
            </a:r>
            <a:r>
              <a:rPr lang="en-US" i="1" dirty="0" smtClean="0">
                <a:solidFill>
                  <a:srgbClr val="FF00FF"/>
                </a:solidFill>
              </a:rPr>
              <a:t>a</a:t>
            </a:r>
            <a:r>
              <a:rPr lang="en-US" i="0" dirty="0" smtClean="0">
                <a:solidFill>
                  <a:schemeClr val="tx1"/>
                </a:solidFill>
              </a:rPr>
              <a:t>, use </a:t>
            </a:r>
            <a:r>
              <a:rPr lang="en-US" i="1" dirty="0" smtClean="0">
                <a:solidFill>
                  <a:srgbClr val="FF00FF"/>
                </a:solidFill>
              </a:rPr>
              <a:t>k</a:t>
            </a:r>
            <a:r>
              <a:rPr lang="en-US" dirty="0" smtClean="0">
                <a:solidFill>
                  <a:srgbClr val="FF00FF"/>
                </a:solidFill>
              </a:rPr>
              <a:t> </a:t>
            </a:r>
            <a:r>
              <a:rPr lang="en-US" i="0" dirty="0" smtClean="0">
                <a:solidFill>
                  <a:srgbClr val="FF00FF"/>
                </a:solidFill>
              </a:rPr>
              <a:t>= 2</a:t>
            </a:r>
            <a:r>
              <a:rPr lang="en-US" i="1" dirty="0" smtClean="0">
                <a:solidFill>
                  <a:srgbClr val="FF00FF"/>
                </a:solidFill>
              </a:rPr>
              <a:t>a</a:t>
            </a:r>
            <a:r>
              <a:rPr lang="en-US" dirty="0" smtClean="0">
                <a:solidFill>
                  <a:schemeClr val="tx1"/>
                </a:solidFill>
              </a:rPr>
              <a:t> </a:t>
            </a:r>
            <a:r>
              <a:rPr lang="en-US" i="0" dirty="0" smtClean="0">
                <a:solidFill>
                  <a:schemeClr val="tx1"/>
                </a:solidFill>
              </a:rPr>
              <a:t>and</a:t>
            </a:r>
            <a:r>
              <a:rPr lang="en-US" sz="2400" i="0" dirty="0" smtClean="0">
                <a:solidFill>
                  <a:schemeClr val="tx1"/>
                </a:solidFill>
              </a:rPr>
              <a:t> </a:t>
            </a:r>
          </a:p>
        </p:txBody>
      </p:sp>
      <p:graphicFrame>
        <p:nvGraphicFramePr>
          <p:cNvPr id="1145860" name="Object 4"/>
          <p:cNvGraphicFramePr>
            <a:graphicFrameLocks noChangeAspect="1"/>
          </p:cNvGraphicFramePr>
          <p:nvPr/>
        </p:nvGraphicFramePr>
        <p:xfrm>
          <a:off x="1791855" y="1143000"/>
          <a:ext cx="508000" cy="838200"/>
        </p:xfrm>
        <a:graphic>
          <a:graphicData uri="http://schemas.openxmlformats.org/presentationml/2006/ole">
            <mc:AlternateContent xmlns:mc="http://schemas.openxmlformats.org/markup-compatibility/2006">
              <mc:Choice xmlns:v="urn:schemas-microsoft-com:vml" Requires="v">
                <p:oleObj spid="_x0000_s8198" name="Equation" r:id="rId3" imgW="507960" imgH="838080" progId="Equation.DSMT4">
                  <p:embed/>
                </p:oleObj>
              </mc:Choice>
              <mc:Fallback>
                <p:oleObj name="Equation" r:id="rId3" imgW="507960" imgH="83808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91855" y="1143000"/>
                        <a:ext cx="508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45861" name="Object 5"/>
          <p:cNvGraphicFramePr>
            <a:graphicFrameLocks noChangeAspect="1"/>
          </p:cNvGraphicFramePr>
          <p:nvPr/>
        </p:nvGraphicFramePr>
        <p:xfrm>
          <a:off x="530352" y="3200400"/>
          <a:ext cx="1346200" cy="838200"/>
        </p:xfrm>
        <a:graphic>
          <a:graphicData uri="http://schemas.openxmlformats.org/presentationml/2006/ole">
            <mc:AlternateContent xmlns:mc="http://schemas.openxmlformats.org/markup-compatibility/2006">
              <mc:Choice xmlns:v="urn:schemas-microsoft-com:vml" Requires="v">
                <p:oleObj spid="_x0000_s8199" name="Equation" r:id="rId5" imgW="1346040" imgH="838080" progId="Equation.DSMT4">
                  <p:embed/>
                </p:oleObj>
              </mc:Choice>
              <mc:Fallback>
                <p:oleObj name="Equation" r:id="rId5" imgW="1346040" imgH="83808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3200400"/>
                        <a:ext cx="1346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8196" name="Object 4"/>
          <p:cNvGraphicFramePr>
            <a:graphicFrameLocks noChangeAspect="1"/>
          </p:cNvGraphicFramePr>
          <p:nvPr/>
        </p:nvGraphicFramePr>
        <p:xfrm>
          <a:off x="1981200" y="3200400"/>
          <a:ext cx="1346200" cy="838200"/>
        </p:xfrm>
        <a:graphic>
          <a:graphicData uri="http://schemas.openxmlformats.org/presentationml/2006/ole">
            <mc:AlternateContent xmlns:mc="http://schemas.openxmlformats.org/markup-compatibility/2006">
              <mc:Choice xmlns:v="urn:schemas-microsoft-com:vml" Requires="v">
                <p:oleObj spid="_x0000_s8200" name="Equation" r:id="rId7" imgW="1346040" imgH="838080" progId="Equation.DSMT4">
                  <p:embed/>
                </p:oleObj>
              </mc:Choice>
              <mc:Fallback>
                <p:oleObj name="Equation" r:id="rId7" imgW="134604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81200" y="3200400"/>
                        <a:ext cx="1346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7" name="Object 5"/>
          <p:cNvGraphicFramePr>
            <a:graphicFrameLocks noChangeAspect="1"/>
          </p:cNvGraphicFramePr>
          <p:nvPr/>
        </p:nvGraphicFramePr>
        <p:xfrm>
          <a:off x="3429000" y="3200400"/>
          <a:ext cx="1231900" cy="838200"/>
        </p:xfrm>
        <a:graphic>
          <a:graphicData uri="http://schemas.openxmlformats.org/presentationml/2006/ole">
            <mc:AlternateContent xmlns:mc="http://schemas.openxmlformats.org/markup-compatibility/2006">
              <mc:Choice xmlns:v="urn:schemas-microsoft-com:vml" Requires="v">
                <p:oleObj spid="_x0000_s8201" name="Equation" r:id="rId9" imgW="1231560" imgH="838080" progId="Equation.DSMT4">
                  <p:embed/>
                </p:oleObj>
              </mc:Choice>
              <mc:Fallback>
                <p:oleObj name="Equation" r:id="rId9" imgW="123156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429000" y="3200400"/>
                        <a:ext cx="1231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4585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4585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4586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819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882"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Example 3: Fundamental Principal of Fractions (cont.)</a:t>
            </a:r>
          </a:p>
        </p:txBody>
      </p:sp>
      <p:sp>
        <p:nvSpPr>
          <p:cNvPr id="1146883" name="Rectangle 3"/>
          <p:cNvSpPr>
            <a:spLocks noGrp="1"/>
          </p:cNvSpPr>
          <p:nvPr>
            <p:ph idx="1"/>
          </p:nvPr>
        </p:nvSpPr>
        <p:spPr>
          <a:prstGeom prst="rect">
            <a:avLst/>
          </a:prstGeom>
        </p:spPr>
        <p:txBody>
          <a:bodyPr/>
          <a:lstStyle/>
          <a:p>
            <a:pPr marL="457200" indent="-457200">
              <a:lnSpc>
                <a:spcPct val="115000"/>
              </a:lnSpc>
              <a:buFont typeface="Courier New" pitchFamily="49" charset="0"/>
              <a:buNone/>
              <a:tabLst>
                <a:tab pos="457200" algn="l"/>
              </a:tabLst>
            </a:pPr>
            <a:r>
              <a:rPr lang="en-US" b="1" i="0" dirty="0" smtClean="0">
                <a:solidFill>
                  <a:schemeClr val="tx1"/>
                </a:solidFill>
              </a:rPr>
              <a:t>b.	</a:t>
            </a:r>
            <a:r>
              <a:rPr lang="en-US" i="0" dirty="0" smtClean="0">
                <a:solidFill>
                  <a:schemeClr val="tx1"/>
                </a:solidFill>
              </a:rPr>
              <a:t>Write        in the form of an equivalent fraction with </a:t>
            </a:r>
          </a:p>
          <a:p>
            <a:pPr marL="457200" indent="-457200">
              <a:lnSpc>
                <a:spcPct val="115000"/>
              </a:lnSpc>
              <a:buFont typeface="Courier New" pitchFamily="49" charset="0"/>
              <a:buNone/>
              <a:tabLst>
                <a:tab pos="457200" algn="l"/>
              </a:tabLst>
            </a:pPr>
            <a:r>
              <a:rPr lang="en-US" i="0" dirty="0" smtClean="0">
                <a:solidFill>
                  <a:schemeClr val="tx1"/>
                </a:solidFill>
              </a:rPr>
              <a:t>	denominator </a:t>
            </a:r>
            <a:r>
              <a:rPr lang="en-US" i="0" dirty="0" smtClean="0">
                <a:solidFill>
                  <a:srgbClr val="0000FF"/>
                </a:solidFill>
              </a:rPr>
              <a:t>28</a:t>
            </a:r>
            <a:r>
              <a:rPr lang="en-US" i="0" dirty="0" smtClean="0">
                <a:solidFill>
                  <a:schemeClr val="tx1"/>
                </a:solidFill>
              </a:rPr>
              <a:t>.</a:t>
            </a:r>
            <a:r>
              <a:rPr lang="en-US" dirty="0" smtClean="0">
                <a:solidFill>
                  <a:schemeClr val="tx1"/>
                </a:solidFill>
              </a:rPr>
              <a:t> </a:t>
            </a:r>
            <a:endParaRPr lang="en-US" i="0" dirty="0" smtClean="0">
              <a:solidFill>
                <a:schemeClr val="tx1"/>
              </a:solidFill>
            </a:endParaRPr>
          </a:p>
          <a:p>
            <a:pPr marL="457200" indent="-457200">
              <a:spcBef>
                <a:spcPct val="45000"/>
              </a:spcBef>
              <a:buFont typeface="Courier New" pitchFamily="49" charset="0"/>
              <a:buNone/>
              <a:tabLst>
                <a:tab pos="457200" algn="l"/>
              </a:tabLst>
            </a:pPr>
            <a:r>
              <a:rPr lang="en-US" b="1" i="0" dirty="0" smtClean="0">
                <a:solidFill>
                  <a:schemeClr val="tx1"/>
                </a:solidFill>
              </a:rPr>
              <a:t>Solution: </a:t>
            </a:r>
            <a:endParaRPr lang="en-US" i="0" dirty="0" smtClean="0">
              <a:solidFill>
                <a:schemeClr val="tx1"/>
              </a:solidFill>
            </a:endParaRPr>
          </a:p>
          <a:p>
            <a:pPr marL="457200" indent="-457200">
              <a:spcBef>
                <a:spcPct val="40000"/>
              </a:spcBef>
              <a:buFont typeface="Courier New" pitchFamily="49" charset="0"/>
              <a:buNone/>
              <a:tabLst>
                <a:tab pos="457200" algn="l"/>
              </a:tabLst>
            </a:pPr>
            <a:r>
              <a:rPr lang="en-US" i="0" dirty="0" smtClean="0">
                <a:solidFill>
                  <a:schemeClr val="tx1"/>
                </a:solidFill>
              </a:rPr>
              <a:t>Because we know that </a:t>
            </a:r>
            <a:r>
              <a:rPr lang="en-US" i="0" dirty="0" smtClean="0">
                <a:solidFill>
                  <a:srgbClr val="FF00FF"/>
                </a:solidFill>
              </a:rPr>
              <a:t>7 · 4</a:t>
            </a:r>
            <a:r>
              <a:rPr lang="en-US" dirty="0" smtClean="0">
                <a:solidFill>
                  <a:srgbClr val="FF00FF"/>
                </a:solidFill>
              </a:rPr>
              <a:t> </a:t>
            </a:r>
            <a:r>
              <a:rPr lang="en-US" i="0" dirty="0" smtClean="0">
                <a:solidFill>
                  <a:srgbClr val="FF00FF"/>
                </a:solidFill>
              </a:rPr>
              <a:t>= 28</a:t>
            </a:r>
            <a:r>
              <a:rPr lang="en-US" i="0" dirty="0" smtClean="0">
                <a:solidFill>
                  <a:schemeClr val="tx1"/>
                </a:solidFill>
              </a:rPr>
              <a:t>, use </a:t>
            </a:r>
            <a:r>
              <a:rPr lang="en-US" i="1" dirty="0" smtClean="0">
                <a:solidFill>
                  <a:srgbClr val="FF00FF"/>
                </a:solidFill>
              </a:rPr>
              <a:t>k</a:t>
            </a:r>
            <a:r>
              <a:rPr lang="en-US" dirty="0" smtClean="0">
                <a:solidFill>
                  <a:srgbClr val="FF00FF"/>
                </a:solidFill>
              </a:rPr>
              <a:t> </a:t>
            </a:r>
            <a:r>
              <a:rPr lang="en-US" i="0" dirty="0" smtClean="0">
                <a:solidFill>
                  <a:srgbClr val="FF00FF"/>
                </a:solidFill>
              </a:rPr>
              <a:t>= 4</a:t>
            </a:r>
            <a:r>
              <a:rPr lang="en-US" dirty="0" smtClean="0">
                <a:solidFill>
                  <a:schemeClr val="tx1"/>
                </a:solidFill>
              </a:rPr>
              <a:t> </a:t>
            </a:r>
            <a:r>
              <a:rPr lang="en-US" i="0" dirty="0" smtClean="0">
                <a:solidFill>
                  <a:schemeClr val="tx1"/>
                </a:solidFill>
              </a:rPr>
              <a:t>and</a:t>
            </a:r>
            <a:r>
              <a:rPr lang="en-US" sz="2400" i="0" dirty="0" smtClean="0">
                <a:solidFill>
                  <a:schemeClr val="tx1"/>
                </a:solidFill>
              </a:rPr>
              <a:t> </a:t>
            </a:r>
          </a:p>
        </p:txBody>
      </p:sp>
      <p:graphicFrame>
        <p:nvGraphicFramePr>
          <p:cNvPr id="1146884" name="Object 4"/>
          <p:cNvGraphicFramePr>
            <a:graphicFrameLocks noChangeAspect="1"/>
          </p:cNvGraphicFramePr>
          <p:nvPr/>
        </p:nvGraphicFramePr>
        <p:xfrm>
          <a:off x="1893888" y="1177635"/>
          <a:ext cx="508000" cy="838200"/>
        </p:xfrm>
        <a:graphic>
          <a:graphicData uri="http://schemas.openxmlformats.org/presentationml/2006/ole">
            <mc:AlternateContent xmlns:mc="http://schemas.openxmlformats.org/markup-compatibility/2006">
              <mc:Choice xmlns:v="urn:schemas-microsoft-com:vml" Requires="v">
                <p:oleObj spid="_x0000_s9222" name="Equation" r:id="rId3" imgW="507960" imgH="838080" progId="Equation.DSMT4">
                  <p:embed/>
                </p:oleObj>
              </mc:Choice>
              <mc:Fallback>
                <p:oleObj name="Equation" r:id="rId3" imgW="507960" imgH="83808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93888" y="1177635"/>
                        <a:ext cx="508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46885" name="Object 5"/>
          <p:cNvGraphicFramePr>
            <a:graphicFrameLocks noChangeAspect="1"/>
          </p:cNvGraphicFramePr>
          <p:nvPr/>
        </p:nvGraphicFramePr>
        <p:xfrm>
          <a:off x="530352" y="3886200"/>
          <a:ext cx="1333500" cy="838200"/>
        </p:xfrm>
        <a:graphic>
          <a:graphicData uri="http://schemas.openxmlformats.org/presentationml/2006/ole">
            <mc:AlternateContent xmlns:mc="http://schemas.openxmlformats.org/markup-compatibility/2006">
              <mc:Choice xmlns:v="urn:schemas-microsoft-com:vml" Requires="v">
                <p:oleObj spid="_x0000_s9223" name="Equation" r:id="rId5" imgW="1333440" imgH="838080" progId="Equation.DSMT4">
                  <p:embed/>
                </p:oleObj>
              </mc:Choice>
              <mc:Fallback>
                <p:oleObj name="Equation" r:id="rId5" imgW="1333440" imgH="83808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3886200"/>
                        <a:ext cx="13335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0" name="Object 4"/>
          <p:cNvGraphicFramePr>
            <a:graphicFrameLocks noChangeAspect="1"/>
          </p:cNvGraphicFramePr>
          <p:nvPr/>
        </p:nvGraphicFramePr>
        <p:xfrm>
          <a:off x="1943100" y="3886200"/>
          <a:ext cx="1143000" cy="838200"/>
        </p:xfrm>
        <a:graphic>
          <a:graphicData uri="http://schemas.openxmlformats.org/presentationml/2006/ole">
            <mc:AlternateContent xmlns:mc="http://schemas.openxmlformats.org/markup-compatibility/2006">
              <mc:Choice xmlns:v="urn:schemas-microsoft-com:vml" Requires="v">
                <p:oleObj spid="_x0000_s9224" name="Equation" r:id="rId7" imgW="1143000" imgH="838080" progId="Equation.DSMT4">
                  <p:embed/>
                </p:oleObj>
              </mc:Choice>
              <mc:Fallback>
                <p:oleObj name="Equation" r:id="rId7" imgW="114300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43100" y="3886200"/>
                        <a:ext cx="1143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221" name="Object 5"/>
          <p:cNvGraphicFramePr>
            <a:graphicFrameLocks noChangeAspect="1"/>
          </p:cNvGraphicFramePr>
          <p:nvPr/>
        </p:nvGraphicFramePr>
        <p:xfrm>
          <a:off x="3175000" y="3886200"/>
          <a:ext cx="1016000" cy="838200"/>
        </p:xfrm>
        <a:graphic>
          <a:graphicData uri="http://schemas.openxmlformats.org/presentationml/2006/ole">
            <mc:AlternateContent xmlns:mc="http://schemas.openxmlformats.org/markup-compatibility/2006">
              <mc:Choice xmlns:v="urn:schemas-microsoft-com:vml" Requires="v">
                <p:oleObj spid="_x0000_s9225" name="Equation" r:id="rId9" imgW="1015920" imgH="838080" progId="Equation.DSMT4">
                  <p:embed/>
                </p:oleObj>
              </mc:Choice>
              <mc:Fallback>
                <p:oleObj name="Equation" r:id="rId9" imgW="101592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75000" y="3886200"/>
                        <a:ext cx="10160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4688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4688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4688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2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2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7906"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Example 3: Fundamental Principal of Fractions (cont.)</a:t>
            </a:r>
          </a:p>
        </p:txBody>
      </p:sp>
      <p:sp>
        <p:nvSpPr>
          <p:cNvPr id="1147907" name="Rectangle 3"/>
          <p:cNvSpPr>
            <a:spLocks noGrp="1"/>
          </p:cNvSpPr>
          <p:nvPr>
            <p:ph idx="1"/>
          </p:nvPr>
        </p:nvSpPr>
        <p:spPr>
          <a:prstGeom prst="rect">
            <a:avLst/>
          </a:prstGeom>
        </p:spPr>
        <p:txBody>
          <a:bodyPr/>
          <a:lstStyle/>
          <a:p>
            <a:pPr marL="0" indent="0">
              <a:lnSpc>
                <a:spcPct val="120000"/>
              </a:lnSpc>
              <a:buFont typeface="Courier New" pitchFamily="49" charset="0"/>
              <a:buNone/>
              <a:tabLst>
                <a:tab pos="457200" algn="l"/>
              </a:tabLst>
            </a:pPr>
            <a:r>
              <a:rPr lang="en-US" b="1" i="0" dirty="0" smtClean="0">
                <a:solidFill>
                  <a:schemeClr val="tx1"/>
                </a:solidFill>
              </a:rPr>
              <a:t>c.	</a:t>
            </a:r>
            <a:r>
              <a:rPr lang="en-US" i="0" dirty="0" smtClean="0">
                <a:solidFill>
                  <a:schemeClr val="tx1"/>
                </a:solidFill>
              </a:rPr>
              <a:t>Reduce          to lowest terms by using prime 	</a:t>
            </a:r>
          </a:p>
          <a:p>
            <a:pPr marL="0" indent="0">
              <a:lnSpc>
                <a:spcPct val="120000"/>
              </a:lnSpc>
              <a:buFont typeface="Courier New" pitchFamily="49" charset="0"/>
              <a:buNone/>
              <a:tabLst>
                <a:tab pos="457200" algn="l"/>
              </a:tabLst>
            </a:pPr>
            <a:r>
              <a:rPr lang="en-US" i="0" dirty="0" smtClean="0">
                <a:solidFill>
                  <a:schemeClr val="tx1"/>
                </a:solidFill>
              </a:rPr>
              <a:t>	factorization. </a:t>
            </a:r>
          </a:p>
          <a:p>
            <a:pPr marL="0" indent="0">
              <a:buFont typeface="Courier New" pitchFamily="49" charset="0"/>
              <a:buNone/>
              <a:tabLst>
                <a:tab pos="457200" algn="l"/>
              </a:tabLst>
            </a:pPr>
            <a:r>
              <a:rPr lang="en-US" i="0" dirty="0" smtClean="0">
                <a:solidFill>
                  <a:schemeClr val="tx1"/>
                </a:solidFill>
              </a:rPr>
              <a:t>(</a:t>
            </a:r>
            <a:r>
              <a:rPr lang="en-US" b="1" i="0" dirty="0" smtClean="0">
                <a:solidFill>
                  <a:schemeClr val="tx1"/>
                </a:solidFill>
              </a:rPr>
              <a:t>Note: </a:t>
            </a:r>
            <a:r>
              <a:rPr lang="en-US" i="0" dirty="0" smtClean="0">
                <a:solidFill>
                  <a:schemeClr val="tx1"/>
                </a:solidFill>
              </a:rPr>
              <a:t>Section R.1 of the Review Chapter provides a thorough discussion of prime numbers.) </a:t>
            </a:r>
          </a:p>
          <a:p>
            <a:pPr marL="0" indent="0">
              <a:buFont typeface="Courier New" pitchFamily="49" charset="0"/>
              <a:buNone/>
              <a:tabLst>
                <a:tab pos="457200" algn="l"/>
              </a:tabLst>
            </a:pPr>
            <a:r>
              <a:rPr lang="en-US" b="1" i="0" dirty="0" smtClean="0">
                <a:solidFill>
                  <a:schemeClr val="tx1"/>
                </a:solidFill>
              </a:rPr>
              <a:t>Solution:</a:t>
            </a:r>
            <a:r>
              <a:rPr lang="en-US" i="0" dirty="0" smtClean="0">
                <a:solidFill>
                  <a:schemeClr val="tx1"/>
                </a:solidFill>
              </a:rPr>
              <a:t> </a:t>
            </a:r>
          </a:p>
        </p:txBody>
      </p:sp>
      <p:graphicFrame>
        <p:nvGraphicFramePr>
          <p:cNvPr id="1147908" name="Object 4"/>
          <p:cNvGraphicFramePr>
            <a:graphicFrameLocks noChangeAspect="1"/>
          </p:cNvGraphicFramePr>
          <p:nvPr/>
        </p:nvGraphicFramePr>
        <p:xfrm>
          <a:off x="2147455" y="1198420"/>
          <a:ext cx="685800" cy="838200"/>
        </p:xfrm>
        <a:graphic>
          <a:graphicData uri="http://schemas.openxmlformats.org/presentationml/2006/ole">
            <mc:AlternateContent xmlns:mc="http://schemas.openxmlformats.org/markup-compatibility/2006">
              <mc:Choice xmlns:v="urn:schemas-microsoft-com:vml" Requires="v">
                <p:oleObj spid="_x0000_s10247" name="Equation" r:id="rId3" imgW="685800" imgH="838080" progId="Equation.DSMT4">
                  <p:embed/>
                </p:oleObj>
              </mc:Choice>
              <mc:Fallback>
                <p:oleObj name="Equation" r:id="rId3" imgW="685800" imgH="83808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47455" y="1198420"/>
                        <a:ext cx="6858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47910" name="Object 6"/>
          <p:cNvGraphicFramePr>
            <a:graphicFrameLocks noChangeAspect="1"/>
          </p:cNvGraphicFramePr>
          <p:nvPr/>
        </p:nvGraphicFramePr>
        <p:xfrm>
          <a:off x="530352" y="4171950"/>
          <a:ext cx="647700" cy="838200"/>
        </p:xfrm>
        <a:graphic>
          <a:graphicData uri="http://schemas.openxmlformats.org/presentationml/2006/ole">
            <mc:AlternateContent xmlns:mc="http://schemas.openxmlformats.org/markup-compatibility/2006">
              <mc:Choice xmlns:v="urn:schemas-microsoft-com:vml" Requires="v">
                <p:oleObj spid="_x0000_s10248" name="Equation" r:id="rId5" imgW="647640" imgH="838080" progId="Equation.DSMT4">
                  <p:embed/>
                </p:oleObj>
              </mc:Choice>
              <mc:Fallback>
                <p:oleObj name="Equation" r:id="rId5" imgW="647640" imgH="838080" progId="Equation.DSMT4">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4171950"/>
                        <a:ext cx="647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47911" name="Text Box 7"/>
          <p:cNvSpPr txBox="1">
            <a:spLocks noChangeArrowheads="1"/>
          </p:cNvSpPr>
          <p:nvPr/>
        </p:nvSpPr>
        <p:spPr bwMode="auto">
          <a:xfrm>
            <a:off x="5105400" y="4191000"/>
            <a:ext cx="3931920" cy="1323439"/>
          </a:xfrm>
          <a:prstGeom prst="rect">
            <a:avLst/>
          </a:prstGeom>
          <a:noFill/>
          <a:ln w="9525">
            <a:noFill/>
            <a:miter lim="800000"/>
            <a:headEnd/>
            <a:tailEnd/>
          </a:ln>
          <a:effectLst/>
        </p:spPr>
        <p:txBody>
          <a:bodyPr>
            <a:spAutoFit/>
          </a:bodyPr>
          <a:lstStyle/>
          <a:p>
            <a:r>
              <a:rPr lang="en-US" sz="2000" dirty="0">
                <a:solidFill>
                  <a:srgbClr val="008080"/>
                </a:solidFill>
              </a:rPr>
              <a:t>Note that the negative sign can be with the same numerator or in front of the fraction</a:t>
            </a:r>
            <a:r>
              <a:rPr lang="en-US" sz="2000" dirty="0" smtClean="0">
                <a:solidFill>
                  <a:srgbClr val="008080"/>
                </a:solidFill>
              </a:rPr>
              <a:t>. We </a:t>
            </a:r>
            <a:r>
              <a:rPr lang="en-US" sz="2000" dirty="0">
                <a:solidFill>
                  <a:srgbClr val="008080"/>
                </a:solidFill>
              </a:rPr>
              <a:t>seldom use the negative sign in the denominator.</a:t>
            </a:r>
          </a:p>
        </p:txBody>
      </p:sp>
      <p:graphicFrame>
        <p:nvGraphicFramePr>
          <p:cNvPr id="10244" name="Object 4"/>
          <p:cNvGraphicFramePr>
            <a:graphicFrameLocks noChangeAspect="1"/>
          </p:cNvGraphicFramePr>
          <p:nvPr/>
        </p:nvGraphicFramePr>
        <p:xfrm>
          <a:off x="1295400" y="4171950"/>
          <a:ext cx="1714500" cy="838200"/>
        </p:xfrm>
        <a:graphic>
          <a:graphicData uri="http://schemas.openxmlformats.org/presentationml/2006/ole">
            <mc:AlternateContent xmlns:mc="http://schemas.openxmlformats.org/markup-compatibility/2006">
              <mc:Choice xmlns:v="urn:schemas-microsoft-com:vml" Requires="v">
                <p:oleObj spid="_x0000_s10249" name="Equation" r:id="rId7" imgW="1714320" imgH="838080" progId="Equation.DSMT4">
                  <p:embed/>
                </p:oleObj>
              </mc:Choice>
              <mc:Fallback>
                <p:oleObj name="Equation" r:id="rId7" imgW="171432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95400" y="4171950"/>
                        <a:ext cx="1714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5" name="Object 5"/>
          <p:cNvGraphicFramePr>
            <a:graphicFrameLocks noChangeAspect="1"/>
          </p:cNvGraphicFramePr>
          <p:nvPr/>
        </p:nvGraphicFramePr>
        <p:xfrm>
          <a:off x="3124200" y="4171950"/>
          <a:ext cx="736600" cy="838200"/>
        </p:xfrm>
        <a:graphic>
          <a:graphicData uri="http://schemas.openxmlformats.org/presentationml/2006/ole">
            <mc:AlternateContent xmlns:mc="http://schemas.openxmlformats.org/markup-compatibility/2006">
              <mc:Choice xmlns:v="urn:schemas-microsoft-com:vml" Requires="v">
                <p:oleObj spid="_x0000_s10250" name="Equation" r:id="rId9" imgW="736560" imgH="838080" progId="Equation.DSMT4">
                  <p:embed/>
                </p:oleObj>
              </mc:Choice>
              <mc:Fallback>
                <p:oleObj name="Equation" r:id="rId9" imgW="73656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24200" y="4171950"/>
                        <a:ext cx="73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46" name="Object 6"/>
          <p:cNvGraphicFramePr>
            <a:graphicFrameLocks noChangeAspect="1"/>
          </p:cNvGraphicFramePr>
          <p:nvPr/>
        </p:nvGraphicFramePr>
        <p:xfrm>
          <a:off x="3962400" y="4171950"/>
          <a:ext cx="774700" cy="838200"/>
        </p:xfrm>
        <a:graphic>
          <a:graphicData uri="http://schemas.openxmlformats.org/presentationml/2006/ole">
            <mc:AlternateContent xmlns:mc="http://schemas.openxmlformats.org/markup-compatibility/2006">
              <mc:Choice xmlns:v="urn:schemas-microsoft-com:vml" Requires="v">
                <p:oleObj spid="_x0000_s10251" name="Equation" r:id="rId11" imgW="774360" imgH="838080" progId="Equation.DSMT4">
                  <p:embed/>
                </p:oleObj>
              </mc:Choice>
              <mc:Fallback>
                <p:oleObj name="Equation" r:id="rId11" imgW="77436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962400" y="4171950"/>
                        <a:ext cx="774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1" name="Straight Connector 10"/>
          <p:cNvCxnSpPr/>
          <p:nvPr/>
        </p:nvCxnSpPr>
        <p:spPr>
          <a:xfrm rot="5400000">
            <a:off x="2057400" y="41910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2389910" y="41910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2119745" y="470362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1801090" y="4710545"/>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47907">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479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4"/>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147911"/>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024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024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791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8930"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Example 3: Fundamental Principal of Fractions (cont.)</a:t>
            </a:r>
          </a:p>
        </p:txBody>
      </p:sp>
      <p:sp>
        <p:nvSpPr>
          <p:cNvPr id="1148931" name="Rectangle 3"/>
          <p:cNvSpPr>
            <a:spLocks noGrp="1"/>
          </p:cNvSpPr>
          <p:nvPr>
            <p:ph idx="1"/>
          </p:nvPr>
        </p:nvSpPr>
        <p:spPr>
          <a:xfrm>
            <a:off x="457200" y="1280160"/>
            <a:ext cx="8229600" cy="2314480"/>
          </a:xfrm>
          <a:prstGeom prst="rect">
            <a:avLst/>
          </a:prstGeom>
        </p:spPr>
        <p:txBody>
          <a:bodyPr>
            <a:spAutoFit/>
          </a:bodyPr>
          <a:lstStyle/>
          <a:p>
            <a:pPr marL="457200" indent="-457200">
              <a:lnSpc>
                <a:spcPct val="120000"/>
              </a:lnSpc>
              <a:buFont typeface="Courier New" pitchFamily="49" charset="0"/>
              <a:buNone/>
              <a:tabLst>
                <a:tab pos="457200" algn="l"/>
              </a:tabLst>
            </a:pPr>
            <a:r>
              <a:rPr lang="en-US" b="1" i="0" dirty="0" smtClean="0">
                <a:solidFill>
                  <a:schemeClr val="tx1"/>
                </a:solidFill>
              </a:rPr>
              <a:t>d.	</a:t>
            </a:r>
            <a:r>
              <a:rPr lang="en-US" i="0" dirty="0" smtClean="0">
                <a:solidFill>
                  <a:schemeClr val="tx1"/>
                </a:solidFill>
              </a:rPr>
              <a:t>Find the product                     in lowest terms. (Do not </a:t>
            </a:r>
          </a:p>
          <a:p>
            <a:pPr marL="457200" indent="-457200">
              <a:lnSpc>
                <a:spcPct val="120000"/>
              </a:lnSpc>
              <a:spcBef>
                <a:spcPts val="1200"/>
              </a:spcBef>
              <a:buFont typeface="Courier New" pitchFamily="49" charset="0"/>
              <a:buNone/>
              <a:tabLst>
                <a:tab pos="457200" algn="l"/>
              </a:tabLst>
            </a:pPr>
            <a:r>
              <a:rPr lang="en-US" i="0" dirty="0" smtClean="0">
                <a:solidFill>
                  <a:schemeClr val="tx1"/>
                </a:solidFill>
              </a:rPr>
              <a:t>	find the product directly. Factor and reduce as you multiply. Treat the variables as you would numbers.) </a:t>
            </a:r>
          </a:p>
          <a:p>
            <a:pPr marL="457200" indent="-457200">
              <a:buFont typeface="Courier New" pitchFamily="49" charset="0"/>
              <a:buNone/>
              <a:tabLst>
                <a:tab pos="457200" algn="l"/>
              </a:tabLst>
            </a:pPr>
            <a:r>
              <a:rPr lang="en-US" b="1" i="0" dirty="0" smtClean="0">
                <a:solidFill>
                  <a:schemeClr val="tx1"/>
                </a:solidFill>
              </a:rPr>
              <a:t>Solution:</a:t>
            </a:r>
            <a:r>
              <a:rPr lang="en-US" i="0" dirty="0" smtClean="0">
                <a:solidFill>
                  <a:schemeClr val="tx1"/>
                </a:solidFill>
              </a:rPr>
              <a:t> </a:t>
            </a:r>
          </a:p>
        </p:txBody>
      </p:sp>
      <p:graphicFrame>
        <p:nvGraphicFramePr>
          <p:cNvPr id="1148935" name="Object 7"/>
          <p:cNvGraphicFramePr>
            <a:graphicFrameLocks noChangeAspect="1"/>
          </p:cNvGraphicFramePr>
          <p:nvPr/>
        </p:nvGraphicFramePr>
        <p:xfrm>
          <a:off x="530352" y="3746500"/>
          <a:ext cx="1511300" cy="838200"/>
        </p:xfrm>
        <a:graphic>
          <a:graphicData uri="http://schemas.openxmlformats.org/presentationml/2006/ole">
            <mc:AlternateContent xmlns:mc="http://schemas.openxmlformats.org/markup-compatibility/2006">
              <mc:Choice xmlns:v="urn:schemas-microsoft-com:vml" Requires="v">
                <p:oleObj spid="_x0000_s11270" name="Equation" r:id="rId3" imgW="1511280" imgH="838080" progId="Equation.DSMT4">
                  <p:embed/>
                </p:oleObj>
              </mc:Choice>
              <mc:Fallback>
                <p:oleObj name="Equation" r:id="rId3" imgW="1511280" imgH="838080" progId="Equation.DSMT4">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3746500"/>
                        <a:ext cx="1511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48936" name="Object 8"/>
          <p:cNvGraphicFramePr>
            <a:graphicFrameLocks noChangeAspect="1"/>
          </p:cNvGraphicFramePr>
          <p:nvPr/>
        </p:nvGraphicFramePr>
        <p:xfrm>
          <a:off x="3517900" y="1191490"/>
          <a:ext cx="1511300" cy="838200"/>
        </p:xfrm>
        <a:graphic>
          <a:graphicData uri="http://schemas.openxmlformats.org/presentationml/2006/ole">
            <mc:AlternateContent xmlns:mc="http://schemas.openxmlformats.org/markup-compatibility/2006">
              <mc:Choice xmlns:v="urn:schemas-microsoft-com:vml" Requires="v">
                <p:oleObj spid="_x0000_s11271" name="Equation" r:id="rId5" imgW="1511280" imgH="838080" progId="Equation.DSMT4">
                  <p:embed/>
                </p:oleObj>
              </mc:Choice>
              <mc:Fallback>
                <p:oleObj name="Equation" r:id="rId5" imgW="1511280" imgH="838080" progId="Equation.DSMT4">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17900" y="1191490"/>
                        <a:ext cx="1511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268" name="Object 4"/>
          <p:cNvGraphicFramePr>
            <a:graphicFrameLocks noChangeAspect="1"/>
          </p:cNvGraphicFramePr>
          <p:nvPr/>
        </p:nvGraphicFramePr>
        <p:xfrm>
          <a:off x="2133600" y="3748088"/>
          <a:ext cx="2832100" cy="838200"/>
        </p:xfrm>
        <a:graphic>
          <a:graphicData uri="http://schemas.openxmlformats.org/presentationml/2006/ole">
            <mc:AlternateContent xmlns:mc="http://schemas.openxmlformats.org/markup-compatibility/2006">
              <mc:Choice xmlns:v="urn:schemas-microsoft-com:vml" Requires="v">
                <p:oleObj spid="_x0000_s11272" name="Equation" r:id="rId7" imgW="2831760" imgH="838080" progId="Equation.DSMT4">
                  <p:embed/>
                </p:oleObj>
              </mc:Choice>
              <mc:Fallback>
                <p:oleObj name="Equation" r:id="rId7" imgW="283176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33600" y="3748088"/>
                        <a:ext cx="2832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9" name="Object 5"/>
          <p:cNvGraphicFramePr>
            <a:graphicFrameLocks noChangeAspect="1"/>
          </p:cNvGraphicFramePr>
          <p:nvPr/>
        </p:nvGraphicFramePr>
        <p:xfrm>
          <a:off x="5029200" y="3733800"/>
          <a:ext cx="825500" cy="876300"/>
        </p:xfrm>
        <a:graphic>
          <a:graphicData uri="http://schemas.openxmlformats.org/presentationml/2006/ole">
            <mc:AlternateContent xmlns:mc="http://schemas.openxmlformats.org/markup-compatibility/2006">
              <mc:Choice xmlns:v="urn:schemas-microsoft-com:vml" Requires="v">
                <p:oleObj spid="_x0000_s11273" name="Equation" r:id="rId9" imgW="825480" imgH="876240" progId="Equation.DSMT4">
                  <p:embed/>
                </p:oleObj>
              </mc:Choice>
              <mc:Fallback>
                <p:oleObj name="Equation" r:id="rId9" imgW="825480" imgH="87624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029200" y="3733800"/>
                        <a:ext cx="825500" cy="876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8" name="Straight Connector 7"/>
          <p:cNvCxnSpPr/>
          <p:nvPr/>
        </p:nvCxnSpPr>
        <p:spPr>
          <a:xfrm rot="5400000">
            <a:off x="2362200" y="376151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rot="5400000">
            <a:off x="3041075" y="3796145"/>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3685310" y="3796145"/>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4010890" y="3768435"/>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4364180" y="376151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2514600" y="4301835"/>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2867890" y="4260275"/>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3519055" y="42672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3886199" y="427413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4523510" y="42672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48931">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489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5"/>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126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9954"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Example 3: Fundamental Principal of Fractions (cont.)</a:t>
            </a:r>
          </a:p>
        </p:txBody>
      </p:sp>
      <p:sp>
        <p:nvSpPr>
          <p:cNvPr id="1149955" name="Rectangle 3"/>
          <p:cNvSpPr>
            <a:spLocks noGrp="1"/>
          </p:cNvSpPr>
          <p:nvPr>
            <p:ph idx="1"/>
          </p:nvPr>
        </p:nvSpPr>
        <p:spPr>
          <a:xfrm>
            <a:off x="457200" y="1280160"/>
            <a:ext cx="8229600" cy="2443746"/>
          </a:xfrm>
          <a:prstGeom prst="rect">
            <a:avLst/>
          </a:prstGeom>
        </p:spPr>
        <p:txBody>
          <a:bodyPr>
            <a:spAutoFit/>
          </a:bodyPr>
          <a:lstStyle/>
          <a:p>
            <a:pPr marL="457200" indent="-457200">
              <a:lnSpc>
                <a:spcPct val="130000"/>
              </a:lnSpc>
              <a:buFont typeface="Courier New" pitchFamily="49" charset="0"/>
              <a:buNone/>
              <a:tabLst>
                <a:tab pos="457200" algn="l"/>
              </a:tabLst>
            </a:pPr>
            <a:r>
              <a:rPr lang="en-US" b="1" i="0" dirty="0" smtClean="0">
                <a:solidFill>
                  <a:schemeClr val="tx1"/>
                </a:solidFill>
              </a:rPr>
              <a:t>e.	</a:t>
            </a:r>
            <a:r>
              <a:rPr lang="en-US" i="0" dirty="0" smtClean="0">
                <a:solidFill>
                  <a:schemeClr val="tx1"/>
                </a:solidFill>
              </a:rPr>
              <a:t>Find the product                in lowest terms. (Note that </a:t>
            </a:r>
          </a:p>
          <a:p>
            <a:pPr marL="457200" indent="-457200">
              <a:lnSpc>
                <a:spcPct val="130000"/>
              </a:lnSpc>
              <a:spcBef>
                <a:spcPts val="1200"/>
              </a:spcBef>
              <a:buFont typeface="Courier New" pitchFamily="49" charset="0"/>
              <a:buNone/>
              <a:tabLst>
                <a:tab pos="457200" algn="l"/>
              </a:tabLst>
            </a:pPr>
            <a:r>
              <a:rPr lang="en-US" i="0" dirty="0" smtClean="0">
                <a:solidFill>
                  <a:schemeClr val="tx1"/>
                </a:solidFill>
              </a:rPr>
              <a:t>	the number 1 is implied to be a factor even if it is not written.) </a:t>
            </a:r>
          </a:p>
          <a:p>
            <a:pPr marL="457200" indent="-457200">
              <a:buFont typeface="Courier New" pitchFamily="49" charset="0"/>
              <a:buNone/>
              <a:tabLst>
                <a:tab pos="457200" algn="l"/>
              </a:tabLst>
            </a:pPr>
            <a:r>
              <a:rPr lang="en-US" b="1" i="0" dirty="0" smtClean="0">
                <a:solidFill>
                  <a:schemeClr val="tx1"/>
                </a:solidFill>
              </a:rPr>
              <a:t>Solution:</a:t>
            </a:r>
            <a:endParaRPr lang="en-US" dirty="0" smtClean="0">
              <a:solidFill>
                <a:schemeClr val="tx1"/>
              </a:solidFill>
            </a:endParaRPr>
          </a:p>
        </p:txBody>
      </p:sp>
      <p:graphicFrame>
        <p:nvGraphicFramePr>
          <p:cNvPr id="1149956" name="Object 4"/>
          <p:cNvGraphicFramePr>
            <a:graphicFrameLocks noChangeAspect="1"/>
          </p:cNvGraphicFramePr>
          <p:nvPr/>
        </p:nvGraphicFramePr>
        <p:xfrm>
          <a:off x="530352" y="3746500"/>
          <a:ext cx="1181100" cy="838200"/>
        </p:xfrm>
        <a:graphic>
          <a:graphicData uri="http://schemas.openxmlformats.org/presentationml/2006/ole">
            <mc:AlternateContent xmlns:mc="http://schemas.openxmlformats.org/markup-compatibility/2006">
              <mc:Choice xmlns:v="urn:schemas-microsoft-com:vml" Requires="v">
                <p:oleObj spid="_x0000_s12294" name="Equation" r:id="rId3" imgW="1180800" imgH="838080" progId="Equation.DSMT4">
                  <p:embed/>
                </p:oleObj>
              </mc:Choice>
              <mc:Fallback>
                <p:oleObj name="Equation" r:id="rId3" imgW="1180800" imgH="83808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3746500"/>
                        <a:ext cx="1181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49958" name="Object 6"/>
          <p:cNvGraphicFramePr>
            <a:graphicFrameLocks noChangeAspect="1"/>
          </p:cNvGraphicFramePr>
          <p:nvPr/>
        </p:nvGraphicFramePr>
        <p:xfrm>
          <a:off x="3467100" y="1219200"/>
          <a:ext cx="1181100" cy="838200"/>
        </p:xfrm>
        <a:graphic>
          <a:graphicData uri="http://schemas.openxmlformats.org/presentationml/2006/ole">
            <mc:AlternateContent xmlns:mc="http://schemas.openxmlformats.org/markup-compatibility/2006">
              <mc:Choice xmlns:v="urn:schemas-microsoft-com:vml" Requires="v">
                <p:oleObj spid="_x0000_s12295" name="Equation" r:id="rId5" imgW="1180800" imgH="838080" progId="Equation.DSMT4">
                  <p:embed/>
                </p:oleObj>
              </mc:Choice>
              <mc:Fallback>
                <p:oleObj name="Equation" r:id="rId5" imgW="1180800" imgH="838080" progId="Equation.DSMT4">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67100" y="1219200"/>
                        <a:ext cx="1181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49959" name="Text Box 7"/>
          <p:cNvSpPr txBox="1">
            <a:spLocks noChangeArrowheads="1"/>
          </p:cNvSpPr>
          <p:nvPr/>
        </p:nvSpPr>
        <p:spPr bwMode="auto">
          <a:xfrm>
            <a:off x="455613" y="4724400"/>
            <a:ext cx="8226425" cy="452437"/>
          </a:xfrm>
          <a:prstGeom prst="rect">
            <a:avLst/>
          </a:prstGeom>
          <a:noFill/>
          <a:ln w="9525">
            <a:noFill/>
            <a:miter lim="800000"/>
            <a:headEnd/>
            <a:tailEnd/>
          </a:ln>
          <a:effectLst/>
        </p:spPr>
        <p:txBody>
          <a:bodyPr/>
          <a:lstStyle/>
          <a:p>
            <a:r>
              <a:rPr lang="en-US" sz="2800" b="1" dirty="0"/>
              <a:t>Remember that if all factors are divided out (in the numerator or denominator), you must use 1 even if it is not written.</a:t>
            </a:r>
          </a:p>
        </p:txBody>
      </p:sp>
      <p:graphicFrame>
        <p:nvGraphicFramePr>
          <p:cNvPr id="12292" name="Object 4"/>
          <p:cNvGraphicFramePr>
            <a:graphicFrameLocks noChangeAspect="1"/>
          </p:cNvGraphicFramePr>
          <p:nvPr/>
        </p:nvGraphicFramePr>
        <p:xfrm>
          <a:off x="1828800" y="3746500"/>
          <a:ext cx="1892300" cy="838200"/>
        </p:xfrm>
        <a:graphic>
          <a:graphicData uri="http://schemas.openxmlformats.org/presentationml/2006/ole">
            <mc:AlternateContent xmlns:mc="http://schemas.openxmlformats.org/markup-compatibility/2006">
              <mc:Choice xmlns:v="urn:schemas-microsoft-com:vml" Requires="v">
                <p:oleObj spid="_x0000_s12296" name="Equation" r:id="rId7" imgW="1892160" imgH="838080" progId="Equation.DSMT4">
                  <p:embed/>
                </p:oleObj>
              </mc:Choice>
              <mc:Fallback>
                <p:oleObj name="Equation" r:id="rId7" imgW="189216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28800" y="3746500"/>
                        <a:ext cx="1892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2293" name="Object 5"/>
          <p:cNvGraphicFramePr>
            <a:graphicFrameLocks noChangeAspect="1"/>
          </p:cNvGraphicFramePr>
          <p:nvPr/>
        </p:nvGraphicFramePr>
        <p:xfrm>
          <a:off x="3886200" y="3752275"/>
          <a:ext cx="533400" cy="838200"/>
        </p:xfrm>
        <a:graphic>
          <a:graphicData uri="http://schemas.openxmlformats.org/presentationml/2006/ole">
            <mc:AlternateContent xmlns:mc="http://schemas.openxmlformats.org/markup-compatibility/2006">
              <mc:Choice xmlns:v="urn:schemas-microsoft-com:vml" Requires="v">
                <p:oleObj spid="_x0000_s12297" name="Equation" r:id="rId9" imgW="533160" imgH="838080" progId="Equation.DSMT4">
                  <p:embed/>
                </p:oleObj>
              </mc:Choice>
              <mc:Fallback>
                <p:oleObj name="Equation" r:id="rId9" imgW="53316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86200" y="3752275"/>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9" name="Straight Connector 8"/>
          <p:cNvCxnSpPr/>
          <p:nvPr/>
        </p:nvCxnSpPr>
        <p:spPr>
          <a:xfrm rot="5400000">
            <a:off x="2119745" y="376151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2105890" y="42672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2438400" y="3761511"/>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2743200" y="376151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3124200" y="376151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2438400" y="42672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2743200" y="42672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3429000" y="42672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4995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4995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29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3"/>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5"/>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2293"/>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14995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4995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0978" name="Rectangle 2"/>
          <p:cNvSpPr>
            <a:spLocks noGrp="1"/>
          </p:cNvSpPr>
          <p:nvPr>
            <p:ph type="title"/>
          </p:nvPr>
        </p:nvSpPr>
        <p:spPr>
          <a:prstGeom prst="rect">
            <a:avLst/>
          </a:prstGeom>
        </p:spPr>
        <p:txBody>
          <a:bodyPr/>
          <a:lstStyle/>
          <a:p>
            <a:pPr>
              <a:lnSpc>
                <a:spcPct val="80000"/>
              </a:lnSpc>
            </a:pPr>
            <a:r>
              <a:rPr lang="en-US" smtClean="0">
                <a:solidFill>
                  <a:schemeClr val="accent1"/>
                </a:solidFill>
              </a:rPr>
              <a:t>Division</a:t>
            </a:r>
          </a:p>
        </p:txBody>
      </p:sp>
      <p:sp>
        <p:nvSpPr>
          <p:cNvPr id="1150979" name="Rectangle 3"/>
          <p:cNvSpPr>
            <a:spLocks noGrp="1"/>
          </p:cNvSpPr>
          <p:nvPr>
            <p:ph idx="1"/>
          </p:nvPr>
        </p:nvSpPr>
        <p:spPr>
          <a:xfrm>
            <a:off x="457200" y="1280160"/>
            <a:ext cx="8229600" cy="2806922"/>
          </a:xfrm>
          <a:prstGeom prst="rect">
            <a:avLst/>
          </a:prstGeom>
          <a:solidFill>
            <a:srgbClr val="FFFFCC"/>
          </a:solidFill>
          <a:ln w="28575">
            <a:solidFill>
              <a:srgbClr val="000000"/>
            </a:solidFill>
          </a:ln>
        </p:spPr>
        <p:txBody>
          <a:bodyPr>
            <a:spAutoFit/>
          </a:bodyPr>
          <a:lstStyle/>
          <a:p>
            <a:pPr marL="0" indent="0" algn="ctr">
              <a:buFont typeface="Courier New" pitchFamily="49" charset="0"/>
              <a:buNone/>
            </a:pPr>
            <a:r>
              <a:rPr lang="en-US" b="1" i="0" dirty="0" smtClean="0">
                <a:solidFill>
                  <a:srgbClr val="000000"/>
                </a:solidFill>
              </a:rPr>
              <a:t>Reciprocal</a:t>
            </a:r>
          </a:p>
          <a:p>
            <a:pPr marL="0" indent="0">
              <a:buFont typeface="Courier New" pitchFamily="49" charset="0"/>
              <a:buNone/>
            </a:pPr>
            <a:r>
              <a:rPr lang="en-US" i="0" dirty="0" smtClean="0">
                <a:solidFill>
                  <a:srgbClr val="000000"/>
                </a:solidFill>
              </a:rPr>
              <a:t>If </a:t>
            </a:r>
            <a:r>
              <a:rPr lang="en-US" i="1" dirty="0" smtClean="0">
                <a:solidFill>
                  <a:srgbClr val="000000"/>
                </a:solidFill>
              </a:rPr>
              <a:t>a</a:t>
            </a:r>
            <a:r>
              <a:rPr lang="en-US" dirty="0" smtClean="0">
                <a:solidFill>
                  <a:srgbClr val="000000"/>
                </a:solidFill>
              </a:rPr>
              <a:t> </a:t>
            </a:r>
            <a:r>
              <a:rPr lang="en-US" i="0" dirty="0" smtClean="0">
                <a:solidFill>
                  <a:srgbClr val="000000"/>
                </a:solidFill>
              </a:rPr>
              <a:t>≠ 0 and </a:t>
            </a:r>
            <a:r>
              <a:rPr lang="en-US" i="1" dirty="0" smtClean="0">
                <a:solidFill>
                  <a:srgbClr val="000000"/>
                </a:solidFill>
              </a:rPr>
              <a:t>b</a:t>
            </a:r>
            <a:r>
              <a:rPr lang="en-US" dirty="0" smtClean="0">
                <a:solidFill>
                  <a:srgbClr val="000000"/>
                </a:solidFill>
              </a:rPr>
              <a:t> </a:t>
            </a:r>
            <a:r>
              <a:rPr lang="en-US" i="0" dirty="0" smtClean="0">
                <a:solidFill>
                  <a:srgbClr val="000000"/>
                </a:solidFill>
              </a:rPr>
              <a:t>≠ 0, the </a:t>
            </a:r>
            <a:r>
              <a:rPr lang="en-US" b="1" i="0" dirty="0" smtClean="0">
                <a:solidFill>
                  <a:srgbClr val="BF0000"/>
                </a:solidFill>
              </a:rPr>
              <a:t>reciprocal</a:t>
            </a:r>
            <a:r>
              <a:rPr lang="en-US" b="1" i="0" dirty="0" smtClean="0">
                <a:solidFill>
                  <a:srgbClr val="000000"/>
                </a:solidFill>
              </a:rPr>
              <a:t> </a:t>
            </a:r>
            <a:r>
              <a:rPr lang="en-US" i="0" dirty="0" smtClean="0">
                <a:solidFill>
                  <a:srgbClr val="000000"/>
                </a:solidFill>
              </a:rPr>
              <a:t>of </a:t>
            </a:r>
          </a:p>
          <a:p>
            <a:pPr marL="0" indent="0">
              <a:spcBef>
                <a:spcPct val="40000"/>
              </a:spcBef>
              <a:buFont typeface="Courier New" pitchFamily="49" charset="0"/>
              <a:buNone/>
            </a:pPr>
            <a:endParaRPr lang="en-US" i="0" dirty="0" smtClean="0">
              <a:solidFill>
                <a:srgbClr val="000000"/>
              </a:solidFill>
            </a:endParaRPr>
          </a:p>
          <a:p>
            <a:pPr marL="0" indent="0">
              <a:spcBef>
                <a:spcPct val="70000"/>
              </a:spcBef>
              <a:buFont typeface="Courier New" pitchFamily="49" charset="0"/>
              <a:buNone/>
            </a:pPr>
            <a:r>
              <a:rPr lang="en-US" i="0" dirty="0" smtClean="0">
                <a:solidFill>
                  <a:srgbClr val="000000"/>
                </a:solidFill>
              </a:rPr>
              <a:t>Remember that </a:t>
            </a:r>
            <a:r>
              <a:rPr lang="en-US" b="1" i="0" dirty="0" smtClean="0">
                <a:solidFill>
                  <a:srgbClr val="BF0000"/>
                </a:solidFill>
              </a:rPr>
              <a:t>0 has no reciprocal</a:t>
            </a:r>
            <a:r>
              <a:rPr lang="en-US" i="0" dirty="0" smtClean="0">
                <a:solidFill>
                  <a:srgbClr val="000000"/>
                </a:solidFill>
              </a:rPr>
              <a:t>. That is,     is </a:t>
            </a:r>
            <a:r>
              <a:rPr lang="en-US" b="1" i="0" dirty="0" smtClean="0">
                <a:solidFill>
                  <a:srgbClr val="BF0000"/>
                </a:solidFill>
              </a:rPr>
              <a:t>undefined</a:t>
            </a:r>
            <a:r>
              <a:rPr lang="en-US" i="0" dirty="0" smtClean="0">
                <a:solidFill>
                  <a:srgbClr val="000000"/>
                </a:solidFill>
              </a:rPr>
              <a:t>.</a:t>
            </a:r>
          </a:p>
        </p:txBody>
      </p:sp>
      <p:graphicFrame>
        <p:nvGraphicFramePr>
          <p:cNvPr id="1150980" name="Object 4"/>
          <p:cNvGraphicFramePr>
            <a:graphicFrameLocks noChangeAspect="1"/>
          </p:cNvGraphicFramePr>
          <p:nvPr/>
        </p:nvGraphicFramePr>
        <p:xfrm>
          <a:off x="5638800" y="1634835"/>
          <a:ext cx="1752600" cy="838200"/>
        </p:xfrm>
        <a:graphic>
          <a:graphicData uri="http://schemas.openxmlformats.org/presentationml/2006/ole">
            <mc:AlternateContent xmlns:mc="http://schemas.openxmlformats.org/markup-compatibility/2006">
              <mc:Choice xmlns:v="urn:schemas-microsoft-com:vml" Requires="v">
                <p:oleObj spid="_x0000_s13317" name="Equation" r:id="rId3" imgW="1752480" imgH="838080" progId="Equation.DSMT4">
                  <p:embed/>
                </p:oleObj>
              </mc:Choice>
              <mc:Fallback>
                <p:oleObj name="Equation" r:id="rId3" imgW="1752480" imgH="83808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38800" y="1634835"/>
                        <a:ext cx="1752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50981" name="Object 5"/>
          <p:cNvGraphicFramePr>
            <a:graphicFrameLocks noChangeAspect="1"/>
          </p:cNvGraphicFramePr>
          <p:nvPr/>
        </p:nvGraphicFramePr>
        <p:xfrm>
          <a:off x="530352" y="2286000"/>
          <a:ext cx="1282700" cy="838200"/>
        </p:xfrm>
        <a:graphic>
          <a:graphicData uri="http://schemas.openxmlformats.org/presentationml/2006/ole">
            <mc:AlternateContent xmlns:mc="http://schemas.openxmlformats.org/markup-compatibility/2006">
              <mc:Choice xmlns:v="urn:schemas-microsoft-com:vml" Requires="v">
                <p:oleObj spid="_x0000_s13318" name="Equation" r:id="rId5" imgW="1282680" imgH="838080" progId="Equation.DSMT4">
                  <p:embed/>
                </p:oleObj>
              </mc:Choice>
              <mc:Fallback>
                <p:oleObj name="Equation" r:id="rId5" imgW="1282680" imgH="83808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2286000"/>
                        <a:ext cx="1282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50982" name="Object 6"/>
          <p:cNvGraphicFramePr>
            <a:graphicFrameLocks noChangeAspect="1"/>
          </p:cNvGraphicFramePr>
          <p:nvPr/>
        </p:nvGraphicFramePr>
        <p:xfrm>
          <a:off x="6944590" y="2978725"/>
          <a:ext cx="266700" cy="838200"/>
        </p:xfrm>
        <a:graphic>
          <a:graphicData uri="http://schemas.openxmlformats.org/presentationml/2006/ole">
            <mc:AlternateContent xmlns:mc="http://schemas.openxmlformats.org/markup-compatibility/2006">
              <mc:Choice xmlns:v="urn:schemas-microsoft-com:vml" Requires="v">
                <p:oleObj spid="_x0000_s13319" name="Equation" r:id="rId7" imgW="266400" imgH="838080" progId="Equation.DSMT4">
                  <p:embed/>
                </p:oleObj>
              </mc:Choice>
              <mc:Fallback>
                <p:oleObj name="Equation" r:id="rId7" imgW="266400" imgH="838080" progId="Equation.DSMT4">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944590" y="2978725"/>
                        <a:ext cx="266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2002"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Division</a:t>
            </a:r>
          </a:p>
        </p:txBody>
      </p:sp>
      <p:sp>
        <p:nvSpPr>
          <p:cNvPr id="1152003" name="Rectangle 3"/>
          <p:cNvSpPr>
            <a:spLocks noGrp="1"/>
          </p:cNvSpPr>
          <p:nvPr>
            <p:ph idx="1"/>
          </p:nvPr>
        </p:nvSpPr>
        <p:spPr>
          <a:xfrm>
            <a:off x="457200" y="1280160"/>
            <a:ext cx="8229600" cy="2505301"/>
          </a:xfrm>
          <a:prstGeom prst="rect">
            <a:avLst/>
          </a:prstGeom>
          <a:solidFill>
            <a:srgbClr val="FFFFCC"/>
          </a:solidFill>
          <a:ln w="28575">
            <a:solidFill>
              <a:srgbClr val="000000"/>
            </a:solidFill>
          </a:ln>
        </p:spPr>
        <p:txBody>
          <a:bodyPr>
            <a:spAutoFit/>
          </a:bodyPr>
          <a:lstStyle/>
          <a:p>
            <a:pPr marL="0" indent="0" algn="ctr">
              <a:buFont typeface="Courier New" pitchFamily="49" charset="0"/>
              <a:buNone/>
            </a:pPr>
            <a:r>
              <a:rPr lang="en-US" b="1" i="0" dirty="0" smtClean="0">
                <a:solidFill>
                  <a:srgbClr val="000000"/>
                </a:solidFill>
              </a:rPr>
              <a:t>Division</a:t>
            </a:r>
          </a:p>
          <a:p>
            <a:pPr marL="0" indent="0">
              <a:buFont typeface="Courier New" pitchFamily="49" charset="0"/>
              <a:buNone/>
            </a:pPr>
            <a:r>
              <a:rPr lang="en-US" i="0" dirty="0" smtClean="0">
                <a:solidFill>
                  <a:srgbClr val="000000"/>
                </a:solidFill>
              </a:rPr>
              <a:t>To divide by a nonzero fraction, multiply by its reciprocal:</a:t>
            </a:r>
          </a:p>
          <a:p>
            <a:pPr marL="0" indent="0">
              <a:buFont typeface="Courier New" pitchFamily="49" charset="0"/>
              <a:buNone/>
            </a:pPr>
            <a:endParaRPr lang="en-US" b="1" dirty="0" smtClean="0">
              <a:solidFill>
                <a:srgbClr val="000000"/>
              </a:solidFill>
            </a:endParaRPr>
          </a:p>
          <a:p>
            <a:pPr marL="0" indent="0">
              <a:buFont typeface="Courier New" pitchFamily="49" charset="0"/>
              <a:buNone/>
            </a:pPr>
            <a:endParaRPr lang="en-US" b="1" i="0" dirty="0" smtClean="0">
              <a:solidFill>
                <a:srgbClr val="000000"/>
              </a:solidFill>
            </a:endParaRPr>
          </a:p>
        </p:txBody>
      </p:sp>
      <p:graphicFrame>
        <p:nvGraphicFramePr>
          <p:cNvPr id="1152008" name="Object 8"/>
          <p:cNvGraphicFramePr>
            <a:graphicFrameLocks noChangeAspect="1"/>
          </p:cNvGraphicFramePr>
          <p:nvPr/>
        </p:nvGraphicFramePr>
        <p:xfrm>
          <a:off x="2311400" y="2743200"/>
          <a:ext cx="4521200" cy="838200"/>
        </p:xfrm>
        <a:graphic>
          <a:graphicData uri="http://schemas.openxmlformats.org/presentationml/2006/ole">
            <mc:AlternateContent xmlns:mc="http://schemas.openxmlformats.org/markup-compatibility/2006">
              <mc:Choice xmlns:v="urn:schemas-microsoft-com:vml" Requires="v">
                <p:oleObj spid="_x0000_s14339" name="Equation" r:id="rId3" imgW="4520880" imgH="838080" progId="Equation.DSMT4">
                  <p:embed/>
                </p:oleObj>
              </mc:Choice>
              <mc:Fallback>
                <p:oleObj name="Equation" r:id="rId3" imgW="4520880" imgH="838080" progId="Equation.DSMT4">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11400" y="2743200"/>
                        <a:ext cx="4521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lnSpc>
                <a:spcPct val="80000"/>
              </a:lnSpc>
            </a:pPr>
            <a:r>
              <a:rPr lang="en-US" sz="3200" smtClean="0">
                <a:solidFill>
                  <a:schemeClr val="accent1"/>
                </a:solidFill>
              </a:rPr>
              <a:t>Objectives</a:t>
            </a:r>
          </a:p>
        </p:txBody>
      </p:sp>
      <p:sp>
        <p:nvSpPr>
          <p:cNvPr id="5123" name="Content Placeholder 2"/>
          <p:cNvSpPr>
            <a:spLocks noGrp="1"/>
          </p:cNvSpPr>
          <p:nvPr>
            <p:ph idx="1"/>
          </p:nvPr>
        </p:nvSpPr>
        <p:spPr>
          <a:xfrm>
            <a:off x="457200" y="1280160"/>
            <a:ext cx="8229600" cy="1988237"/>
          </a:xfrm>
          <a:noFill/>
        </p:spPr>
        <p:txBody>
          <a:bodyPr>
            <a:spAutoFit/>
          </a:bodyPr>
          <a:lstStyle/>
          <a:p>
            <a:pPr marL="457200" indent="-457200">
              <a:buFont typeface="Courier New" pitchFamily="49" charset="0"/>
              <a:buChar char="o"/>
            </a:pPr>
            <a:r>
              <a:rPr lang="en-US" i="0" dirty="0" smtClean="0">
                <a:solidFill>
                  <a:schemeClr val="tx1"/>
                </a:solidFill>
              </a:rPr>
              <a:t>Reduce fractions to lowest terms.</a:t>
            </a:r>
          </a:p>
          <a:p>
            <a:pPr marL="457200" indent="-457200">
              <a:buFont typeface="Courier New" pitchFamily="49" charset="0"/>
              <a:buChar char="o"/>
            </a:pPr>
            <a:r>
              <a:rPr lang="en-US" i="0" dirty="0" smtClean="0">
                <a:solidFill>
                  <a:schemeClr val="tx1"/>
                </a:solidFill>
              </a:rPr>
              <a:t>Write fractions as equivalent fractions with specified denominators.</a:t>
            </a:r>
          </a:p>
          <a:p>
            <a:pPr marL="457200" indent="-457200">
              <a:buFont typeface="Courier New" pitchFamily="49" charset="0"/>
              <a:buChar char="o"/>
            </a:pPr>
            <a:r>
              <a:rPr lang="en-US" i="0" dirty="0" smtClean="0">
                <a:solidFill>
                  <a:schemeClr val="tx1"/>
                </a:solidFill>
              </a:rPr>
              <a:t>Multiply and divide fractions.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3026"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Example 4: Dividing Fractions with </a:t>
            </a:r>
            <a:br>
              <a:rPr lang="en-US" sz="3200" smtClean="0">
                <a:solidFill>
                  <a:schemeClr val="accent1"/>
                </a:solidFill>
              </a:rPr>
            </a:br>
            <a:r>
              <a:rPr lang="en-US" sz="3200" smtClean="0">
                <a:solidFill>
                  <a:schemeClr val="accent1"/>
                </a:solidFill>
              </a:rPr>
              <a:t>Negative Numbers</a:t>
            </a:r>
          </a:p>
        </p:txBody>
      </p:sp>
      <p:sp>
        <p:nvSpPr>
          <p:cNvPr id="1153027" name="Rectangle 3"/>
          <p:cNvSpPr>
            <a:spLocks noGrp="1"/>
          </p:cNvSpPr>
          <p:nvPr>
            <p:ph idx="1"/>
          </p:nvPr>
        </p:nvSpPr>
        <p:spPr>
          <a:xfrm>
            <a:off x="457200" y="1725168"/>
            <a:ext cx="8229600" cy="3151632"/>
          </a:xfrm>
          <a:prstGeom prst="rect">
            <a:avLst/>
          </a:prstGeom>
        </p:spPr>
        <p:txBody>
          <a:bodyPr>
            <a:spAutoFit/>
          </a:bodyPr>
          <a:lstStyle/>
          <a:p>
            <a:pPr marL="0" indent="0">
              <a:buFont typeface="Courier New" pitchFamily="49" charset="0"/>
              <a:buNone/>
            </a:pPr>
            <a:endParaRPr lang="en-US" b="1" i="0" dirty="0" smtClean="0">
              <a:solidFill>
                <a:schemeClr val="tx1"/>
              </a:solidFill>
            </a:endParaRPr>
          </a:p>
          <a:p>
            <a:pPr marL="0" indent="0">
              <a:buFont typeface="Courier New" pitchFamily="49" charset="0"/>
              <a:buNone/>
            </a:pPr>
            <a:r>
              <a:rPr lang="en-US" b="1" i="0" dirty="0" smtClean="0">
                <a:solidFill>
                  <a:schemeClr val="tx1"/>
                </a:solidFill>
              </a:rPr>
              <a:t>Solution:</a:t>
            </a:r>
            <a:r>
              <a:rPr lang="en-US" dirty="0" smtClean="0">
                <a:solidFill>
                  <a:schemeClr val="tx1"/>
                </a:solidFill>
              </a:rPr>
              <a:t> </a:t>
            </a:r>
          </a:p>
          <a:p>
            <a:pPr marL="0" indent="0">
              <a:buFont typeface="Courier New" pitchFamily="49" charset="0"/>
              <a:buNone/>
            </a:pPr>
            <a:endParaRPr lang="en-US" dirty="0" smtClean="0">
              <a:solidFill>
                <a:schemeClr val="tx1"/>
              </a:solidFill>
            </a:endParaRPr>
          </a:p>
          <a:p>
            <a:pPr marL="0" indent="0">
              <a:buFont typeface="Courier New" pitchFamily="49" charset="0"/>
              <a:buNone/>
            </a:pPr>
            <a:endParaRPr lang="en-US" i="0" dirty="0" smtClean="0">
              <a:solidFill>
                <a:schemeClr val="tx1"/>
              </a:solidFill>
            </a:endParaRPr>
          </a:p>
          <a:p>
            <a:pPr marL="0" indent="0">
              <a:spcBef>
                <a:spcPct val="50000"/>
              </a:spcBef>
              <a:buFont typeface="Courier New" pitchFamily="49" charset="0"/>
              <a:buNone/>
            </a:pPr>
            <a:r>
              <a:rPr lang="en-US" i="0" dirty="0" smtClean="0">
                <a:solidFill>
                  <a:schemeClr val="tx1"/>
                </a:solidFill>
              </a:rPr>
              <a:t>Note that, just as with integers, the product of two negative fractions is positive.</a:t>
            </a:r>
          </a:p>
        </p:txBody>
      </p:sp>
      <p:graphicFrame>
        <p:nvGraphicFramePr>
          <p:cNvPr id="1153028" name="Object 4"/>
          <p:cNvGraphicFramePr>
            <a:graphicFrameLocks noChangeAspect="1"/>
          </p:cNvGraphicFramePr>
          <p:nvPr/>
        </p:nvGraphicFramePr>
        <p:xfrm>
          <a:off x="530352" y="1280160"/>
          <a:ext cx="2032000" cy="927100"/>
        </p:xfrm>
        <a:graphic>
          <a:graphicData uri="http://schemas.openxmlformats.org/presentationml/2006/ole">
            <mc:AlternateContent xmlns:mc="http://schemas.openxmlformats.org/markup-compatibility/2006">
              <mc:Choice xmlns:v="urn:schemas-microsoft-com:vml" Requires="v">
                <p:oleObj spid="_x0000_s15366" name="Equation" r:id="rId3" imgW="2031840" imgH="927000" progId="Equation.DSMT4">
                  <p:embed/>
                </p:oleObj>
              </mc:Choice>
              <mc:Fallback>
                <p:oleObj name="Equation" r:id="rId3" imgW="2031840" imgH="92700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280160"/>
                        <a:ext cx="2032000"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53029" name="Object 5"/>
          <p:cNvGraphicFramePr>
            <a:graphicFrameLocks noChangeAspect="1"/>
          </p:cNvGraphicFramePr>
          <p:nvPr/>
        </p:nvGraphicFramePr>
        <p:xfrm>
          <a:off x="530352" y="2819400"/>
          <a:ext cx="2032000" cy="927100"/>
        </p:xfrm>
        <a:graphic>
          <a:graphicData uri="http://schemas.openxmlformats.org/presentationml/2006/ole">
            <mc:AlternateContent xmlns:mc="http://schemas.openxmlformats.org/markup-compatibility/2006">
              <mc:Choice xmlns:v="urn:schemas-microsoft-com:vml" Requires="v">
                <p:oleObj spid="_x0000_s15367" name="Equation" r:id="rId5" imgW="2031840" imgH="927000" progId="Equation.DSMT4">
                  <p:embed/>
                </p:oleObj>
              </mc:Choice>
              <mc:Fallback>
                <p:oleObj name="Equation" r:id="rId5" imgW="2031840" imgH="92700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2819400"/>
                        <a:ext cx="2032000" cy="9271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364" name="Object 4"/>
          <p:cNvGraphicFramePr>
            <a:graphicFrameLocks noChangeAspect="1"/>
          </p:cNvGraphicFramePr>
          <p:nvPr/>
        </p:nvGraphicFramePr>
        <p:xfrm>
          <a:off x="2667000" y="2819400"/>
          <a:ext cx="2146300" cy="927100"/>
        </p:xfrm>
        <a:graphic>
          <a:graphicData uri="http://schemas.openxmlformats.org/presentationml/2006/ole">
            <mc:AlternateContent xmlns:mc="http://schemas.openxmlformats.org/markup-compatibility/2006">
              <mc:Choice xmlns:v="urn:schemas-microsoft-com:vml" Requires="v">
                <p:oleObj spid="_x0000_s15368" name="Equation" r:id="rId7" imgW="2145960" imgH="927000" progId="Equation.DSMT4">
                  <p:embed/>
                </p:oleObj>
              </mc:Choice>
              <mc:Fallback>
                <p:oleObj name="Equation" r:id="rId7" imgW="2145960" imgH="92700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67000" y="2819400"/>
                        <a:ext cx="2146300" cy="927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5" name="Object 5"/>
          <p:cNvGraphicFramePr>
            <a:graphicFrameLocks noChangeAspect="1"/>
          </p:cNvGraphicFramePr>
          <p:nvPr/>
        </p:nvGraphicFramePr>
        <p:xfrm>
          <a:off x="4953000" y="2863850"/>
          <a:ext cx="698500" cy="838200"/>
        </p:xfrm>
        <a:graphic>
          <a:graphicData uri="http://schemas.openxmlformats.org/presentationml/2006/ole">
            <mc:AlternateContent xmlns:mc="http://schemas.openxmlformats.org/markup-compatibility/2006">
              <mc:Choice xmlns:v="urn:schemas-microsoft-com:vml" Requires="v">
                <p:oleObj spid="_x0000_s15369" name="Equation" r:id="rId9" imgW="698400" imgH="838080" progId="Equation.DSMT4">
                  <p:embed/>
                </p:oleObj>
              </mc:Choice>
              <mc:Fallback>
                <p:oleObj name="Equation" r:id="rId9" imgW="69840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953000" y="2863850"/>
                        <a:ext cx="6985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5302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5302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536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36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53027">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4050"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Example 4: Dividing Fractions with </a:t>
            </a:r>
            <a:br>
              <a:rPr lang="en-US" sz="3200" smtClean="0">
                <a:solidFill>
                  <a:schemeClr val="accent1"/>
                </a:solidFill>
              </a:rPr>
            </a:br>
            <a:r>
              <a:rPr lang="en-US" sz="3200" smtClean="0">
                <a:solidFill>
                  <a:schemeClr val="accent1"/>
                </a:solidFill>
              </a:rPr>
              <a:t>Negative Numbers (cont.)</a:t>
            </a:r>
          </a:p>
        </p:txBody>
      </p:sp>
      <p:sp>
        <p:nvSpPr>
          <p:cNvPr id="1154051" name="Rectangle 3"/>
          <p:cNvSpPr>
            <a:spLocks noGrp="1"/>
          </p:cNvSpPr>
          <p:nvPr>
            <p:ph idx="1"/>
          </p:nvPr>
        </p:nvSpPr>
        <p:spPr>
          <a:prstGeom prst="rect">
            <a:avLst/>
          </a:prstGeom>
        </p:spPr>
        <p:txBody>
          <a:bodyPr/>
          <a:lstStyle/>
          <a:p>
            <a:pPr marL="0" indent="0">
              <a:lnSpc>
                <a:spcPct val="130000"/>
              </a:lnSpc>
              <a:buFont typeface="Courier New" pitchFamily="49" charset="0"/>
              <a:buNone/>
            </a:pPr>
            <a:r>
              <a:rPr lang="en-US" i="0" dirty="0" smtClean="0">
                <a:solidFill>
                  <a:schemeClr val="tx1"/>
                </a:solidFill>
              </a:rPr>
              <a:t>In algebra,        an </a:t>
            </a:r>
            <a:r>
              <a:rPr lang="en-US" b="1" i="0" dirty="0" smtClean="0">
                <a:solidFill>
                  <a:schemeClr val="tx1"/>
                </a:solidFill>
              </a:rPr>
              <a:t>improper fraction </a:t>
            </a:r>
            <a:r>
              <a:rPr lang="en-US" i="0" dirty="0" smtClean="0">
                <a:solidFill>
                  <a:schemeClr val="tx1"/>
                </a:solidFill>
              </a:rPr>
              <a:t>(a fraction with the numerator greater than the denominator), is preferred to the mixed number</a:t>
            </a:r>
          </a:p>
          <a:p>
            <a:pPr marL="0" indent="0">
              <a:buFont typeface="Courier New" pitchFamily="49" charset="0"/>
              <a:buNone/>
            </a:pPr>
            <a:r>
              <a:rPr lang="en-US" b="1" i="0" dirty="0" smtClean="0">
                <a:solidFill>
                  <a:schemeClr val="tx1"/>
                </a:solidFill>
              </a:rPr>
              <a:t>Improper fractions are perfectly acceptable as long as they are reduced</a:t>
            </a:r>
            <a:r>
              <a:rPr lang="en-US" i="0" dirty="0" smtClean="0">
                <a:solidFill>
                  <a:schemeClr val="tx1"/>
                </a:solidFill>
              </a:rPr>
              <a:t>, </a:t>
            </a:r>
            <a:r>
              <a:rPr lang="en-US" b="1" i="0" dirty="0" smtClean="0">
                <a:solidFill>
                  <a:schemeClr val="tx1"/>
                </a:solidFill>
              </a:rPr>
              <a:t>meaning the numerator and denominator have no common prime factors</a:t>
            </a:r>
            <a:r>
              <a:rPr lang="en-US" i="0" dirty="0" smtClean="0">
                <a:solidFill>
                  <a:schemeClr val="tx1"/>
                </a:solidFill>
              </a:rPr>
              <a:t>. We will discuss mixed numbers in more detail in the next section. </a:t>
            </a:r>
          </a:p>
        </p:txBody>
      </p:sp>
      <p:graphicFrame>
        <p:nvGraphicFramePr>
          <p:cNvPr id="1154054" name="Object 6"/>
          <p:cNvGraphicFramePr>
            <a:graphicFrameLocks noChangeAspect="1"/>
          </p:cNvGraphicFramePr>
          <p:nvPr/>
        </p:nvGraphicFramePr>
        <p:xfrm>
          <a:off x="2133600" y="1219200"/>
          <a:ext cx="533400" cy="838200"/>
        </p:xfrm>
        <a:graphic>
          <a:graphicData uri="http://schemas.openxmlformats.org/presentationml/2006/ole">
            <mc:AlternateContent xmlns:mc="http://schemas.openxmlformats.org/markup-compatibility/2006">
              <mc:Choice xmlns:v="urn:schemas-microsoft-com:vml" Requires="v">
                <p:oleObj spid="_x0000_s16388" name="Equation" r:id="rId3" imgW="533160" imgH="838080" progId="Equation.DSMT4">
                  <p:embed/>
                </p:oleObj>
              </mc:Choice>
              <mc:Fallback>
                <p:oleObj name="Equation" r:id="rId3" imgW="533160" imgH="838080" progId="Equation.DSMT4">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33600" y="1219200"/>
                        <a:ext cx="533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54055" name="Object 7"/>
          <p:cNvGraphicFramePr>
            <a:graphicFrameLocks noChangeAspect="1"/>
          </p:cNvGraphicFramePr>
          <p:nvPr/>
        </p:nvGraphicFramePr>
        <p:xfrm>
          <a:off x="5168900" y="2299855"/>
          <a:ext cx="546100" cy="838200"/>
        </p:xfrm>
        <a:graphic>
          <a:graphicData uri="http://schemas.openxmlformats.org/presentationml/2006/ole">
            <mc:AlternateContent xmlns:mc="http://schemas.openxmlformats.org/markup-compatibility/2006">
              <mc:Choice xmlns:v="urn:schemas-microsoft-com:vml" Requires="v">
                <p:oleObj spid="_x0000_s16389" name="Equation" r:id="rId5" imgW="545760" imgH="838080" progId="Equation.DSMT4">
                  <p:embed/>
                </p:oleObj>
              </mc:Choice>
              <mc:Fallback>
                <p:oleObj name="Equation" r:id="rId5" imgW="545760" imgH="838080" progId="Equation.DSMT4">
                  <p:embed/>
                  <p:pic>
                    <p:nvPicPr>
                      <p:cNvPr id="0" name="Object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68900" y="2299855"/>
                        <a:ext cx="546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5074"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Example 5: Dividing Fractions with Variables</a:t>
            </a:r>
          </a:p>
        </p:txBody>
      </p:sp>
      <p:sp>
        <p:nvSpPr>
          <p:cNvPr id="1155075" name="Rectangle 3"/>
          <p:cNvSpPr>
            <a:spLocks noGrp="1"/>
          </p:cNvSpPr>
          <p:nvPr>
            <p:ph idx="1"/>
          </p:nvPr>
        </p:nvSpPr>
        <p:spPr>
          <a:xfrm>
            <a:off x="457200" y="2219980"/>
            <a:ext cx="8229600" cy="523220"/>
          </a:xfrm>
          <a:prstGeom prst="rect">
            <a:avLst/>
          </a:prstGeom>
        </p:spPr>
        <p:txBody>
          <a:bodyPr>
            <a:spAutoFit/>
          </a:bodyPr>
          <a:lstStyle/>
          <a:p>
            <a:pPr>
              <a:buFont typeface="Courier New" pitchFamily="49" charset="0"/>
              <a:buNone/>
            </a:pPr>
            <a:r>
              <a:rPr lang="en-US" b="1" i="0" dirty="0" smtClean="0">
                <a:solidFill>
                  <a:schemeClr val="tx1"/>
                </a:solidFill>
              </a:rPr>
              <a:t>Solution:</a:t>
            </a:r>
            <a:r>
              <a:rPr lang="en-US" dirty="0" smtClean="0">
                <a:solidFill>
                  <a:schemeClr val="tx1"/>
                </a:solidFill>
              </a:rPr>
              <a:t> </a:t>
            </a:r>
          </a:p>
        </p:txBody>
      </p:sp>
      <p:graphicFrame>
        <p:nvGraphicFramePr>
          <p:cNvPr id="1155076" name="Object 4"/>
          <p:cNvGraphicFramePr>
            <a:graphicFrameLocks noChangeAspect="1"/>
          </p:cNvGraphicFramePr>
          <p:nvPr/>
        </p:nvGraphicFramePr>
        <p:xfrm>
          <a:off x="530352" y="1280160"/>
          <a:ext cx="1485900" cy="838200"/>
        </p:xfrm>
        <a:graphic>
          <a:graphicData uri="http://schemas.openxmlformats.org/presentationml/2006/ole">
            <mc:AlternateContent xmlns:mc="http://schemas.openxmlformats.org/markup-compatibility/2006">
              <mc:Choice xmlns:v="urn:schemas-microsoft-com:vml" Requires="v">
                <p:oleObj spid="_x0000_s17417" name="Equation" r:id="rId3" imgW="1485720" imgH="838080" progId="Equation.DSMT4">
                  <p:embed/>
                </p:oleObj>
              </mc:Choice>
              <mc:Fallback>
                <p:oleObj name="Equation" r:id="rId3" imgW="1485720" imgH="83808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280160"/>
                        <a:ext cx="1485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55077" name="Object 5"/>
          <p:cNvGraphicFramePr>
            <a:graphicFrameLocks noChangeAspect="1"/>
          </p:cNvGraphicFramePr>
          <p:nvPr/>
        </p:nvGraphicFramePr>
        <p:xfrm>
          <a:off x="530352" y="2971800"/>
          <a:ext cx="1485900" cy="838200"/>
        </p:xfrm>
        <a:graphic>
          <a:graphicData uri="http://schemas.openxmlformats.org/presentationml/2006/ole">
            <mc:AlternateContent xmlns:mc="http://schemas.openxmlformats.org/markup-compatibility/2006">
              <mc:Choice xmlns:v="urn:schemas-microsoft-com:vml" Requires="v">
                <p:oleObj spid="_x0000_s17418" name="Equation" r:id="rId5" imgW="1485720" imgH="838080" progId="Equation.DSMT4">
                  <p:embed/>
                </p:oleObj>
              </mc:Choice>
              <mc:Fallback>
                <p:oleObj name="Equation" r:id="rId5" imgW="1485720" imgH="83808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2971800"/>
                        <a:ext cx="1485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55079" name="Object 7"/>
          <p:cNvGraphicFramePr>
            <a:graphicFrameLocks noChangeAspect="1"/>
          </p:cNvGraphicFramePr>
          <p:nvPr/>
        </p:nvGraphicFramePr>
        <p:xfrm>
          <a:off x="4483100" y="3136900"/>
          <a:ext cx="2971800" cy="977900"/>
        </p:xfrm>
        <a:graphic>
          <a:graphicData uri="http://schemas.openxmlformats.org/presentationml/2006/ole">
            <mc:AlternateContent xmlns:mc="http://schemas.openxmlformats.org/markup-compatibility/2006">
              <mc:Choice xmlns:v="urn:schemas-microsoft-com:vml" Requires="v">
                <p:oleObj spid="_x0000_s17419" name="Equation" r:id="rId7" imgW="2971800" imgH="977760" progId="Equation.DSMT4">
                  <p:embed/>
                </p:oleObj>
              </mc:Choice>
              <mc:Fallback>
                <p:oleObj name="Equation" r:id="rId7" imgW="2971800" imgH="977760" progId="Equation.DSMT4">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483100" y="3136900"/>
                        <a:ext cx="2971800" cy="9779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7413" name="Object 5"/>
          <p:cNvGraphicFramePr>
            <a:graphicFrameLocks noChangeAspect="1"/>
          </p:cNvGraphicFramePr>
          <p:nvPr/>
        </p:nvGraphicFramePr>
        <p:xfrm>
          <a:off x="2133600" y="2971800"/>
          <a:ext cx="1663700" cy="838200"/>
        </p:xfrm>
        <a:graphic>
          <a:graphicData uri="http://schemas.openxmlformats.org/presentationml/2006/ole">
            <mc:AlternateContent xmlns:mc="http://schemas.openxmlformats.org/markup-compatibility/2006">
              <mc:Choice xmlns:v="urn:schemas-microsoft-com:vml" Requires="v">
                <p:oleObj spid="_x0000_s17420" name="Equation" r:id="rId9" imgW="1663560" imgH="838080" progId="Equation.DSMT4">
                  <p:embed/>
                </p:oleObj>
              </mc:Choice>
              <mc:Fallback>
                <p:oleObj name="Equation" r:id="rId9" imgW="166356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133600" y="2971800"/>
                        <a:ext cx="16637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4" name="Object 6"/>
          <p:cNvGraphicFramePr>
            <a:graphicFrameLocks noChangeAspect="1"/>
          </p:cNvGraphicFramePr>
          <p:nvPr/>
        </p:nvGraphicFramePr>
        <p:xfrm>
          <a:off x="2133600" y="4046680"/>
          <a:ext cx="1739900" cy="838200"/>
        </p:xfrm>
        <a:graphic>
          <a:graphicData uri="http://schemas.openxmlformats.org/presentationml/2006/ole">
            <mc:AlternateContent xmlns:mc="http://schemas.openxmlformats.org/markup-compatibility/2006">
              <mc:Choice xmlns:v="urn:schemas-microsoft-com:vml" Requires="v">
                <p:oleObj spid="_x0000_s17421" name="Equation" r:id="rId11" imgW="1739880" imgH="838080" progId="Equation.DSMT4">
                  <p:embed/>
                </p:oleObj>
              </mc:Choice>
              <mc:Fallback>
                <p:oleObj name="Equation" r:id="rId11" imgW="1739880" imgH="83808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133600" y="4046680"/>
                        <a:ext cx="1739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5" name="Object 7"/>
          <p:cNvGraphicFramePr>
            <a:graphicFrameLocks noChangeAspect="1"/>
          </p:cNvGraphicFramePr>
          <p:nvPr/>
        </p:nvGraphicFramePr>
        <p:xfrm>
          <a:off x="2133600" y="5029200"/>
          <a:ext cx="749300" cy="838200"/>
        </p:xfrm>
        <a:graphic>
          <a:graphicData uri="http://schemas.openxmlformats.org/presentationml/2006/ole">
            <mc:AlternateContent xmlns:mc="http://schemas.openxmlformats.org/markup-compatibility/2006">
              <mc:Choice xmlns:v="urn:schemas-microsoft-com:vml" Requires="v">
                <p:oleObj spid="_x0000_s17422" name="Equation" r:id="rId13" imgW="749160" imgH="838080" progId="Equation.DSMT4">
                  <p:embed/>
                </p:oleObj>
              </mc:Choice>
              <mc:Fallback>
                <p:oleObj name="Equation" r:id="rId13" imgW="74916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133600" y="5029200"/>
                        <a:ext cx="74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6" name="Object 8"/>
          <p:cNvGraphicFramePr>
            <a:graphicFrameLocks noChangeAspect="1"/>
          </p:cNvGraphicFramePr>
          <p:nvPr/>
        </p:nvGraphicFramePr>
        <p:xfrm>
          <a:off x="3048000" y="5105400"/>
          <a:ext cx="965200" cy="838200"/>
        </p:xfrm>
        <a:graphic>
          <a:graphicData uri="http://schemas.openxmlformats.org/presentationml/2006/ole">
            <mc:AlternateContent xmlns:mc="http://schemas.openxmlformats.org/markup-compatibility/2006">
              <mc:Choice xmlns:v="urn:schemas-microsoft-com:vml" Requires="v">
                <p:oleObj spid="_x0000_s17423" name="Equation" r:id="rId15" imgW="965160" imgH="838080" progId="Equation.DSMT4">
                  <p:embed/>
                </p:oleObj>
              </mc:Choice>
              <mc:Fallback>
                <p:oleObj name="Equation" r:id="rId15" imgW="965160" imgH="83808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048000" y="5105400"/>
                        <a:ext cx="965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1" name="Straight Connector 10"/>
          <p:cNvCxnSpPr/>
          <p:nvPr/>
        </p:nvCxnSpPr>
        <p:spPr>
          <a:xfrm rot="5400000">
            <a:off x="2944090" y="405938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p:nvCxnSpPr>
        <p:spPr>
          <a:xfrm rot="5400000">
            <a:off x="3581400" y="406631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5400000">
            <a:off x="3158835" y="45720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3505200" y="4572005"/>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550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5507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3"/>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5507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7414"/>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3"/>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7415"/>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74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5075"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8441" name="Object 9"/>
          <p:cNvGraphicFramePr>
            <a:graphicFrameLocks noChangeAspect="1"/>
          </p:cNvGraphicFramePr>
          <p:nvPr/>
        </p:nvGraphicFramePr>
        <p:xfrm>
          <a:off x="5022275" y="2874815"/>
          <a:ext cx="1092200" cy="838200"/>
        </p:xfrm>
        <a:graphic>
          <a:graphicData uri="http://schemas.openxmlformats.org/presentationml/2006/ole">
            <mc:AlternateContent xmlns:mc="http://schemas.openxmlformats.org/markup-compatibility/2006">
              <mc:Choice xmlns:v="urn:schemas-microsoft-com:vml" Requires="v">
                <p:oleObj spid="_x0000_s18447" name="Equation" r:id="rId3" imgW="1091880" imgH="838080" progId="Equation.DSMT4">
                  <p:embed/>
                </p:oleObj>
              </mc:Choice>
              <mc:Fallback>
                <p:oleObj name="Equation" r:id="rId3" imgW="1091880" imgH="838080" progId="Equation.DSMT4">
                  <p:embed/>
                  <p:pic>
                    <p:nvPicPr>
                      <p:cNvPr id="0" name="Picture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22275" y="2874815"/>
                        <a:ext cx="10922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56098"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Example 6: Multiplication and </a:t>
            </a:r>
            <a:br>
              <a:rPr lang="en-US" sz="3200" smtClean="0">
                <a:solidFill>
                  <a:schemeClr val="accent1"/>
                </a:solidFill>
              </a:rPr>
            </a:br>
            <a:r>
              <a:rPr lang="en-US" sz="3200" smtClean="0">
                <a:solidFill>
                  <a:schemeClr val="accent1"/>
                </a:solidFill>
              </a:rPr>
              <a:t>Division of Fractions</a:t>
            </a:r>
          </a:p>
        </p:txBody>
      </p:sp>
      <p:graphicFrame>
        <p:nvGraphicFramePr>
          <p:cNvPr id="1156100" name="Object 4"/>
          <p:cNvGraphicFramePr>
            <a:graphicFrameLocks noChangeAspect="1"/>
          </p:cNvGraphicFramePr>
          <p:nvPr/>
        </p:nvGraphicFramePr>
        <p:xfrm>
          <a:off x="530352" y="1371600"/>
          <a:ext cx="5956300" cy="838200"/>
        </p:xfrm>
        <a:graphic>
          <a:graphicData uri="http://schemas.openxmlformats.org/presentationml/2006/ole">
            <mc:AlternateContent xmlns:mc="http://schemas.openxmlformats.org/markup-compatibility/2006">
              <mc:Choice xmlns:v="urn:schemas-microsoft-com:vml" Requires="v">
                <p:oleObj spid="_x0000_s18448" name="Equation" r:id="rId5" imgW="5956200" imgH="838080" progId="Equation.DSMT4">
                  <p:embed/>
                </p:oleObj>
              </mc:Choice>
              <mc:Fallback>
                <p:oleObj name="Equation" r:id="rId5" imgW="5956200" imgH="838080" progId="Equation.DSMT4">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1371600"/>
                        <a:ext cx="5956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435" name="Object 3"/>
          <p:cNvGraphicFramePr>
            <a:graphicFrameLocks noChangeAspect="1"/>
          </p:cNvGraphicFramePr>
          <p:nvPr/>
        </p:nvGraphicFramePr>
        <p:xfrm>
          <a:off x="530352" y="2863850"/>
          <a:ext cx="4343400" cy="838200"/>
        </p:xfrm>
        <a:graphic>
          <a:graphicData uri="http://schemas.openxmlformats.org/presentationml/2006/ole">
            <mc:AlternateContent xmlns:mc="http://schemas.openxmlformats.org/markup-compatibility/2006">
              <mc:Choice xmlns:v="urn:schemas-microsoft-com:vml" Requires="v">
                <p:oleObj spid="_x0000_s18449" name="Equation" r:id="rId7" imgW="4343400" imgH="838080" progId="Equation.DSMT4">
                  <p:embed/>
                </p:oleObj>
              </mc:Choice>
              <mc:Fallback>
                <p:oleObj name="Equation" r:id="rId7" imgW="4343400" imgH="838080" progId="Equation.DSMT4">
                  <p:embed/>
                  <p:pic>
                    <p:nvPicPr>
                      <p:cNvPr id="0" name="Picture 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30352" y="2863850"/>
                        <a:ext cx="434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6" name="Object 4"/>
          <p:cNvGraphicFramePr>
            <a:graphicFrameLocks noChangeAspect="1"/>
          </p:cNvGraphicFramePr>
          <p:nvPr/>
        </p:nvGraphicFramePr>
        <p:xfrm>
          <a:off x="530352" y="2286000"/>
          <a:ext cx="1384300" cy="304800"/>
        </p:xfrm>
        <a:graphic>
          <a:graphicData uri="http://schemas.openxmlformats.org/presentationml/2006/ole">
            <mc:AlternateContent xmlns:mc="http://schemas.openxmlformats.org/markup-compatibility/2006">
              <mc:Choice xmlns:v="urn:schemas-microsoft-com:vml" Requires="v">
                <p:oleObj spid="_x0000_s18450" name="Equation" r:id="rId9" imgW="1384200" imgH="304560" progId="Equation.DSMT4">
                  <p:embed/>
                </p:oleObj>
              </mc:Choice>
              <mc:Fallback>
                <p:oleObj name="Equation" r:id="rId9" imgW="1384200" imgH="304560" progId="Equation.DSMT4">
                  <p:embed/>
                  <p:pic>
                    <p:nvPicPr>
                      <p:cNvPr id="0" name="Picture 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30352" y="2286000"/>
                        <a:ext cx="1384300"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7" name="Object 5"/>
          <p:cNvGraphicFramePr>
            <a:graphicFrameLocks noChangeAspect="1"/>
          </p:cNvGraphicFramePr>
          <p:nvPr/>
        </p:nvGraphicFramePr>
        <p:xfrm>
          <a:off x="530352" y="5029200"/>
          <a:ext cx="2451100" cy="838200"/>
        </p:xfrm>
        <a:graphic>
          <a:graphicData uri="http://schemas.openxmlformats.org/presentationml/2006/ole">
            <mc:AlternateContent xmlns:mc="http://schemas.openxmlformats.org/markup-compatibility/2006">
              <mc:Choice xmlns:v="urn:schemas-microsoft-com:vml" Requires="v">
                <p:oleObj spid="_x0000_s18451" name="Equation" r:id="rId11" imgW="2450880" imgH="838080" progId="Equation.DSMT4">
                  <p:embed/>
                </p:oleObj>
              </mc:Choice>
              <mc:Fallback>
                <p:oleObj name="Equation" r:id="rId11" imgW="2450880" imgH="838080" progId="Equation.DSMT4">
                  <p:embed/>
                  <p:pic>
                    <p:nvPicPr>
                      <p:cNvPr id="0" name="Picture 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30352" y="5029200"/>
                        <a:ext cx="2451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38" name="Object 6"/>
          <p:cNvGraphicFramePr>
            <a:graphicFrameLocks noChangeAspect="1"/>
          </p:cNvGraphicFramePr>
          <p:nvPr/>
        </p:nvGraphicFramePr>
        <p:xfrm>
          <a:off x="530352" y="3873500"/>
          <a:ext cx="2781300" cy="838200"/>
        </p:xfrm>
        <a:graphic>
          <a:graphicData uri="http://schemas.openxmlformats.org/presentationml/2006/ole">
            <mc:AlternateContent xmlns:mc="http://schemas.openxmlformats.org/markup-compatibility/2006">
              <mc:Choice xmlns:v="urn:schemas-microsoft-com:vml" Requires="v">
                <p:oleObj spid="_x0000_s18452" name="Equation" r:id="rId13" imgW="2781000" imgH="838080" progId="Equation.DSMT4">
                  <p:embed/>
                </p:oleObj>
              </mc:Choice>
              <mc:Fallback>
                <p:oleObj name="Equation" r:id="rId13" imgW="2781000" imgH="838080" progId="Equation.DSMT4">
                  <p:embed/>
                  <p:pic>
                    <p:nvPicPr>
                      <p:cNvPr id="0" name="Picture 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30352" y="3873500"/>
                        <a:ext cx="2781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40" name="Object 8"/>
          <p:cNvGraphicFramePr>
            <a:graphicFrameLocks noChangeAspect="1"/>
          </p:cNvGraphicFramePr>
          <p:nvPr/>
        </p:nvGraphicFramePr>
        <p:xfrm>
          <a:off x="6400800" y="2874820"/>
          <a:ext cx="533400" cy="838200"/>
        </p:xfrm>
        <a:graphic>
          <a:graphicData uri="http://schemas.openxmlformats.org/presentationml/2006/ole">
            <mc:AlternateContent xmlns:mc="http://schemas.openxmlformats.org/markup-compatibility/2006">
              <mc:Choice xmlns:v="urn:schemas-microsoft-com:vml" Requires="v">
                <p:oleObj spid="_x0000_s18453" name="Equation" r:id="rId15" imgW="533160" imgH="838080" progId="Equation.DSMT4">
                  <p:embed/>
                </p:oleObj>
              </mc:Choice>
              <mc:Fallback>
                <p:oleObj name="Equation" r:id="rId15" imgW="533160" imgH="83808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400800" y="2874820"/>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42" name="Object 10"/>
          <p:cNvGraphicFramePr>
            <a:graphicFrameLocks noChangeAspect="1"/>
          </p:cNvGraphicFramePr>
          <p:nvPr/>
        </p:nvGraphicFramePr>
        <p:xfrm>
          <a:off x="3491345" y="3865415"/>
          <a:ext cx="533400" cy="838200"/>
        </p:xfrm>
        <a:graphic>
          <a:graphicData uri="http://schemas.openxmlformats.org/presentationml/2006/ole">
            <mc:AlternateContent xmlns:mc="http://schemas.openxmlformats.org/markup-compatibility/2006">
              <mc:Choice xmlns:v="urn:schemas-microsoft-com:vml" Requires="v">
                <p:oleObj spid="_x0000_s18454" name="Equation" r:id="rId17" imgW="533160" imgH="838080" progId="Equation.DSMT4">
                  <p:embed/>
                </p:oleObj>
              </mc:Choice>
              <mc:Fallback>
                <p:oleObj name="Equation" r:id="rId17" imgW="533160" imgH="83808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491345" y="3865415"/>
                        <a:ext cx="5334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3" name="Straight Connector 12"/>
          <p:cNvCxnSpPr/>
          <p:nvPr/>
        </p:nvCxnSpPr>
        <p:spPr>
          <a:xfrm rot="5400000">
            <a:off x="2639290" y="38862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3020290" y="437111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rot="5400000">
            <a:off x="5303520" y="28956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rot="5400000">
            <a:off x="5791200" y="28956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rot="5400000">
            <a:off x="5257800" y="34290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rot="5400000">
            <a:off x="5715000" y="3429000"/>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8443" name="Object 11"/>
          <p:cNvGraphicFramePr>
            <a:graphicFrameLocks noChangeAspect="1"/>
          </p:cNvGraphicFramePr>
          <p:nvPr/>
        </p:nvGraphicFramePr>
        <p:xfrm>
          <a:off x="5379720" y="2667000"/>
          <a:ext cx="127000" cy="190500"/>
        </p:xfrm>
        <a:graphic>
          <a:graphicData uri="http://schemas.openxmlformats.org/presentationml/2006/ole">
            <mc:AlternateContent xmlns:mc="http://schemas.openxmlformats.org/markup-compatibility/2006">
              <mc:Choice xmlns:v="urn:schemas-microsoft-com:vml" Requires="v">
                <p:oleObj spid="_x0000_s18455" name="Equation" r:id="rId19" imgW="126720" imgH="190440" progId="Equation.DSMT4">
                  <p:embed/>
                </p:oleObj>
              </mc:Choice>
              <mc:Fallback>
                <p:oleObj name="Equation" r:id="rId19" imgW="126720" imgH="190440" progId="Equation.DSMT4">
                  <p:embed/>
                  <p:pic>
                    <p:nvPicPr>
                      <p:cNvPr id="0" name="Picture 11"/>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379720" y="2667000"/>
                        <a:ext cx="1270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44" name="Object 12"/>
          <p:cNvGraphicFramePr>
            <a:graphicFrameLocks noChangeAspect="1"/>
          </p:cNvGraphicFramePr>
          <p:nvPr/>
        </p:nvGraphicFramePr>
        <p:xfrm>
          <a:off x="5867400" y="2667000"/>
          <a:ext cx="139700" cy="190500"/>
        </p:xfrm>
        <a:graphic>
          <a:graphicData uri="http://schemas.openxmlformats.org/presentationml/2006/ole">
            <mc:AlternateContent xmlns:mc="http://schemas.openxmlformats.org/markup-compatibility/2006">
              <mc:Choice xmlns:v="urn:schemas-microsoft-com:vml" Requires="v">
                <p:oleObj spid="_x0000_s18456" name="Equation" r:id="rId21" imgW="139680" imgH="190440" progId="Equation.DSMT4">
                  <p:embed/>
                </p:oleObj>
              </mc:Choice>
              <mc:Fallback>
                <p:oleObj name="Equation" r:id="rId21" imgW="139680" imgH="190440" progId="Equation.DSMT4">
                  <p:embed/>
                  <p:pic>
                    <p:nvPicPr>
                      <p:cNvPr id="0" name="Picture 12"/>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5867400" y="266700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45" name="Object 13"/>
          <p:cNvGraphicFramePr>
            <a:graphicFrameLocks noChangeAspect="1"/>
          </p:cNvGraphicFramePr>
          <p:nvPr/>
        </p:nvGraphicFramePr>
        <p:xfrm>
          <a:off x="5379720" y="3810000"/>
          <a:ext cx="127000" cy="190500"/>
        </p:xfrm>
        <a:graphic>
          <a:graphicData uri="http://schemas.openxmlformats.org/presentationml/2006/ole">
            <mc:AlternateContent xmlns:mc="http://schemas.openxmlformats.org/markup-compatibility/2006">
              <mc:Choice xmlns:v="urn:schemas-microsoft-com:vml" Requires="v">
                <p:oleObj spid="_x0000_s18457" name="Equation" r:id="rId23" imgW="126720" imgH="190440" progId="Equation.DSMT4">
                  <p:embed/>
                </p:oleObj>
              </mc:Choice>
              <mc:Fallback>
                <p:oleObj name="Equation" r:id="rId23" imgW="126720" imgH="190440" progId="Equation.DSMT4">
                  <p:embed/>
                  <p:pic>
                    <p:nvPicPr>
                      <p:cNvPr id="0" name="Picture 13"/>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5379720" y="3810000"/>
                        <a:ext cx="1270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8446" name="Object 14"/>
          <p:cNvGraphicFramePr>
            <a:graphicFrameLocks noChangeAspect="1"/>
          </p:cNvGraphicFramePr>
          <p:nvPr/>
        </p:nvGraphicFramePr>
        <p:xfrm>
          <a:off x="5867400" y="3759200"/>
          <a:ext cx="139700" cy="203200"/>
        </p:xfrm>
        <a:graphic>
          <a:graphicData uri="http://schemas.openxmlformats.org/presentationml/2006/ole">
            <mc:AlternateContent xmlns:mc="http://schemas.openxmlformats.org/markup-compatibility/2006">
              <mc:Choice xmlns:v="urn:schemas-microsoft-com:vml" Requires="v">
                <p:oleObj spid="_x0000_s18458" name="Equation" r:id="rId24" imgW="139680" imgH="203040" progId="Equation.DSMT4">
                  <p:embed/>
                </p:oleObj>
              </mc:Choice>
              <mc:Fallback>
                <p:oleObj name="Equation" r:id="rId24" imgW="139680" imgH="203040" progId="Equation.DSMT4">
                  <p:embed/>
                  <p:pic>
                    <p:nvPicPr>
                      <p:cNvPr id="0" name="Picture 14"/>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5867400" y="3759200"/>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843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843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844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8"/>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8446"/>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18445"/>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844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8444"/>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8440"/>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18438"/>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3"/>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8442"/>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843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22" name="Rectangle 2"/>
          <p:cNvSpPr>
            <a:spLocks noGrp="1"/>
          </p:cNvSpPr>
          <p:nvPr>
            <p:ph type="title"/>
          </p:nvPr>
        </p:nvSpPr>
        <p:spPr>
          <a:prstGeom prst="rect">
            <a:avLst/>
          </a:prstGeom>
        </p:spPr>
        <p:txBody>
          <a:bodyPr/>
          <a:lstStyle/>
          <a:p>
            <a:pPr>
              <a:lnSpc>
                <a:spcPct val="80000"/>
              </a:lnSpc>
            </a:pPr>
            <a:r>
              <a:rPr lang="en-US" sz="3200" dirty="0" smtClean="0">
                <a:solidFill>
                  <a:schemeClr val="accent1"/>
                </a:solidFill>
              </a:rPr>
              <a:t>Example 7: Multiplication and </a:t>
            </a:r>
            <a:br>
              <a:rPr lang="en-US" sz="3200" dirty="0" smtClean="0">
                <a:solidFill>
                  <a:schemeClr val="accent1"/>
                </a:solidFill>
              </a:rPr>
            </a:br>
            <a:r>
              <a:rPr lang="en-US" sz="3200" dirty="0" smtClean="0">
                <a:solidFill>
                  <a:schemeClr val="accent1"/>
                </a:solidFill>
              </a:rPr>
              <a:t>Division of Fractions </a:t>
            </a:r>
          </a:p>
        </p:txBody>
      </p:sp>
      <p:sp>
        <p:nvSpPr>
          <p:cNvPr id="1157123" name="Rectangle 3"/>
          <p:cNvSpPr>
            <a:spLocks noGrp="1"/>
          </p:cNvSpPr>
          <p:nvPr>
            <p:ph idx="1"/>
          </p:nvPr>
        </p:nvSpPr>
        <p:spPr>
          <a:xfrm>
            <a:off x="455613" y="1280160"/>
            <a:ext cx="8229600" cy="4572000"/>
          </a:xfrm>
          <a:prstGeom prst="rect">
            <a:avLst/>
          </a:prstGeom>
        </p:spPr>
        <p:txBody>
          <a:bodyPr/>
          <a:lstStyle/>
          <a:p>
            <a:pPr marL="0" indent="0">
              <a:buFont typeface="Courier New" pitchFamily="49" charset="0"/>
              <a:buNone/>
            </a:pPr>
            <a:r>
              <a:rPr lang="en-US" i="0" dirty="0" smtClean="0">
                <a:solidFill>
                  <a:schemeClr val="tx1"/>
                </a:solidFill>
              </a:rPr>
              <a:t>If     of a number is </a:t>
            </a:r>
            <a:r>
              <a:rPr lang="en-US" i="0" dirty="0" smtClean="0">
                <a:solidFill>
                  <a:srgbClr val="0000FF"/>
                </a:solidFill>
              </a:rPr>
              <a:t>99</a:t>
            </a:r>
            <a:r>
              <a:rPr lang="en-US" i="0" dirty="0" smtClean="0">
                <a:solidFill>
                  <a:schemeClr val="tx1"/>
                </a:solidFill>
              </a:rPr>
              <a:t>, what is the number?</a:t>
            </a:r>
          </a:p>
          <a:p>
            <a:pPr marL="0" indent="0">
              <a:lnSpc>
                <a:spcPct val="150000"/>
              </a:lnSpc>
              <a:buFont typeface="Courier New" pitchFamily="49" charset="0"/>
              <a:buNone/>
            </a:pPr>
            <a:r>
              <a:rPr lang="en-US" b="1" i="0" dirty="0" smtClean="0">
                <a:solidFill>
                  <a:schemeClr val="tx1"/>
                </a:solidFill>
              </a:rPr>
              <a:t>Solution: </a:t>
            </a:r>
            <a:endParaRPr lang="en-US" i="0" dirty="0" smtClean="0">
              <a:solidFill>
                <a:schemeClr val="tx1"/>
              </a:solidFill>
            </a:endParaRPr>
          </a:p>
          <a:p>
            <a:pPr marL="0" indent="0">
              <a:buFont typeface="Courier New" pitchFamily="49" charset="0"/>
              <a:buNone/>
            </a:pPr>
            <a:r>
              <a:rPr lang="en-US" i="0" dirty="0" smtClean="0">
                <a:solidFill>
                  <a:schemeClr val="tx1"/>
                </a:solidFill>
              </a:rPr>
              <a:t>Because we know the product, </a:t>
            </a:r>
            <a:r>
              <a:rPr lang="en-US" i="0" dirty="0" smtClean="0">
                <a:solidFill>
                  <a:srgbClr val="0000FF"/>
                </a:solidFill>
              </a:rPr>
              <a:t>99</a:t>
            </a:r>
            <a:r>
              <a:rPr lang="en-US" i="0" dirty="0" smtClean="0">
                <a:solidFill>
                  <a:schemeClr val="tx1"/>
                </a:solidFill>
              </a:rPr>
              <a:t>, the missing number </a:t>
            </a:r>
          </a:p>
          <a:p>
            <a:pPr marL="0" indent="0">
              <a:buFont typeface="Courier New" pitchFamily="49" charset="0"/>
              <a:buNone/>
            </a:pPr>
            <a:r>
              <a:rPr lang="en-US" i="0" dirty="0" smtClean="0">
                <a:solidFill>
                  <a:schemeClr val="tx1"/>
                </a:solidFill>
              </a:rPr>
              <a:t>can be found by dividing the product by        </a:t>
            </a:r>
          </a:p>
        </p:txBody>
      </p:sp>
      <p:graphicFrame>
        <p:nvGraphicFramePr>
          <p:cNvPr id="1157124" name="Object 4"/>
          <p:cNvGraphicFramePr>
            <a:graphicFrameLocks noChangeAspect="1"/>
          </p:cNvGraphicFramePr>
          <p:nvPr/>
        </p:nvGraphicFramePr>
        <p:xfrm>
          <a:off x="838200" y="1115290"/>
          <a:ext cx="266700" cy="838200"/>
        </p:xfrm>
        <a:graphic>
          <a:graphicData uri="http://schemas.openxmlformats.org/presentationml/2006/ole">
            <mc:AlternateContent xmlns:mc="http://schemas.openxmlformats.org/markup-compatibility/2006">
              <mc:Choice xmlns:v="urn:schemas-microsoft-com:vml" Requires="v">
                <p:oleObj spid="_x0000_s19467" name="Equation" r:id="rId3" imgW="266400" imgH="838080" progId="Equation.DSMT4">
                  <p:embed/>
                </p:oleObj>
              </mc:Choice>
              <mc:Fallback>
                <p:oleObj name="Equation" r:id="rId3" imgW="266400" imgH="83808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8200" y="1115290"/>
                        <a:ext cx="266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57125" name="Object 5"/>
          <p:cNvGraphicFramePr>
            <a:graphicFrameLocks noChangeAspect="1"/>
          </p:cNvGraphicFramePr>
          <p:nvPr/>
        </p:nvGraphicFramePr>
        <p:xfrm>
          <a:off x="6361289" y="2878975"/>
          <a:ext cx="355600" cy="838200"/>
        </p:xfrm>
        <a:graphic>
          <a:graphicData uri="http://schemas.openxmlformats.org/presentationml/2006/ole">
            <mc:AlternateContent xmlns:mc="http://schemas.openxmlformats.org/markup-compatibility/2006">
              <mc:Choice xmlns:v="urn:schemas-microsoft-com:vml" Requires="v">
                <p:oleObj spid="_x0000_s19468" name="Equation" r:id="rId5" imgW="355320" imgH="838080" progId="Equation.DSMT4">
                  <p:embed/>
                </p:oleObj>
              </mc:Choice>
              <mc:Fallback>
                <p:oleObj name="Equation" r:id="rId5" imgW="355320" imgH="83808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361289" y="2878975"/>
                        <a:ext cx="3556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57126" name="Object 6"/>
          <p:cNvGraphicFramePr>
            <a:graphicFrameLocks noChangeAspect="1"/>
          </p:cNvGraphicFramePr>
          <p:nvPr/>
        </p:nvGraphicFramePr>
        <p:xfrm>
          <a:off x="2590800" y="3836813"/>
          <a:ext cx="927100" cy="838200"/>
        </p:xfrm>
        <a:graphic>
          <a:graphicData uri="http://schemas.openxmlformats.org/presentationml/2006/ole">
            <mc:AlternateContent xmlns:mc="http://schemas.openxmlformats.org/markup-compatibility/2006">
              <mc:Choice xmlns:v="urn:schemas-microsoft-com:vml" Requires="v">
                <p:oleObj spid="_x0000_s19469" name="Equation" r:id="rId7" imgW="927000" imgH="838080" progId="Equation.DSMT4">
                  <p:embed/>
                </p:oleObj>
              </mc:Choice>
              <mc:Fallback>
                <p:oleObj name="Equation" r:id="rId7" imgW="927000" imgH="838080" progId="Equation.DSMT4">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590800" y="3836813"/>
                        <a:ext cx="927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157127" name="Text Box 7"/>
          <p:cNvSpPr txBox="1">
            <a:spLocks noChangeArrowheads="1"/>
          </p:cNvSpPr>
          <p:nvPr/>
        </p:nvSpPr>
        <p:spPr bwMode="auto">
          <a:xfrm>
            <a:off x="455613" y="4800600"/>
            <a:ext cx="8226425" cy="523220"/>
          </a:xfrm>
          <a:prstGeom prst="rect">
            <a:avLst/>
          </a:prstGeom>
          <a:noFill/>
          <a:ln w="9525">
            <a:noFill/>
            <a:miter lim="800000"/>
            <a:headEnd/>
            <a:tailEnd/>
          </a:ln>
          <a:effectLst/>
        </p:spPr>
        <p:txBody>
          <a:bodyPr>
            <a:spAutoFit/>
          </a:bodyPr>
          <a:lstStyle/>
          <a:p>
            <a:r>
              <a:rPr lang="en-US" sz="2800" dirty="0"/>
              <a:t>The other number is </a:t>
            </a:r>
            <a:r>
              <a:rPr lang="en-US" sz="2800" dirty="0">
                <a:solidFill>
                  <a:srgbClr val="FF0000"/>
                </a:solidFill>
              </a:rPr>
              <a:t>264</a:t>
            </a:r>
            <a:r>
              <a:rPr lang="en-US" sz="2800" dirty="0"/>
              <a:t>. That is     </a:t>
            </a:r>
            <a:r>
              <a:rPr lang="en-US" sz="2800" b="1" dirty="0"/>
              <a:t>of </a:t>
            </a:r>
            <a:r>
              <a:rPr lang="en-US" sz="2800" dirty="0">
                <a:solidFill>
                  <a:srgbClr val="FF0000"/>
                </a:solidFill>
              </a:rPr>
              <a:t>264</a:t>
            </a:r>
            <a:r>
              <a:rPr lang="en-US" sz="2800" dirty="0"/>
              <a:t> is </a:t>
            </a:r>
            <a:r>
              <a:rPr lang="en-US" sz="2800" dirty="0">
                <a:solidFill>
                  <a:srgbClr val="0000FF"/>
                </a:solidFill>
              </a:rPr>
              <a:t>99</a:t>
            </a:r>
            <a:r>
              <a:rPr lang="en-US" sz="2800" dirty="0"/>
              <a:t>. </a:t>
            </a:r>
          </a:p>
        </p:txBody>
      </p:sp>
      <p:graphicFrame>
        <p:nvGraphicFramePr>
          <p:cNvPr id="1157128" name="Object 8"/>
          <p:cNvGraphicFramePr>
            <a:graphicFrameLocks noChangeAspect="1"/>
          </p:cNvGraphicFramePr>
          <p:nvPr/>
        </p:nvGraphicFramePr>
        <p:xfrm>
          <a:off x="5280025" y="4648200"/>
          <a:ext cx="266700" cy="838200"/>
        </p:xfrm>
        <a:graphic>
          <a:graphicData uri="http://schemas.openxmlformats.org/presentationml/2006/ole">
            <mc:AlternateContent xmlns:mc="http://schemas.openxmlformats.org/markup-compatibility/2006">
              <mc:Choice xmlns:v="urn:schemas-microsoft-com:vml" Requires="v">
                <p:oleObj spid="_x0000_s19470" name="Equation" r:id="rId9" imgW="266400" imgH="838080" progId="Equation.DSMT4">
                  <p:embed/>
                </p:oleObj>
              </mc:Choice>
              <mc:Fallback>
                <p:oleObj name="Equation" r:id="rId9" imgW="266400" imgH="838080" progId="Equation.DSMT4">
                  <p:embed/>
                  <p:pic>
                    <p:nvPicPr>
                      <p:cNvPr id="0" name="Object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280025" y="4648200"/>
                        <a:ext cx="266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57129" name="Object 9"/>
          <p:cNvGraphicFramePr>
            <a:graphicFrameLocks noChangeAspect="1"/>
          </p:cNvGraphicFramePr>
          <p:nvPr/>
        </p:nvGraphicFramePr>
        <p:xfrm>
          <a:off x="609600" y="5181600"/>
          <a:ext cx="2247900" cy="838200"/>
        </p:xfrm>
        <a:graphic>
          <a:graphicData uri="http://schemas.openxmlformats.org/presentationml/2006/ole">
            <mc:AlternateContent xmlns:mc="http://schemas.openxmlformats.org/markup-compatibility/2006">
              <mc:Choice xmlns:v="urn:schemas-microsoft-com:vml" Requires="v">
                <p:oleObj spid="_x0000_s19471" name="Equation" r:id="rId11" imgW="2247840" imgH="838080" progId="Equation.DSMT4">
                  <p:embed/>
                </p:oleObj>
              </mc:Choice>
              <mc:Fallback>
                <p:oleObj name="Equation" r:id="rId11" imgW="2247840" imgH="838080" progId="Equation.DSMT4">
                  <p:embed/>
                  <p:pic>
                    <p:nvPicPr>
                      <p:cNvPr id="0" name="Object 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09600" y="5181600"/>
                        <a:ext cx="22479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9463" name="Object 7"/>
          <p:cNvGraphicFramePr>
            <a:graphicFrameLocks noChangeAspect="1"/>
          </p:cNvGraphicFramePr>
          <p:nvPr/>
        </p:nvGraphicFramePr>
        <p:xfrm>
          <a:off x="3636815" y="3849513"/>
          <a:ext cx="1104900" cy="838200"/>
        </p:xfrm>
        <a:graphic>
          <a:graphicData uri="http://schemas.openxmlformats.org/presentationml/2006/ole">
            <mc:AlternateContent xmlns:mc="http://schemas.openxmlformats.org/markup-compatibility/2006">
              <mc:Choice xmlns:v="urn:schemas-microsoft-com:vml" Requires="v">
                <p:oleObj spid="_x0000_s19472" name="Equation" r:id="rId13" imgW="1104840" imgH="838080" progId="Equation.DSMT4">
                  <p:embed/>
                </p:oleObj>
              </mc:Choice>
              <mc:Fallback>
                <p:oleObj name="Equation" r:id="rId13" imgW="110484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636815" y="3849513"/>
                        <a:ext cx="11049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464" name="Object 8"/>
          <p:cNvGraphicFramePr>
            <a:graphicFrameLocks noChangeAspect="1"/>
          </p:cNvGraphicFramePr>
          <p:nvPr/>
        </p:nvGraphicFramePr>
        <p:xfrm>
          <a:off x="4800600" y="4153158"/>
          <a:ext cx="838200" cy="292100"/>
        </p:xfrm>
        <a:graphic>
          <a:graphicData uri="http://schemas.openxmlformats.org/presentationml/2006/ole">
            <mc:AlternateContent xmlns:mc="http://schemas.openxmlformats.org/markup-compatibility/2006">
              <mc:Choice xmlns:v="urn:schemas-microsoft-com:vml" Requires="v">
                <p:oleObj spid="_x0000_s19473" name="Equation" r:id="rId15" imgW="838080" imgH="291960" progId="Equation.DSMT4">
                  <p:embed/>
                </p:oleObj>
              </mc:Choice>
              <mc:Fallback>
                <p:oleObj name="Equation" r:id="rId15" imgW="838080" imgH="29196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800600" y="4153158"/>
                        <a:ext cx="838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3" name="Straight Connector 12"/>
          <p:cNvCxnSpPr/>
          <p:nvPr/>
        </p:nvCxnSpPr>
        <p:spPr>
          <a:xfrm rot="5400000">
            <a:off x="3918065" y="3879994"/>
            <a:ext cx="36576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rot="5400000">
            <a:off x="4468090" y="4334424"/>
            <a:ext cx="304800" cy="3048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9466" name="Object 10"/>
          <p:cNvGraphicFramePr>
            <a:graphicFrameLocks noChangeAspect="1"/>
          </p:cNvGraphicFramePr>
          <p:nvPr/>
        </p:nvGraphicFramePr>
        <p:xfrm>
          <a:off x="4003965" y="3634768"/>
          <a:ext cx="241300" cy="203200"/>
        </p:xfrm>
        <a:graphic>
          <a:graphicData uri="http://schemas.openxmlformats.org/presentationml/2006/ole">
            <mc:AlternateContent xmlns:mc="http://schemas.openxmlformats.org/markup-compatibility/2006">
              <mc:Choice xmlns:v="urn:schemas-microsoft-com:vml" Requires="v">
                <p:oleObj spid="_x0000_s19474" name="Equation" r:id="rId17" imgW="241200" imgH="203040" progId="Equation.DSMT4">
                  <p:embed/>
                </p:oleObj>
              </mc:Choice>
              <mc:Fallback>
                <p:oleObj name="Equation" r:id="rId17" imgW="241200" imgH="203040" progId="Equation.DSMT4">
                  <p:embed/>
                  <p:pic>
                    <p:nvPicPr>
                      <p:cNvPr id="0" name="Picture 10"/>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003965" y="3634768"/>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5712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5712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5712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57125"/>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15712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946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9466"/>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9464"/>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1157127"/>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157129"/>
                                        </p:tgtEl>
                                        <p:attrNameLst>
                                          <p:attrName>style.visibility</p:attrName>
                                        </p:attrNameLst>
                                      </p:cBhvr>
                                      <p:to>
                                        <p:strVal val="visible"/>
                                      </p:to>
                                    </p:set>
                                  </p:childTnLst>
                                </p:cTn>
                              </p:par>
                              <p:par>
                                <p:cTn id="43" presetID="1" presetClass="entr" presetSubtype="0" fill="hold" nodeType="withEffect">
                                  <p:stCondLst>
                                    <p:cond delay="0"/>
                                  </p:stCondLst>
                                  <p:childTnLst>
                                    <p:set>
                                      <p:cBhvr>
                                        <p:cTn id="44" dur="1" fill="hold">
                                          <p:stCondLst>
                                            <p:cond delay="0"/>
                                          </p:stCondLst>
                                        </p:cTn>
                                        <p:tgtEl>
                                          <p:spTgt spid="11571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127"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1"/>
                </a:solidFill>
              </a:rPr>
              <a:t>Example 7: Multiplication and </a:t>
            </a:r>
            <a:br>
              <a:rPr lang="en-US" dirty="0" smtClean="0">
                <a:solidFill>
                  <a:schemeClr val="accent1"/>
                </a:solidFill>
              </a:rPr>
            </a:br>
            <a:r>
              <a:rPr lang="en-US" dirty="0" smtClean="0">
                <a:solidFill>
                  <a:schemeClr val="accent1"/>
                </a:solidFill>
              </a:rPr>
              <a:t>Division of Fractions (cont.)</a:t>
            </a:r>
            <a:endParaRPr lang="en-US" dirty="0"/>
          </a:p>
        </p:txBody>
      </p:sp>
      <p:sp>
        <p:nvSpPr>
          <p:cNvPr id="3" name="Content Placeholder 2"/>
          <p:cNvSpPr>
            <a:spLocks noGrp="1"/>
          </p:cNvSpPr>
          <p:nvPr>
            <p:ph idx="1"/>
          </p:nvPr>
        </p:nvSpPr>
        <p:spPr/>
        <p:txBody>
          <a:bodyPr/>
          <a:lstStyle/>
          <a:p>
            <a:r>
              <a:rPr lang="en-US" dirty="0" smtClean="0"/>
              <a:t>(</a:t>
            </a:r>
            <a:r>
              <a:rPr lang="en-US" b="1" dirty="0" smtClean="0"/>
              <a:t>Note: </a:t>
            </a:r>
            <a:r>
              <a:rPr lang="en-US" dirty="0" smtClean="0"/>
              <a:t>As we will see in Chapter 3, this problem can be approached algebraically with a variable.)</a:t>
            </a:r>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8146"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Division</a:t>
            </a:r>
          </a:p>
        </p:txBody>
      </p:sp>
      <p:sp>
        <p:nvSpPr>
          <p:cNvPr id="1158147" name="Rectangle 3"/>
          <p:cNvSpPr>
            <a:spLocks noGrp="1"/>
          </p:cNvSpPr>
          <p:nvPr>
            <p:ph idx="1"/>
          </p:nvPr>
        </p:nvSpPr>
        <p:spPr>
          <a:xfrm>
            <a:off x="457200" y="1280160"/>
            <a:ext cx="8229600" cy="4282440"/>
          </a:xfrm>
          <a:prstGeom prst="rect">
            <a:avLst/>
          </a:prstGeom>
          <a:noFill/>
          <a:ln w="28575">
            <a:solidFill>
              <a:srgbClr val="FF0000"/>
            </a:solidFill>
          </a:ln>
        </p:spPr>
        <p:txBody>
          <a:bodyPr wrap="square">
            <a:noAutofit/>
          </a:bodyPr>
          <a:lstStyle/>
          <a:p>
            <a:pPr marL="0" indent="0" algn="ctr">
              <a:buFont typeface="Courier New" pitchFamily="49" charset="0"/>
              <a:buNone/>
            </a:pPr>
            <a:r>
              <a:rPr lang="en-US" b="1" i="0" dirty="0" smtClean="0">
                <a:solidFill>
                  <a:srgbClr val="000000"/>
                </a:solidFill>
              </a:rPr>
              <a:t>Notes</a:t>
            </a:r>
          </a:p>
          <a:p>
            <a:pPr marL="0" indent="0">
              <a:buFont typeface="Courier New" pitchFamily="49" charset="0"/>
              <a:buNone/>
            </a:pPr>
            <a:r>
              <a:rPr lang="en-US" b="1" i="0" dirty="0" smtClean="0">
                <a:solidFill>
                  <a:srgbClr val="C00000"/>
                </a:solidFill>
              </a:rPr>
              <a:t>Important note about expressions involving fractions in algebra</a:t>
            </a:r>
            <a:r>
              <a:rPr lang="en-US" i="0" dirty="0" smtClean="0">
                <a:solidFill>
                  <a:srgbClr val="C00000"/>
                </a:solidFill>
              </a:rPr>
              <a:t>.</a:t>
            </a:r>
            <a:r>
              <a:rPr lang="en-US" dirty="0" smtClean="0">
                <a:solidFill>
                  <a:srgbClr val="C00000"/>
                </a:solidFill>
              </a:rPr>
              <a:t> </a:t>
            </a:r>
          </a:p>
          <a:p>
            <a:pPr marL="0" indent="0">
              <a:buFont typeface="Courier New" pitchFamily="49" charset="0"/>
              <a:buNone/>
            </a:pPr>
            <a:r>
              <a:rPr lang="en-US" i="0" dirty="0" smtClean="0">
                <a:solidFill>
                  <a:srgbClr val="000000"/>
                </a:solidFill>
              </a:rPr>
              <a:t>An expression with a fraction as the coefficient can be </a:t>
            </a:r>
          </a:p>
          <a:p>
            <a:pPr marL="0" indent="0">
              <a:lnSpc>
                <a:spcPct val="150000"/>
              </a:lnSpc>
              <a:buFont typeface="Courier New" pitchFamily="49" charset="0"/>
              <a:buNone/>
            </a:pPr>
            <a:r>
              <a:rPr lang="en-US" i="0" dirty="0" smtClean="0">
                <a:solidFill>
                  <a:srgbClr val="000000"/>
                </a:solidFill>
              </a:rPr>
              <a:t>written in two different forms. For example,             </a:t>
            </a:r>
            <a:r>
              <a:rPr lang="en-US" dirty="0" smtClean="0">
                <a:solidFill>
                  <a:srgbClr val="000000"/>
                </a:solidFill>
              </a:rPr>
              <a:t> </a:t>
            </a:r>
          </a:p>
          <a:p>
            <a:pPr marL="0" indent="0">
              <a:spcBef>
                <a:spcPts val="1200"/>
              </a:spcBef>
              <a:buFont typeface="Courier New" pitchFamily="49" charset="0"/>
              <a:buNone/>
            </a:pPr>
            <a:r>
              <a:rPr lang="en-US" i="0" dirty="0" smtClean="0">
                <a:solidFill>
                  <a:srgbClr val="000000"/>
                </a:solidFill>
              </a:rPr>
              <a:t>have the same meaning. That is, for all values of </a:t>
            </a:r>
            <a:r>
              <a:rPr lang="en-US" i="1" dirty="0" smtClean="0">
                <a:solidFill>
                  <a:srgbClr val="000000"/>
                </a:solidFill>
              </a:rPr>
              <a:t>x</a:t>
            </a:r>
            <a:r>
              <a:rPr lang="en-US" i="0" dirty="0" smtClean="0">
                <a:solidFill>
                  <a:srgbClr val="000000"/>
                </a:solidFill>
              </a:rPr>
              <a:t>, we </a:t>
            </a:r>
          </a:p>
          <a:p>
            <a:pPr marL="0" indent="0">
              <a:lnSpc>
                <a:spcPct val="150000"/>
              </a:lnSpc>
              <a:buFont typeface="Courier New" pitchFamily="49" charset="0"/>
              <a:buNone/>
            </a:pPr>
            <a:r>
              <a:rPr lang="en-US" i="0" dirty="0" smtClean="0">
                <a:solidFill>
                  <a:srgbClr val="000000"/>
                </a:solidFill>
              </a:rPr>
              <a:t>have</a:t>
            </a:r>
            <a:r>
              <a:rPr lang="en-US" dirty="0" smtClean="0">
                <a:solidFill>
                  <a:srgbClr val="000000"/>
                </a:solidFill>
              </a:rPr>
              <a:t> </a:t>
            </a:r>
          </a:p>
        </p:txBody>
      </p:sp>
      <p:graphicFrame>
        <p:nvGraphicFramePr>
          <p:cNvPr id="1158148" name="Object 4"/>
          <p:cNvGraphicFramePr>
            <a:graphicFrameLocks noChangeAspect="1"/>
          </p:cNvGraphicFramePr>
          <p:nvPr/>
        </p:nvGraphicFramePr>
        <p:xfrm>
          <a:off x="6946900" y="3255820"/>
          <a:ext cx="1663700" cy="838200"/>
        </p:xfrm>
        <a:graphic>
          <a:graphicData uri="http://schemas.openxmlformats.org/presentationml/2006/ole">
            <mc:AlternateContent xmlns:mc="http://schemas.openxmlformats.org/markup-compatibility/2006">
              <mc:Choice xmlns:v="urn:schemas-microsoft-com:vml" Requires="v">
                <p:oleObj spid="_x0000_s20484" name="Equation" r:id="rId3" imgW="1663560" imgH="838080" progId="Equation.DSMT4">
                  <p:embed/>
                </p:oleObj>
              </mc:Choice>
              <mc:Fallback>
                <p:oleObj name="Equation" r:id="rId3" imgW="1663560" imgH="83808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46900" y="3255820"/>
                        <a:ext cx="1663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58149" name="Object 5"/>
          <p:cNvGraphicFramePr>
            <a:graphicFrameLocks noChangeAspect="1"/>
          </p:cNvGraphicFramePr>
          <p:nvPr/>
        </p:nvGraphicFramePr>
        <p:xfrm>
          <a:off x="1371600" y="4572000"/>
          <a:ext cx="2298700" cy="838200"/>
        </p:xfrm>
        <a:graphic>
          <a:graphicData uri="http://schemas.openxmlformats.org/presentationml/2006/ole">
            <mc:AlternateContent xmlns:mc="http://schemas.openxmlformats.org/markup-compatibility/2006">
              <mc:Choice xmlns:v="urn:schemas-microsoft-com:vml" Requires="v">
                <p:oleObj spid="_x0000_s20485" name="Equation" r:id="rId5" imgW="2298600" imgH="838080" progId="Equation.DSMT4">
                  <p:embed/>
                </p:oleObj>
              </mc:Choice>
              <mc:Fallback>
                <p:oleObj name="Equation" r:id="rId5" imgW="2298600" imgH="838080" progId="Equation.DSMT4">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71600" y="4572000"/>
                        <a:ext cx="22987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4834" name="Rectangle 2"/>
          <p:cNvSpPr>
            <a:spLocks noGrp="1"/>
          </p:cNvSpPr>
          <p:nvPr>
            <p:ph type="title"/>
          </p:nvPr>
        </p:nvSpPr>
        <p:spPr>
          <a:prstGeom prst="rect">
            <a:avLst/>
          </a:prstGeom>
        </p:spPr>
        <p:txBody>
          <a:bodyPr/>
          <a:lstStyle/>
          <a:p>
            <a:pPr>
              <a:lnSpc>
                <a:spcPct val="80000"/>
              </a:lnSpc>
            </a:pPr>
            <a:r>
              <a:rPr lang="en-US" sz="3200" smtClean="0">
                <a:solidFill>
                  <a:schemeClr val="accent1"/>
                </a:solidFill>
              </a:rPr>
              <a:t>Rational Numbers Defined</a:t>
            </a:r>
          </a:p>
        </p:txBody>
      </p:sp>
      <p:sp>
        <p:nvSpPr>
          <p:cNvPr id="1144835" name="Rectangle 3"/>
          <p:cNvSpPr>
            <a:spLocks noGrp="1"/>
          </p:cNvSpPr>
          <p:nvPr>
            <p:ph idx="1"/>
          </p:nvPr>
        </p:nvSpPr>
        <p:spPr>
          <a:xfrm>
            <a:off x="457200" y="1280160"/>
            <a:ext cx="8229600" cy="1996440"/>
          </a:xfrm>
          <a:prstGeom prst="rect">
            <a:avLst/>
          </a:prstGeom>
          <a:solidFill>
            <a:srgbClr val="FFFFCC"/>
          </a:solidFill>
          <a:ln w="28575">
            <a:solidFill>
              <a:srgbClr val="000000"/>
            </a:solidFill>
          </a:ln>
        </p:spPr>
        <p:txBody>
          <a:bodyPr>
            <a:noAutofit/>
          </a:bodyPr>
          <a:lstStyle/>
          <a:p>
            <a:pPr marL="0" indent="0" algn="ctr">
              <a:buFont typeface="Courier New" pitchFamily="49" charset="0"/>
              <a:buNone/>
            </a:pPr>
            <a:r>
              <a:rPr lang="en-US" b="1" i="0" dirty="0" smtClean="0">
                <a:solidFill>
                  <a:srgbClr val="000000"/>
                </a:solidFill>
              </a:rPr>
              <a:t>Rational Number</a:t>
            </a:r>
            <a:endParaRPr lang="en-US" dirty="0" smtClean="0">
              <a:solidFill>
                <a:srgbClr val="000000"/>
              </a:solidFill>
            </a:endParaRPr>
          </a:p>
          <a:p>
            <a:pPr marL="0" indent="0">
              <a:lnSpc>
                <a:spcPct val="130000"/>
              </a:lnSpc>
              <a:buFont typeface="Courier New" pitchFamily="49" charset="0"/>
              <a:buNone/>
            </a:pPr>
            <a:r>
              <a:rPr lang="en-US" i="0" dirty="0" smtClean="0">
                <a:solidFill>
                  <a:srgbClr val="000000"/>
                </a:solidFill>
              </a:rPr>
              <a:t>A </a:t>
            </a:r>
            <a:r>
              <a:rPr lang="en-US" b="1" i="0" dirty="0" smtClean="0">
                <a:solidFill>
                  <a:srgbClr val="BF0000"/>
                </a:solidFill>
              </a:rPr>
              <a:t>rational number</a:t>
            </a:r>
            <a:r>
              <a:rPr lang="en-US" b="1" i="0" dirty="0" smtClean="0">
                <a:solidFill>
                  <a:srgbClr val="000000"/>
                </a:solidFill>
              </a:rPr>
              <a:t> </a:t>
            </a:r>
            <a:r>
              <a:rPr lang="en-US" i="0" dirty="0" smtClean="0">
                <a:solidFill>
                  <a:srgbClr val="000000"/>
                </a:solidFill>
              </a:rPr>
              <a:t>is a number that can be written in the form </a:t>
            </a:r>
            <a:r>
              <a:rPr lang="en-US" b="1" i="0" dirty="0" smtClean="0">
                <a:solidFill>
                  <a:srgbClr val="000000"/>
                </a:solidFill>
              </a:rPr>
              <a:t>    </a:t>
            </a:r>
            <a:r>
              <a:rPr lang="en-US" i="0" dirty="0" smtClean="0">
                <a:solidFill>
                  <a:srgbClr val="000000"/>
                </a:solidFill>
              </a:rPr>
              <a:t>where </a:t>
            </a:r>
            <a:r>
              <a:rPr lang="en-US" i="1" dirty="0" smtClean="0">
                <a:solidFill>
                  <a:srgbClr val="000000"/>
                </a:solidFill>
              </a:rPr>
              <a:t>a</a:t>
            </a:r>
            <a:r>
              <a:rPr lang="en-US" i="0" dirty="0" smtClean="0">
                <a:solidFill>
                  <a:srgbClr val="000000"/>
                </a:solidFill>
              </a:rPr>
              <a:t> and </a:t>
            </a:r>
            <a:r>
              <a:rPr lang="en-US" i="1" dirty="0" smtClean="0">
                <a:solidFill>
                  <a:srgbClr val="000000"/>
                </a:solidFill>
              </a:rPr>
              <a:t>b</a:t>
            </a:r>
            <a:r>
              <a:rPr lang="en-US" i="0" dirty="0" smtClean="0">
                <a:solidFill>
                  <a:srgbClr val="000000"/>
                </a:solidFill>
              </a:rPr>
              <a:t> are </a:t>
            </a:r>
            <a:r>
              <a:rPr lang="en-US" b="1" i="0" dirty="0" smtClean="0">
                <a:solidFill>
                  <a:srgbClr val="BF0000"/>
                </a:solidFill>
              </a:rPr>
              <a:t>integers</a:t>
            </a:r>
            <a:r>
              <a:rPr lang="en-US" b="1" i="0" dirty="0" smtClean="0">
                <a:solidFill>
                  <a:srgbClr val="000000"/>
                </a:solidFill>
              </a:rPr>
              <a:t> </a:t>
            </a:r>
            <a:r>
              <a:rPr lang="en-US" i="0" dirty="0" smtClean="0">
                <a:solidFill>
                  <a:srgbClr val="000000"/>
                </a:solidFill>
              </a:rPr>
              <a:t>and </a:t>
            </a:r>
            <a:r>
              <a:rPr lang="en-US" i="1" dirty="0" smtClean="0">
                <a:solidFill>
                  <a:srgbClr val="000000"/>
                </a:solidFill>
              </a:rPr>
              <a:t>b</a:t>
            </a:r>
            <a:r>
              <a:rPr lang="en-US" dirty="0" smtClean="0">
                <a:solidFill>
                  <a:srgbClr val="000000"/>
                </a:solidFill>
              </a:rPr>
              <a:t> </a:t>
            </a:r>
            <a:r>
              <a:rPr lang="en-US" i="0" dirty="0" smtClean="0">
                <a:solidFill>
                  <a:srgbClr val="000000"/>
                </a:solidFill>
              </a:rPr>
              <a:t>≠ 0. </a:t>
            </a:r>
          </a:p>
        </p:txBody>
      </p:sp>
      <p:graphicFrame>
        <p:nvGraphicFramePr>
          <p:cNvPr id="1144836" name="Object 4"/>
          <p:cNvGraphicFramePr>
            <a:graphicFrameLocks noChangeAspect="1"/>
          </p:cNvGraphicFramePr>
          <p:nvPr/>
        </p:nvGraphicFramePr>
        <p:xfrm>
          <a:off x="1863435" y="2286000"/>
          <a:ext cx="279400" cy="838200"/>
        </p:xfrm>
        <a:graphic>
          <a:graphicData uri="http://schemas.openxmlformats.org/presentationml/2006/ole">
            <mc:AlternateContent xmlns:mc="http://schemas.openxmlformats.org/markup-compatibility/2006">
              <mc:Choice xmlns:v="urn:schemas-microsoft-com:vml" Requires="v">
                <p:oleObj spid="_x0000_s1027" name="Equation" r:id="rId3" imgW="279360" imgH="838080" progId="Equation.DSMT4">
                  <p:embed/>
                </p:oleObj>
              </mc:Choice>
              <mc:Fallback>
                <p:oleObj name="Equation" r:id="rId3" imgW="279360" imgH="838080" progId="Equation.DSMT4">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63435" y="2286000"/>
                        <a:ext cx="2794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idx="1"/>
          </p:nvPr>
        </p:nvSpPr>
        <p:spPr>
          <a:xfrm>
            <a:off x="457200" y="1280160"/>
            <a:ext cx="8229600" cy="2720745"/>
          </a:xfrm>
          <a:ln w="28575">
            <a:solidFill>
              <a:srgbClr val="FF0000"/>
            </a:solidFill>
          </a:ln>
        </p:spPr>
        <p:txBody>
          <a:bodyPr>
            <a:spAutoFit/>
          </a:bodyPr>
          <a:lstStyle/>
          <a:p>
            <a:pPr algn="ctr" eaLnBrk="0" hangingPunct="0"/>
            <a:r>
              <a:rPr lang="en-US" b="1" dirty="0" smtClean="0">
                <a:solidFill>
                  <a:srgbClr val="000000"/>
                </a:solidFill>
              </a:rPr>
              <a:t>Notes</a:t>
            </a:r>
          </a:p>
          <a:p>
            <a:pPr eaLnBrk="0" hangingPunct="0"/>
            <a:r>
              <a:rPr lang="en-US" dirty="0" smtClean="0">
                <a:solidFill>
                  <a:srgbClr val="000000"/>
                </a:solidFill>
              </a:rPr>
              <a:t>There are fractions that cannot be written with the numerator and denominator as integers. For example,    </a:t>
            </a:r>
          </a:p>
          <a:p>
            <a:pPr eaLnBrk="0" hangingPunct="0">
              <a:lnSpc>
                <a:spcPct val="135000"/>
              </a:lnSpc>
            </a:pPr>
            <a:r>
              <a:rPr lang="en-US" dirty="0" smtClean="0">
                <a:solidFill>
                  <a:srgbClr val="000000"/>
                </a:solidFill>
              </a:rPr>
              <a:t>     is a fraction (very useful in trigonometry) but also an irrational number.</a:t>
            </a:r>
            <a:endParaRPr lang="en-US" dirty="0"/>
          </a:p>
        </p:txBody>
      </p:sp>
      <p:sp>
        <p:nvSpPr>
          <p:cNvPr id="1031170" name="Rectangle 2"/>
          <p:cNvSpPr>
            <a:spLocks noGrp="1"/>
          </p:cNvSpPr>
          <p:nvPr>
            <p:ph type="title"/>
          </p:nvPr>
        </p:nvSpPr>
        <p:spPr>
          <a:prstGeom prst="rect">
            <a:avLst/>
          </a:prstGeom>
          <a:noFill/>
        </p:spPr>
        <p:txBody>
          <a:bodyPr/>
          <a:lstStyle/>
          <a:p>
            <a:pPr>
              <a:lnSpc>
                <a:spcPct val="80000"/>
              </a:lnSpc>
            </a:pPr>
            <a:r>
              <a:rPr lang="en-US" sz="3200" smtClean="0">
                <a:solidFill>
                  <a:schemeClr val="accent1"/>
                </a:solidFill>
              </a:rPr>
              <a:t>Rational Numbers Defined</a:t>
            </a:r>
          </a:p>
        </p:txBody>
      </p:sp>
      <p:graphicFrame>
        <p:nvGraphicFramePr>
          <p:cNvPr id="1031215" name="Object 47"/>
          <p:cNvGraphicFramePr>
            <a:graphicFrameLocks noChangeAspect="1"/>
          </p:cNvGraphicFramePr>
          <p:nvPr/>
        </p:nvGraphicFramePr>
        <p:xfrm>
          <a:off x="595313" y="2667000"/>
          <a:ext cx="292100" cy="838200"/>
        </p:xfrm>
        <a:graphic>
          <a:graphicData uri="http://schemas.openxmlformats.org/presentationml/2006/ole">
            <mc:AlternateContent xmlns:mc="http://schemas.openxmlformats.org/markup-compatibility/2006">
              <mc:Choice xmlns:v="urn:schemas-microsoft-com:vml" Requires="v">
                <p:oleObj spid="_x0000_s2051" name="Equation" r:id="rId3" imgW="291960" imgH="838080" progId="Equation.DSMT4">
                  <p:embed/>
                </p:oleObj>
              </mc:Choice>
              <mc:Fallback>
                <p:oleObj name="Equation" r:id="rId3" imgW="291960" imgH="838080" progId="Equation.DSMT4">
                  <p:embed/>
                  <p:pic>
                    <p:nvPicPr>
                      <p:cNvPr id="0" name="Object 4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5313" y="2667000"/>
                        <a:ext cx="2921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2194" name="Rectangle 2"/>
          <p:cNvSpPr>
            <a:spLocks noGrp="1"/>
          </p:cNvSpPr>
          <p:nvPr>
            <p:ph type="title"/>
          </p:nvPr>
        </p:nvSpPr>
        <p:spPr>
          <a:prstGeom prst="rect">
            <a:avLst/>
          </a:prstGeom>
          <a:noFill/>
        </p:spPr>
        <p:txBody>
          <a:bodyPr/>
          <a:lstStyle/>
          <a:p>
            <a:pPr>
              <a:lnSpc>
                <a:spcPct val="80000"/>
              </a:lnSpc>
            </a:pPr>
            <a:r>
              <a:rPr lang="en-US" sz="3200" dirty="0" smtClean="0">
                <a:solidFill>
                  <a:schemeClr val="accent1"/>
                </a:solidFill>
              </a:rPr>
              <a:t>Example 1: Fractions</a:t>
            </a:r>
          </a:p>
        </p:txBody>
      </p:sp>
      <p:sp>
        <p:nvSpPr>
          <p:cNvPr id="1032195" name="AutoShape 3"/>
          <p:cNvSpPr>
            <a:spLocks noGrp="1" noChangeAspect="1" noChangeArrowheads="1"/>
          </p:cNvSpPr>
          <p:nvPr>
            <p:ph idx="1"/>
          </p:nvPr>
        </p:nvSpPr>
        <p:spPr>
          <a:xfrm>
            <a:off x="457200" y="1280160"/>
            <a:ext cx="8229600" cy="4271939"/>
          </a:xfrm>
          <a:prstGeom prst="rect">
            <a:avLst/>
          </a:prstGeom>
          <a:noFill/>
        </p:spPr>
        <p:txBody>
          <a:bodyPr>
            <a:spAutoFit/>
          </a:bodyPr>
          <a:lstStyle/>
          <a:p>
            <a:pPr marL="23813" indent="-23813">
              <a:buFont typeface="Courier New" pitchFamily="49" charset="0"/>
              <a:buNone/>
              <a:tabLst>
                <a:tab pos="457200" algn="l"/>
              </a:tabLst>
            </a:pPr>
            <a:r>
              <a:rPr lang="en-US" b="1" i="0" dirty="0" smtClean="0">
                <a:solidFill>
                  <a:schemeClr val="tx1"/>
                </a:solidFill>
              </a:rPr>
              <a:t>a.    </a:t>
            </a:r>
            <a:r>
              <a:rPr lang="en-US" i="0" dirty="0" smtClean="0">
                <a:solidFill>
                  <a:schemeClr val="tx1"/>
                </a:solidFill>
              </a:rPr>
              <a:t>  can mean </a:t>
            </a:r>
            <a:r>
              <a:rPr lang="en-US" i="0" dirty="0" smtClean="0">
                <a:solidFill>
                  <a:srgbClr val="0000FF"/>
                </a:solidFill>
              </a:rPr>
              <a:t>1 of 2</a:t>
            </a:r>
            <a:r>
              <a:rPr lang="en-US" i="0" dirty="0" smtClean="0">
                <a:solidFill>
                  <a:schemeClr val="tx1"/>
                </a:solidFill>
              </a:rPr>
              <a:t> equal parts.</a:t>
            </a:r>
            <a:endParaRPr lang="en-US" dirty="0" smtClean="0">
              <a:solidFill>
                <a:schemeClr val="tx1"/>
              </a:solidFill>
            </a:endParaRPr>
          </a:p>
          <a:p>
            <a:pPr marL="23813" indent="-23813">
              <a:buFont typeface="Courier New" pitchFamily="49" charset="0"/>
              <a:buNone/>
              <a:tabLst>
                <a:tab pos="457200" algn="l"/>
              </a:tabLst>
            </a:pPr>
            <a:endParaRPr lang="en-US" i="0" dirty="0" smtClean="0">
              <a:solidFill>
                <a:schemeClr val="tx1"/>
              </a:solidFill>
            </a:endParaRPr>
          </a:p>
          <a:p>
            <a:pPr marL="23813" indent="-23813">
              <a:buFont typeface="Courier New" pitchFamily="49" charset="0"/>
              <a:buNone/>
              <a:tabLst>
                <a:tab pos="457200" algn="l"/>
              </a:tabLst>
            </a:pPr>
            <a:endParaRPr lang="en-US" i="0" dirty="0" smtClean="0">
              <a:solidFill>
                <a:schemeClr val="tx1"/>
              </a:solidFill>
            </a:endParaRPr>
          </a:p>
          <a:p>
            <a:pPr marL="23813" indent="-23813">
              <a:buFont typeface="Courier New" pitchFamily="49" charset="0"/>
              <a:buNone/>
              <a:tabLst>
                <a:tab pos="457200" algn="l"/>
              </a:tabLst>
            </a:pPr>
            <a:endParaRPr lang="en-US" dirty="0" smtClean="0">
              <a:solidFill>
                <a:schemeClr val="tx1"/>
              </a:solidFill>
            </a:endParaRPr>
          </a:p>
          <a:p>
            <a:pPr marL="23813" indent="-23813">
              <a:buFont typeface="Courier New" pitchFamily="49" charset="0"/>
              <a:buNone/>
              <a:tabLst>
                <a:tab pos="457200" algn="l"/>
              </a:tabLst>
            </a:pPr>
            <a:r>
              <a:rPr lang="en-US" i="0" dirty="0" smtClean="0">
                <a:solidFill>
                  <a:schemeClr val="tx1"/>
                </a:solidFill>
              </a:rPr>
              <a:t>If you read     of a book, then you can view this as</a:t>
            </a:r>
          </a:p>
          <a:p>
            <a:pPr marL="23813" indent="-23813">
              <a:spcBef>
                <a:spcPct val="40000"/>
              </a:spcBef>
              <a:buFont typeface="Courier New" pitchFamily="49" charset="0"/>
              <a:buNone/>
              <a:tabLst>
                <a:tab pos="457200" algn="l"/>
              </a:tabLst>
            </a:pPr>
            <a:r>
              <a:rPr lang="en-US" i="0" dirty="0" smtClean="0">
                <a:solidFill>
                  <a:schemeClr val="tx1"/>
                </a:solidFill>
              </a:rPr>
              <a:t>having read one of two equal parts of the book. If the</a:t>
            </a:r>
          </a:p>
          <a:p>
            <a:pPr marL="23813" indent="-23813">
              <a:spcBef>
                <a:spcPct val="0"/>
              </a:spcBef>
              <a:buFont typeface="Courier New" pitchFamily="49" charset="0"/>
              <a:buNone/>
              <a:tabLst>
                <a:tab pos="457200" algn="l"/>
              </a:tabLst>
            </a:pPr>
            <a:r>
              <a:rPr lang="en-US" i="0" dirty="0" smtClean="0">
                <a:solidFill>
                  <a:schemeClr val="tx1"/>
                </a:solidFill>
              </a:rPr>
              <a:t>book has 50 pages, then you read 25 pages, since, as </a:t>
            </a:r>
          </a:p>
          <a:p>
            <a:pPr marL="23813" indent="-23813">
              <a:spcBef>
                <a:spcPct val="50000"/>
              </a:spcBef>
              <a:buFont typeface="Courier New" pitchFamily="49" charset="0"/>
              <a:buNone/>
              <a:tabLst>
                <a:tab pos="457200" algn="l"/>
              </a:tabLst>
            </a:pPr>
            <a:r>
              <a:rPr lang="en-US" i="0" dirty="0" smtClean="0">
                <a:solidFill>
                  <a:schemeClr val="tx1"/>
                </a:solidFill>
              </a:rPr>
              <a:t>we will see, </a:t>
            </a:r>
          </a:p>
        </p:txBody>
      </p:sp>
      <p:graphicFrame>
        <p:nvGraphicFramePr>
          <p:cNvPr id="1032243" name="Object 51"/>
          <p:cNvGraphicFramePr>
            <a:graphicFrameLocks noChangeAspect="1"/>
          </p:cNvGraphicFramePr>
          <p:nvPr/>
        </p:nvGraphicFramePr>
        <p:xfrm>
          <a:off x="958850" y="1163780"/>
          <a:ext cx="254000" cy="838200"/>
        </p:xfrm>
        <a:graphic>
          <a:graphicData uri="http://schemas.openxmlformats.org/presentationml/2006/ole">
            <mc:AlternateContent xmlns:mc="http://schemas.openxmlformats.org/markup-compatibility/2006">
              <mc:Choice xmlns:v="urn:schemas-microsoft-com:vml" Requires="v">
                <p:oleObj spid="_x0000_s3077" name="Equation" r:id="rId3" imgW="253800" imgH="838080" progId="Equation.DSMT4">
                  <p:embed/>
                </p:oleObj>
              </mc:Choice>
              <mc:Fallback>
                <p:oleObj name="Equation" r:id="rId3" imgW="253800" imgH="838080" progId="Equation.DSMT4">
                  <p:embed/>
                  <p:pic>
                    <p:nvPicPr>
                      <p:cNvPr id="0" name="Object 5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58850" y="1163780"/>
                        <a:ext cx="254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32244" name="Object 52"/>
          <p:cNvGraphicFramePr>
            <a:graphicFrameLocks noChangeAspect="1"/>
          </p:cNvGraphicFramePr>
          <p:nvPr/>
        </p:nvGraphicFramePr>
        <p:xfrm>
          <a:off x="2166938" y="3186530"/>
          <a:ext cx="254000" cy="838200"/>
        </p:xfrm>
        <a:graphic>
          <a:graphicData uri="http://schemas.openxmlformats.org/presentationml/2006/ole">
            <mc:AlternateContent xmlns:mc="http://schemas.openxmlformats.org/markup-compatibility/2006">
              <mc:Choice xmlns:v="urn:schemas-microsoft-com:vml" Requires="v">
                <p:oleObj spid="_x0000_s3078" name="Equation" r:id="rId5" imgW="253800" imgH="838080" progId="Equation.DSMT4">
                  <p:embed/>
                </p:oleObj>
              </mc:Choice>
              <mc:Fallback>
                <p:oleObj name="Equation" r:id="rId5" imgW="253800" imgH="838080" progId="Equation.DSMT4">
                  <p:embed/>
                  <p:pic>
                    <p:nvPicPr>
                      <p:cNvPr id="0" name="Object 5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66938" y="3186530"/>
                        <a:ext cx="254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32245" name="Object 53"/>
          <p:cNvGraphicFramePr>
            <a:graphicFrameLocks noChangeAspect="1"/>
          </p:cNvGraphicFramePr>
          <p:nvPr/>
        </p:nvGraphicFramePr>
        <p:xfrm>
          <a:off x="2286000" y="4856020"/>
          <a:ext cx="1092200" cy="838200"/>
        </p:xfrm>
        <a:graphic>
          <a:graphicData uri="http://schemas.openxmlformats.org/presentationml/2006/ole">
            <mc:AlternateContent xmlns:mc="http://schemas.openxmlformats.org/markup-compatibility/2006">
              <mc:Choice xmlns:v="urn:schemas-microsoft-com:vml" Requires="v">
                <p:oleObj spid="_x0000_s3079" name="Equation" r:id="rId7" imgW="1091880" imgH="838080" progId="Equation.DSMT4">
                  <p:embed/>
                </p:oleObj>
              </mc:Choice>
              <mc:Fallback>
                <p:oleObj name="Equation" r:id="rId7" imgW="1091880" imgH="838080" progId="Equation.DSMT4">
                  <p:embed/>
                  <p:pic>
                    <p:nvPicPr>
                      <p:cNvPr id="0" name="Object 5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86000" y="4856020"/>
                        <a:ext cx="1092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1032247" name="Picture 55" descr="2"/>
          <p:cNvPicPr>
            <a:picLocks noChangeAspect="1" noChangeArrowheads="1"/>
          </p:cNvPicPr>
          <p:nvPr/>
        </p:nvPicPr>
        <p:blipFill>
          <a:blip r:embed="rId9"/>
          <a:srcRect/>
          <a:stretch>
            <a:fillRect/>
          </a:stretch>
        </p:blipFill>
        <p:spPr bwMode="auto">
          <a:xfrm>
            <a:off x="5527965" y="1413165"/>
            <a:ext cx="2762250" cy="1785938"/>
          </a:xfrm>
          <a:prstGeom prst="rect">
            <a:avLst/>
          </a:prstGeom>
          <a:noFill/>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2194" name="Rectangle 2"/>
          <p:cNvSpPr>
            <a:spLocks noGrp="1"/>
          </p:cNvSpPr>
          <p:nvPr>
            <p:ph type="title"/>
          </p:nvPr>
        </p:nvSpPr>
        <p:spPr>
          <a:prstGeom prst="rect">
            <a:avLst/>
          </a:prstGeom>
          <a:noFill/>
        </p:spPr>
        <p:txBody>
          <a:bodyPr/>
          <a:lstStyle/>
          <a:p>
            <a:pPr>
              <a:lnSpc>
                <a:spcPct val="80000"/>
              </a:lnSpc>
            </a:pPr>
            <a:r>
              <a:rPr lang="en-US" sz="3200" dirty="0" smtClean="0">
                <a:solidFill>
                  <a:schemeClr val="accent1"/>
                </a:solidFill>
              </a:rPr>
              <a:t>Example 1: Fractions (cont.)</a:t>
            </a:r>
          </a:p>
        </p:txBody>
      </p:sp>
      <p:graphicFrame>
        <p:nvGraphicFramePr>
          <p:cNvPr id="1032246" name="Object 54"/>
          <p:cNvGraphicFramePr>
            <a:graphicFrameLocks noChangeAspect="1"/>
          </p:cNvGraphicFramePr>
          <p:nvPr/>
        </p:nvGraphicFramePr>
        <p:xfrm>
          <a:off x="530352" y="1280160"/>
          <a:ext cx="5664200" cy="838200"/>
        </p:xfrm>
        <a:graphic>
          <a:graphicData uri="http://schemas.openxmlformats.org/presentationml/2006/ole">
            <mc:AlternateContent xmlns:mc="http://schemas.openxmlformats.org/markup-compatibility/2006">
              <mc:Choice xmlns:v="urn:schemas-microsoft-com:vml" Requires="v">
                <p:oleObj spid="_x0000_s30726" name="Equation" r:id="rId3" imgW="5663880" imgH="838080" progId="Equation.DSMT4">
                  <p:embed/>
                </p:oleObj>
              </mc:Choice>
              <mc:Fallback>
                <p:oleObj name="Equation" r:id="rId3" imgW="5663880" imgH="838080" progId="Equation.DSMT4">
                  <p:embed/>
                  <p:pic>
                    <p:nvPicPr>
                      <p:cNvPr id="0" name="Object 5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280160"/>
                        <a:ext cx="5664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457200" y="1280160"/>
            <a:ext cx="8229600" cy="3733330"/>
          </a:xfrm>
          <a:solidFill>
            <a:srgbClr val="FFFFCC"/>
          </a:solidFill>
          <a:ln w="28575">
            <a:solidFill>
              <a:srgbClr val="000000"/>
            </a:solidFill>
          </a:ln>
        </p:spPr>
        <p:txBody>
          <a:bodyPr>
            <a:spAutoFit/>
          </a:bodyPr>
          <a:lstStyle/>
          <a:p>
            <a:pPr marL="23813" indent="-23813" algn="ctr" eaLnBrk="0" hangingPunct="0">
              <a:lnSpc>
                <a:spcPct val="90000"/>
              </a:lnSpc>
            </a:pPr>
            <a:r>
              <a:rPr lang="en-US" b="1" dirty="0" smtClean="0">
                <a:solidFill>
                  <a:srgbClr val="000000"/>
                </a:solidFill>
              </a:rPr>
              <a:t>Rules for the Placement of Negative Signs in Fractions</a:t>
            </a:r>
            <a:endParaRPr lang="en-US" dirty="0" smtClean="0">
              <a:solidFill>
                <a:srgbClr val="000000"/>
              </a:solidFill>
            </a:endParaRPr>
          </a:p>
          <a:p>
            <a:pPr marL="23813" indent="-23813" algn="just" eaLnBrk="0" hangingPunct="0">
              <a:lnSpc>
                <a:spcPct val="90000"/>
              </a:lnSpc>
              <a:spcBef>
                <a:spcPct val="45000"/>
              </a:spcBef>
            </a:pPr>
            <a:r>
              <a:rPr lang="en-US" dirty="0" smtClean="0">
                <a:solidFill>
                  <a:srgbClr val="000000"/>
                </a:solidFill>
              </a:rPr>
              <a:t>If </a:t>
            </a:r>
            <a:r>
              <a:rPr lang="en-US" i="1" dirty="0" smtClean="0">
                <a:solidFill>
                  <a:srgbClr val="000000"/>
                </a:solidFill>
              </a:rPr>
              <a:t>a</a:t>
            </a:r>
            <a:r>
              <a:rPr lang="en-US" dirty="0" smtClean="0">
                <a:solidFill>
                  <a:srgbClr val="000000"/>
                </a:solidFill>
              </a:rPr>
              <a:t> and </a:t>
            </a:r>
            <a:r>
              <a:rPr lang="en-US" i="1" dirty="0" smtClean="0">
                <a:solidFill>
                  <a:srgbClr val="000000"/>
                </a:solidFill>
              </a:rPr>
              <a:t>b</a:t>
            </a:r>
            <a:r>
              <a:rPr lang="en-US" dirty="0" smtClean="0">
                <a:solidFill>
                  <a:srgbClr val="000000"/>
                </a:solidFill>
              </a:rPr>
              <a:t> are real numbers, and </a:t>
            </a:r>
            <a:r>
              <a:rPr lang="en-US" i="1" dirty="0" smtClean="0">
                <a:solidFill>
                  <a:srgbClr val="000000"/>
                </a:solidFill>
              </a:rPr>
              <a:t>b</a:t>
            </a:r>
            <a:r>
              <a:rPr lang="en-US" dirty="0" smtClean="0">
                <a:solidFill>
                  <a:srgbClr val="000000"/>
                </a:solidFill>
              </a:rPr>
              <a:t> ≠ 0, then</a:t>
            </a:r>
          </a:p>
          <a:p>
            <a:pPr marL="23813" indent="-23813" algn="just" eaLnBrk="0" hangingPunct="0">
              <a:lnSpc>
                <a:spcPct val="90000"/>
              </a:lnSpc>
            </a:pPr>
            <a:endParaRPr lang="en-US" dirty="0" smtClean="0">
              <a:solidFill>
                <a:srgbClr val="000000"/>
              </a:solidFill>
            </a:endParaRPr>
          </a:p>
          <a:p>
            <a:pPr marL="23813" indent="-23813" algn="just" eaLnBrk="0" hangingPunct="0">
              <a:lnSpc>
                <a:spcPct val="90000"/>
              </a:lnSpc>
            </a:pPr>
            <a:endParaRPr lang="en-US" dirty="0" smtClean="0">
              <a:solidFill>
                <a:srgbClr val="000000"/>
              </a:solidFill>
            </a:endParaRPr>
          </a:p>
          <a:p>
            <a:pPr marL="23813" indent="-23813" algn="just" eaLnBrk="0" hangingPunct="0">
              <a:lnSpc>
                <a:spcPct val="150000"/>
              </a:lnSpc>
            </a:pPr>
            <a:r>
              <a:rPr lang="en-US" dirty="0" smtClean="0">
                <a:solidFill>
                  <a:srgbClr val="000000"/>
                </a:solidFill>
              </a:rPr>
              <a:t>For example: </a:t>
            </a:r>
          </a:p>
          <a:p>
            <a:pPr marL="23813" indent="-23813" algn="just" eaLnBrk="0" hangingPunct="0">
              <a:lnSpc>
                <a:spcPct val="90000"/>
              </a:lnSpc>
            </a:pPr>
            <a:endParaRPr lang="en-US" dirty="0" smtClean="0">
              <a:solidFill>
                <a:srgbClr val="000000"/>
              </a:solidFill>
            </a:endParaRPr>
          </a:p>
          <a:p>
            <a:endParaRPr lang="en-US" dirty="0"/>
          </a:p>
        </p:txBody>
      </p:sp>
      <p:sp>
        <p:nvSpPr>
          <p:cNvPr id="1033218" name="Rectangle 2"/>
          <p:cNvSpPr>
            <a:spLocks noGrp="1"/>
          </p:cNvSpPr>
          <p:nvPr>
            <p:ph type="title"/>
          </p:nvPr>
        </p:nvSpPr>
        <p:spPr>
          <a:prstGeom prst="rect">
            <a:avLst/>
          </a:prstGeom>
          <a:noFill/>
        </p:spPr>
        <p:txBody>
          <a:bodyPr/>
          <a:lstStyle/>
          <a:p>
            <a:pPr>
              <a:lnSpc>
                <a:spcPct val="80000"/>
              </a:lnSpc>
            </a:pPr>
            <a:r>
              <a:rPr lang="en-US" sz="3200" smtClean="0">
                <a:solidFill>
                  <a:schemeClr val="accent1"/>
                </a:solidFill>
              </a:rPr>
              <a:t>Rational Numbers Defined</a:t>
            </a:r>
          </a:p>
        </p:txBody>
      </p:sp>
      <p:graphicFrame>
        <p:nvGraphicFramePr>
          <p:cNvPr id="1033265" name="Object 49"/>
          <p:cNvGraphicFramePr>
            <a:graphicFrameLocks noChangeAspect="1"/>
          </p:cNvGraphicFramePr>
          <p:nvPr/>
        </p:nvGraphicFramePr>
        <p:xfrm>
          <a:off x="3276600" y="1790700"/>
          <a:ext cx="914400" cy="336550"/>
        </p:xfrm>
        <a:graphic>
          <a:graphicData uri="http://schemas.openxmlformats.org/presentationml/2006/ole">
            <mc:AlternateContent xmlns:mc="http://schemas.openxmlformats.org/markup-compatibility/2006">
              <mc:Choice xmlns:v="urn:schemas-microsoft-com:vml" Requires="v">
                <p:oleObj spid="_x0000_s4101" name="Equation" r:id="rId3" imgW="914400" imgH="336960" progId="Equation.DSMT4">
                  <p:embed/>
                </p:oleObj>
              </mc:Choice>
              <mc:Fallback>
                <p:oleObj name="Equation" r:id="rId3" imgW="914400" imgH="336960" progId="Equation.DSMT4">
                  <p:embed/>
                  <p:pic>
                    <p:nvPicPr>
                      <p:cNvPr id="0" name="Object 4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76600" y="1790700"/>
                        <a:ext cx="914400" cy="336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33272" name="Object 56"/>
          <p:cNvGraphicFramePr>
            <a:graphicFrameLocks noChangeAspect="1"/>
          </p:cNvGraphicFramePr>
          <p:nvPr/>
        </p:nvGraphicFramePr>
        <p:xfrm>
          <a:off x="3429000" y="2514600"/>
          <a:ext cx="2235200" cy="838200"/>
        </p:xfrm>
        <a:graphic>
          <a:graphicData uri="http://schemas.openxmlformats.org/presentationml/2006/ole">
            <mc:AlternateContent xmlns:mc="http://schemas.openxmlformats.org/markup-compatibility/2006">
              <mc:Choice xmlns:v="urn:schemas-microsoft-com:vml" Requires="v">
                <p:oleObj spid="_x0000_s4102" name="Equation" r:id="rId5" imgW="2234880" imgH="838080" progId="Equation.DSMT4">
                  <p:embed/>
                </p:oleObj>
              </mc:Choice>
              <mc:Fallback>
                <p:oleObj name="Equation" r:id="rId5" imgW="2234880" imgH="838080" progId="Equation.DSMT4">
                  <p:embed/>
                  <p:pic>
                    <p:nvPicPr>
                      <p:cNvPr id="0" name="Object 5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29000" y="2514600"/>
                        <a:ext cx="2235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33273" name="Object 57"/>
          <p:cNvGraphicFramePr>
            <a:graphicFrameLocks noChangeAspect="1"/>
          </p:cNvGraphicFramePr>
          <p:nvPr/>
        </p:nvGraphicFramePr>
        <p:xfrm>
          <a:off x="3276600" y="3886200"/>
          <a:ext cx="2540000" cy="838200"/>
        </p:xfrm>
        <a:graphic>
          <a:graphicData uri="http://schemas.openxmlformats.org/presentationml/2006/ole">
            <mc:AlternateContent xmlns:mc="http://schemas.openxmlformats.org/markup-compatibility/2006">
              <mc:Choice xmlns:v="urn:schemas-microsoft-com:vml" Requires="v">
                <p:oleObj spid="_x0000_s4103" name="Equation" r:id="rId7" imgW="2539800" imgH="838080" progId="Equation.DSMT4">
                  <p:embed/>
                </p:oleObj>
              </mc:Choice>
              <mc:Fallback>
                <p:oleObj name="Equation" r:id="rId7" imgW="2539800" imgH="838080" progId="Equation.DSMT4">
                  <p:embed/>
                  <p:pic>
                    <p:nvPicPr>
                      <p:cNvPr id="0" name="Object 5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276600" y="3886200"/>
                        <a:ext cx="25400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8994" name="Rectangle 2"/>
          <p:cNvSpPr>
            <a:spLocks noGrp="1"/>
          </p:cNvSpPr>
          <p:nvPr>
            <p:ph type="title"/>
          </p:nvPr>
        </p:nvSpPr>
        <p:spPr>
          <a:prstGeom prst="rect">
            <a:avLst/>
          </a:prstGeom>
          <a:noFill/>
        </p:spPr>
        <p:txBody>
          <a:bodyPr/>
          <a:lstStyle/>
          <a:p>
            <a:pPr>
              <a:lnSpc>
                <a:spcPct val="80000"/>
              </a:lnSpc>
            </a:pPr>
            <a:r>
              <a:rPr lang="en-US" sz="3200" smtClean="0">
                <a:solidFill>
                  <a:schemeClr val="accent1"/>
                </a:solidFill>
              </a:rPr>
              <a:t>Example 2: Negative Signs in Fractions</a:t>
            </a:r>
          </a:p>
        </p:txBody>
      </p:sp>
      <p:sp>
        <p:nvSpPr>
          <p:cNvPr id="1108995" name="Rectangle 3"/>
          <p:cNvSpPr>
            <a:spLocks noGrp="1"/>
          </p:cNvSpPr>
          <p:nvPr>
            <p:ph idx="1"/>
          </p:nvPr>
        </p:nvSpPr>
        <p:spPr>
          <a:prstGeom prst="rect">
            <a:avLst/>
          </a:prstGeom>
        </p:spPr>
        <p:txBody>
          <a:bodyPr/>
          <a:lstStyle/>
          <a:p>
            <a:pPr marL="23813" indent="-23813">
              <a:buFont typeface="Courier New" pitchFamily="49" charset="0"/>
              <a:buNone/>
              <a:tabLst>
                <a:tab pos="457200" algn="l"/>
              </a:tabLst>
            </a:pPr>
            <a:endParaRPr lang="en-US" i="0" smtClean="0">
              <a:solidFill>
                <a:schemeClr val="tx1"/>
              </a:solidFill>
            </a:endParaRPr>
          </a:p>
          <a:p>
            <a:pPr marL="23813" indent="-23813">
              <a:buFont typeface="Courier New" pitchFamily="49" charset="0"/>
              <a:buNone/>
              <a:tabLst>
                <a:tab pos="457200" algn="l"/>
              </a:tabLst>
            </a:pPr>
            <a:endParaRPr lang="en-US" i="0" smtClean="0">
              <a:solidFill>
                <a:schemeClr val="tx1"/>
              </a:solidFill>
            </a:endParaRPr>
          </a:p>
        </p:txBody>
      </p:sp>
      <p:graphicFrame>
        <p:nvGraphicFramePr>
          <p:cNvPr id="1109016" name="Object 24"/>
          <p:cNvGraphicFramePr>
            <a:graphicFrameLocks noChangeAspect="1"/>
          </p:cNvGraphicFramePr>
          <p:nvPr/>
        </p:nvGraphicFramePr>
        <p:xfrm>
          <a:off x="530352" y="1524794"/>
          <a:ext cx="1155700" cy="836613"/>
        </p:xfrm>
        <a:graphic>
          <a:graphicData uri="http://schemas.openxmlformats.org/presentationml/2006/ole">
            <mc:AlternateContent xmlns:mc="http://schemas.openxmlformats.org/markup-compatibility/2006">
              <mc:Choice xmlns:v="urn:schemas-microsoft-com:vml" Requires="v">
                <p:oleObj spid="_x0000_s5129" name="Equation" r:id="rId3" imgW="1155600" imgH="838080" progId="Equation.DSMT4">
                  <p:embed/>
                </p:oleObj>
              </mc:Choice>
              <mc:Fallback>
                <p:oleObj name="Equation" r:id="rId3" imgW="1155600" imgH="838080" progId="Equation.DSMT4">
                  <p:embed/>
                  <p:pic>
                    <p:nvPicPr>
                      <p:cNvPr id="0" name="Object 2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0352" y="1524794"/>
                        <a:ext cx="1155700" cy="8366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3" name="Object 3"/>
          <p:cNvGraphicFramePr>
            <a:graphicFrameLocks noChangeAspect="1"/>
          </p:cNvGraphicFramePr>
          <p:nvPr/>
        </p:nvGraphicFramePr>
        <p:xfrm>
          <a:off x="530352" y="2743200"/>
          <a:ext cx="990600" cy="838200"/>
        </p:xfrm>
        <a:graphic>
          <a:graphicData uri="http://schemas.openxmlformats.org/presentationml/2006/ole">
            <mc:AlternateContent xmlns:mc="http://schemas.openxmlformats.org/markup-compatibility/2006">
              <mc:Choice xmlns:v="urn:schemas-microsoft-com:vml" Requires="v">
                <p:oleObj spid="_x0000_s5130" name="Equation" r:id="rId5" imgW="990360" imgH="838080" progId="Equation.DSMT4">
                  <p:embed/>
                </p:oleObj>
              </mc:Choice>
              <mc:Fallback>
                <p:oleObj name="Equation" r:id="rId5" imgW="990360" imgH="8380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30352" y="2743200"/>
                        <a:ext cx="990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p:cNvGraphicFramePr>
            <a:graphicFrameLocks noChangeAspect="1"/>
          </p:cNvGraphicFramePr>
          <p:nvPr/>
        </p:nvGraphicFramePr>
        <p:xfrm>
          <a:off x="1809835" y="1524000"/>
          <a:ext cx="927100" cy="838200"/>
        </p:xfrm>
        <a:graphic>
          <a:graphicData uri="http://schemas.openxmlformats.org/presentationml/2006/ole">
            <mc:AlternateContent xmlns:mc="http://schemas.openxmlformats.org/markup-compatibility/2006">
              <mc:Choice xmlns:v="urn:schemas-microsoft-com:vml" Requires="v">
                <p:oleObj spid="_x0000_s5131" name="Equation" r:id="rId7" imgW="927000" imgH="838080" progId="Equation.DSMT4">
                  <p:embed/>
                </p:oleObj>
              </mc:Choice>
              <mc:Fallback>
                <p:oleObj name="Equation" r:id="rId7" imgW="927000" imgH="83808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809835" y="1524000"/>
                        <a:ext cx="9271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2860718" y="1524000"/>
          <a:ext cx="749300" cy="838200"/>
        </p:xfrm>
        <a:graphic>
          <a:graphicData uri="http://schemas.openxmlformats.org/presentationml/2006/ole">
            <mc:AlternateContent xmlns:mc="http://schemas.openxmlformats.org/markup-compatibility/2006">
              <mc:Choice xmlns:v="urn:schemas-microsoft-com:vml" Requires="v">
                <p:oleObj spid="_x0000_s5132" name="Equation" r:id="rId9" imgW="749160" imgH="838080" progId="Equation.DSMT4">
                  <p:embed/>
                </p:oleObj>
              </mc:Choice>
              <mc:Fallback>
                <p:oleObj name="Equation" r:id="rId9" imgW="749160" imgH="838080" progId="Equation.DSMT4">
                  <p:embed/>
                  <p:pic>
                    <p:nvPicPr>
                      <p:cNvPr id="0" name="Picture 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860718" y="1524000"/>
                        <a:ext cx="7493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6" name="Object 6"/>
          <p:cNvGraphicFramePr>
            <a:graphicFrameLocks noChangeAspect="1"/>
          </p:cNvGraphicFramePr>
          <p:nvPr/>
        </p:nvGraphicFramePr>
        <p:xfrm>
          <a:off x="3733800" y="1797050"/>
          <a:ext cx="685800" cy="292100"/>
        </p:xfrm>
        <a:graphic>
          <a:graphicData uri="http://schemas.openxmlformats.org/presentationml/2006/ole">
            <mc:AlternateContent xmlns:mc="http://schemas.openxmlformats.org/markup-compatibility/2006">
              <mc:Choice xmlns:v="urn:schemas-microsoft-com:vml" Requires="v">
                <p:oleObj spid="_x0000_s5133" name="Equation" r:id="rId11" imgW="685800" imgH="291960" progId="Equation.DSMT4">
                  <p:embed/>
                </p:oleObj>
              </mc:Choice>
              <mc:Fallback>
                <p:oleObj name="Equation" r:id="rId11" imgW="685800" imgH="291960" progId="Equation.DSMT4">
                  <p:embed/>
                  <p:pic>
                    <p:nvPicPr>
                      <p:cNvPr id="0" name="Picture 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33800" y="1797050"/>
                        <a:ext cx="685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1600200" y="2743200"/>
          <a:ext cx="736600" cy="838200"/>
        </p:xfrm>
        <a:graphic>
          <a:graphicData uri="http://schemas.openxmlformats.org/presentationml/2006/ole">
            <mc:AlternateContent xmlns:mc="http://schemas.openxmlformats.org/markup-compatibility/2006">
              <mc:Choice xmlns:v="urn:schemas-microsoft-com:vml" Requires="v">
                <p:oleObj spid="_x0000_s5134" name="Equation" r:id="rId13" imgW="736560" imgH="838080" progId="Equation.DSMT4">
                  <p:embed/>
                </p:oleObj>
              </mc:Choice>
              <mc:Fallback>
                <p:oleObj name="Equation" r:id="rId13" imgW="736560" imgH="838080" progId="Equation.DSMT4">
                  <p:embed/>
                  <p:pic>
                    <p:nvPicPr>
                      <p:cNvPr id="0" name="Picture 7"/>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600200" y="2743200"/>
                        <a:ext cx="73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2438400" y="2743200"/>
          <a:ext cx="736600" cy="838200"/>
        </p:xfrm>
        <a:graphic>
          <a:graphicData uri="http://schemas.openxmlformats.org/presentationml/2006/ole">
            <mc:AlternateContent xmlns:mc="http://schemas.openxmlformats.org/markup-compatibility/2006">
              <mc:Choice xmlns:v="urn:schemas-microsoft-com:vml" Requires="v">
                <p:oleObj spid="_x0000_s5135" name="Equation" r:id="rId15" imgW="736560" imgH="838080" progId="Equation.DSMT4">
                  <p:embed/>
                </p:oleObj>
              </mc:Choice>
              <mc:Fallback>
                <p:oleObj name="Equation" r:id="rId15" imgW="736560" imgH="838080" progId="Equation.DSMT4">
                  <p:embed/>
                  <p:pic>
                    <p:nvPicPr>
                      <p:cNvPr id="0" name="Picture 8"/>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438400" y="2743200"/>
                        <a:ext cx="736600" cy="838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12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12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12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2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512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4013406"/>
          </a:xfrm>
          <a:solidFill>
            <a:srgbClr val="FFFFCC"/>
          </a:solidFill>
          <a:ln w="28575">
            <a:solidFill>
              <a:srgbClr val="000000"/>
            </a:solidFill>
          </a:ln>
        </p:spPr>
        <p:txBody>
          <a:bodyPr>
            <a:spAutoFit/>
          </a:bodyPr>
          <a:lstStyle/>
          <a:p>
            <a:pPr marL="23813" indent="-23813" algn="ctr" eaLnBrk="0" hangingPunct="0">
              <a:lnSpc>
                <a:spcPct val="90000"/>
              </a:lnSpc>
            </a:pPr>
            <a:r>
              <a:rPr lang="en-US" b="1" dirty="0" smtClean="0">
                <a:solidFill>
                  <a:srgbClr val="000000"/>
                </a:solidFill>
              </a:rPr>
              <a:t>Multiplication with Fractions</a:t>
            </a:r>
            <a:endParaRPr lang="en-US" dirty="0" smtClean="0">
              <a:solidFill>
                <a:srgbClr val="000000"/>
              </a:solidFill>
            </a:endParaRPr>
          </a:p>
          <a:p>
            <a:pPr marL="23813" indent="-23813" eaLnBrk="0" hangingPunct="0">
              <a:lnSpc>
                <a:spcPct val="90000"/>
              </a:lnSpc>
            </a:pPr>
            <a:r>
              <a:rPr lang="en-US" dirty="0" smtClean="0">
                <a:solidFill>
                  <a:srgbClr val="000000"/>
                </a:solidFill>
              </a:rPr>
              <a:t>To </a:t>
            </a:r>
            <a:r>
              <a:rPr lang="en-US" b="1" dirty="0" smtClean="0">
                <a:solidFill>
                  <a:srgbClr val="BF0000"/>
                </a:solidFill>
              </a:rPr>
              <a:t>multiply</a:t>
            </a:r>
            <a:r>
              <a:rPr lang="en-US" b="1" dirty="0" smtClean="0">
                <a:solidFill>
                  <a:srgbClr val="000000"/>
                </a:solidFill>
              </a:rPr>
              <a:t> </a:t>
            </a:r>
            <a:r>
              <a:rPr lang="en-US" dirty="0" smtClean="0">
                <a:solidFill>
                  <a:srgbClr val="000000"/>
                </a:solidFill>
              </a:rPr>
              <a:t>two fractions, multiply the numerators and multiply the denominators.</a:t>
            </a:r>
          </a:p>
          <a:p>
            <a:pPr marL="23813" indent="-23813" algn="just" eaLnBrk="0" hangingPunct="0">
              <a:lnSpc>
                <a:spcPct val="90000"/>
              </a:lnSpc>
            </a:pPr>
            <a:endParaRPr lang="en-US" dirty="0" smtClean="0">
              <a:solidFill>
                <a:srgbClr val="000000"/>
              </a:solidFill>
            </a:endParaRPr>
          </a:p>
          <a:p>
            <a:pPr marL="23813" indent="-23813" algn="just" eaLnBrk="0" hangingPunct="0">
              <a:lnSpc>
                <a:spcPct val="90000"/>
              </a:lnSpc>
            </a:pPr>
            <a:endParaRPr lang="en-US" dirty="0" smtClean="0">
              <a:solidFill>
                <a:srgbClr val="000000"/>
              </a:solidFill>
            </a:endParaRPr>
          </a:p>
          <a:p>
            <a:pPr marL="23813" indent="-23813" algn="just" eaLnBrk="0" hangingPunct="0">
              <a:lnSpc>
                <a:spcPct val="150000"/>
              </a:lnSpc>
            </a:pPr>
            <a:r>
              <a:rPr lang="en-US" dirty="0" smtClean="0">
                <a:solidFill>
                  <a:srgbClr val="000000"/>
                </a:solidFill>
              </a:rPr>
              <a:t>For example:</a:t>
            </a:r>
          </a:p>
          <a:p>
            <a:pPr marL="23813" indent="-23813" algn="just" eaLnBrk="0" hangingPunct="0">
              <a:lnSpc>
                <a:spcPct val="90000"/>
              </a:lnSpc>
            </a:pPr>
            <a:endParaRPr lang="en-US" i="1" dirty="0" smtClean="0"/>
          </a:p>
          <a:p>
            <a:endParaRPr lang="en-US" dirty="0"/>
          </a:p>
        </p:txBody>
      </p:sp>
      <p:sp>
        <p:nvSpPr>
          <p:cNvPr id="1110018" name="Rectangle 2"/>
          <p:cNvSpPr>
            <a:spLocks noGrp="1"/>
          </p:cNvSpPr>
          <p:nvPr>
            <p:ph type="title"/>
          </p:nvPr>
        </p:nvSpPr>
        <p:spPr>
          <a:prstGeom prst="rect">
            <a:avLst/>
          </a:prstGeom>
          <a:noFill/>
        </p:spPr>
        <p:txBody>
          <a:bodyPr/>
          <a:lstStyle/>
          <a:p>
            <a:pPr>
              <a:lnSpc>
                <a:spcPct val="80000"/>
              </a:lnSpc>
            </a:pPr>
            <a:r>
              <a:rPr lang="en-US" sz="3200" smtClean="0">
                <a:solidFill>
                  <a:schemeClr val="accent1"/>
                </a:solidFill>
              </a:rPr>
              <a:t>Multiplication</a:t>
            </a:r>
          </a:p>
        </p:txBody>
      </p:sp>
      <p:graphicFrame>
        <p:nvGraphicFramePr>
          <p:cNvPr id="1110050" name="Object 34"/>
          <p:cNvGraphicFramePr>
            <a:graphicFrameLocks noChangeAspect="1"/>
          </p:cNvGraphicFramePr>
          <p:nvPr/>
        </p:nvGraphicFramePr>
        <p:xfrm>
          <a:off x="2609850" y="2743200"/>
          <a:ext cx="3924300" cy="838200"/>
        </p:xfrm>
        <a:graphic>
          <a:graphicData uri="http://schemas.openxmlformats.org/presentationml/2006/ole">
            <mc:AlternateContent xmlns:mc="http://schemas.openxmlformats.org/markup-compatibility/2006">
              <mc:Choice xmlns:v="urn:schemas-microsoft-com:vml" Requires="v">
                <p:oleObj spid="_x0000_s6148" name="Equation" r:id="rId3" imgW="3924000" imgH="838080" progId="Equation.DSMT4">
                  <p:embed/>
                </p:oleObj>
              </mc:Choice>
              <mc:Fallback>
                <p:oleObj name="Equation" r:id="rId3" imgW="3924000" imgH="838080" progId="Equation.DSMT4">
                  <p:embed/>
                  <p:pic>
                    <p:nvPicPr>
                      <p:cNvPr id="0" name="Object 3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09850" y="2743200"/>
                        <a:ext cx="39243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10051" name="Object 35"/>
          <p:cNvGraphicFramePr>
            <a:graphicFrameLocks noChangeAspect="1"/>
          </p:cNvGraphicFramePr>
          <p:nvPr/>
        </p:nvGraphicFramePr>
        <p:xfrm>
          <a:off x="3390900" y="4114800"/>
          <a:ext cx="2362200" cy="838200"/>
        </p:xfrm>
        <a:graphic>
          <a:graphicData uri="http://schemas.openxmlformats.org/presentationml/2006/ole">
            <mc:AlternateContent xmlns:mc="http://schemas.openxmlformats.org/markup-compatibility/2006">
              <mc:Choice xmlns:v="urn:schemas-microsoft-com:vml" Requires="v">
                <p:oleObj spid="_x0000_s6149" name="Equation" r:id="rId5" imgW="2361960" imgH="838080" progId="Equation.DSMT4">
                  <p:embed/>
                </p:oleObj>
              </mc:Choice>
              <mc:Fallback>
                <p:oleObj name="Equation" r:id="rId5" imgW="2361960" imgH="838080" progId="Equation.DSMT4">
                  <p:embed/>
                  <p:pic>
                    <p:nvPicPr>
                      <p:cNvPr id="0" name="Object 3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90900" y="4114800"/>
                        <a:ext cx="2362200" cy="838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TotalTime>
  <Words>685</Words>
  <Application>Microsoft Office PowerPoint</Application>
  <PresentationFormat>On-screen Show (4:3)</PresentationFormat>
  <Paragraphs>104</Paragraphs>
  <Slides>26</Slides>
  <Notes>0</Notes>
  <HiddenSlides>0</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26</vt:i4>
      </vt:variant>
    </vt:vector>
  </HeadingPairs>
  <TitlesOfParts>
    <vt:vector size="31" baseType="lpstr">
      <vt:lpstr>Calibri</vt:lpstr>
      <vt:lpstr>Courier New</vt:lpstr>
      <vt:lpstr>Arial</vt:lpstr>
      <vt:lpstr>Office Theme</vt:lpstr>
      <vt:lpstr>Equation</vt:lpstr>
      <vt:lpstr>Section 2.2</vt:lpstr>
      <vt:lpstr>Objectives</vt:lpstr>
      <vt:lpstr>Rational Numbers Defined</vt:lpstr>
      <vt:lpstr>Rational Numbers Defined</vt:lpstr>
      <vt:lpstr>Example 1: Fractions</vt:lpstr>
      <vt:lpstr>Example 1: Fractions (cont.)</vt:lpstr>
      <vt:lpstr>Rational Numbers Defined</vt:lpstr>
      <vt:lpstr>Example 2: Negative Signs in Fractions</vt:lpstr>
      <vt:lpstr>Multiplication</vt:lpstr>
      <vt:lpstr>Multiplication</vt:lpstr>
      <vt:lpstr>Multiplication</vt:lpstr>
      <vt:lpstr>Multiplication</vt:lpstr>
      <vt:lpstr>Example 3: Fundamental Principal of Fractions</vt:lpstr>
      <vt:lpstr>Example 3: Fundamental Principal of Fractions (cont.)</vt:lpstr>
      <vt:lpstr>Example 3: Fundamental Principal of Fractions (cont.)</vt:lpstr>
      <vt:lpstr>Example 3: Fundamental Principal of Fractions (cont.)</vt:lpstr>
      <vt:lpstr>Example 3: Fundamental Principal of Fractions (cont.)</vt:lpstr>
      <vt:lpstr>Division</vt:lpstr>
      <vt:lpstr>Division</vt:lpstr>
      <vt:lpstr>Example 4: Dividing Fractions with  Negative Numbers</vt:lpstr>
      <vt:lpstr>Example 4: Dividing Fractions with  Negative Numbers (cont.)</vt:lpstr>
      <vt:lpstr>Example 5: Dividing Fractions with Variables</vt:lpstr>
      <vt:lpstr>Example 6: Multiplication and  Division of Fractions</vt:lpstr>
      <vt:lpstr>Example 7: Multiplication and  Division of Fractions </vt:lpstr>
      <vt:lpstr>Example 7: Multiplication and  Division of Fractions (cont.)</vt:lpstr>
      <vt:lpstr>Division</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Introductory Algebra</dc:title>
  <dc:creator>Hawkes Learning Systems</dc:creator>
  <cp:lastModifiedBy>ashish.samudre</cp:lastModifiedBy>
  <cp:revision>36</cp:revision>
  <dcterms:created xsi:type="dcterms:W3CDTF">2013-04-26T14:43:13Z</dcterms:created>
  <dcterms:modified xsi:type="dcterms:W3CDTF">2017-08-02T11:20:03Z</dcterms:modified>
</cp:coreProperties>
</file>