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3"/>
      <p:bold r:id="rId24"/>
      <p:italic r:id="rId25"/>
      <p:boldItalic r:id="rId2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99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444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5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e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10" Type="http://schemas.openxmlformats.org/officeDocument/2006/relationships/image" Target="../media/image69.wmf"/><Relationship Id="rId4" Type="http://schemas.openxmlformats.org/officeDocument/2006/relationships/image" Target="../media/image63.wmf"/><Relationship Id="rId9" Type="http://schemas.openxmlformats.org/officeDocument/2006/relationships/image" Target="../media/image6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2.wmf"/><Relationship Id="rId2" Type="http://schemas.openxmlformats.org/officeDocument/2006/relationships/image" Target="../media/image71.emf"/><Relationship Id="rId1" Type="http://schemas.openxmlformats.org/officeDocument/2006/relationships/image" Target="../media/image70.wmf"/><Relationship Id="rId6" Type="http://schemas.openxmlformats.org/officeDocument/2006/relationships/image" Target="../media/image75.wmf"/><Relationship Id="rId5" Type="http://schemas.openxmlformats.org/officeDocument/2006/relationships/image" Target="../media/image74.wmf"/><Relationship Id="rId4" Type="http://schemas.openxmlformats.org/officeDocument/2006/relationships/image" Target="../media/image73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6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7.e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image" Target="../media/image15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12" Type="http://schemas.openxmlformats.org/officeDocument/2006/relationships/image" Target="../media/image14.wmf"/><Relationship Id="rId2" Type="http://schemas.openxmlformats.org/officeDocument/2006/relationships/image" Target="../media/image4.wmf"/><Relationship Id="rId1" Type="http://schemas.openxmlformats.org/officeDocument/2006/relationships/image" Target="../media/image3.emf"/><Relationship Id="rId6" Type="http://schemas.openxmlformats.org/officeDocument/2006/relationships/image" Target="../media/image8.wmf"/><Relationship Id="rId11" Type="http://schemas.openxmlformats.org/officeDocument/2006/relationships/image" Target="../media/image13.wmf"/><Relationship Id="rId5" Type="http://schemas.openxmlformats.org/officeDocument/2006/relationships/image" Target="../media/image7.wmf"/><Relationship Id="rId10" Type="http://schemas.openxmlformats.org/officeDocument/2006/relationships/image" Target="../media/image12.wmf"/><Relationship Id="rId4" Type="http://schemas.openxmlformats.org/officeDocument/2006/relationships/image" Target="../media/image6.wmf"/><Relationship Id="rId9" Type="http://schemas.openxmlformats.org/officeDocument/2006/relationships/image" Target="../media/image1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e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52.wmf"/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8824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CE8C47-CB21-4945-9A7A-5F9349BDDD6E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B10906-641D-4F4B-B2D5-D3ABD242D6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085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9.bin"/><Relationship Id="rId7" Type="http://schemas.openxmlformats.org/officeDocument/2006/relationships/oleObject" Target="../embeddings/oleObject31.bin"/><Relationship Id="rId12" Type="http://schemas.openxmlformats.org/officeDocument/2006/relationships/image" Target="../media/image3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31.wmf"/><Relationship Id="rId11" Type="http://schemas.openxmlformats.org/officeDocument/2006/relationships/oleObject" Target="../embeddings/oleObject33.bin"/><Relationship Id="rId5" Type="http://schemas.openxmlformats.org/officeDocument/2006/relationships/oleObject" Target="../embeddings/oleObject30.bin"/><Relationship Id="rId10" Type="http://schemas.openxmlformats.org/officeDocument/2006/relationships/image" Target="../media/image33.wmf"/><Relationship Id="rId4" Type="http://schemas.openxmlformats.org/officeDocument/2006/relationships/image" Target="../media/image30.wmf"/><Relationship Id="rId9" Type="http://schemas.openxmlformats.org/officeDocument/2006/relationships/oleObject" Target="../embeddings/oleObject32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37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43.bin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12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42.bin"/><Relationship Id="rId5" Type="http://schemas.openxmlformats.org/officeDocument/2006/relationships/oleObject" Target="../embeddings/oleObject39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41.bin"/><Relationship Id="rId14" Type="http://schemas.openxmlformats.org/officeDocument/2006/relationships/image" Target="../media/image44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49.bin"/><Relationship Id="rId18" Type="http://schemas.openxmlformats.org/officeDocument/2006/relationships/image" Target="../media/image52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9.wmf"/><Relationship Id="rId1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50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53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58.bin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5.e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59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wmf"/><Relationship Id="rId13" Type="http://schemas.openxmlformats.org/officeDocument/2006/relationships/oleObject" Target="../embeddings/oleObject64.bin"/><Relationship Id="rId18" Type="http://schemas.openxmlformats.org/officeDocument/2006/relationships/image" Target="../media/image67.wmf"/><Relationship Id="rId3" Type="http://schemas.openxmlformats.org/officeDocument/2006/relationships/oleObject" Target="../embeddings/oleObject59.bin"/><Relationship Id="rId21" Type="http://schemas.openxmlformats.org/officeDocument/2006/relationships/oleObject" Target="../embeddings/oleObject68.bin"/><Relationship Id="rId7" Type="http://schemas.openxmlformats.org/officeDocument/2006/relationships/oleObject" Target="../embeddings/oleObject61.bin"/><Relationship Id="rId12" Type="http://schemas.openxmlformats.org/officeDocument/2006/relationships/image" Target="../media/image64.wmf"/><Relationship Id="rId17" Type="http://schemas.openxmlformats.org/officeDocument/2006/relationships/oleObject" Target="../embeddings/oleObject6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6.wmf"/><Relationship Id="rId20" Type="http://schemas.openxmlformats.org/officeDocument/2006/relationships/image" Target="../media/image68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1.wmf"/><Relationship Id="rId11" Type="http://schemas.openxmlformats.org/officeDocument/2006/relationships/oleObject" Target="../embeddings/oleObject63.bin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65.bin"/><Relationship Id="rId10" Type="http://schemas.openxmlformats.org/officeDocument/2006/relationships/image" Target="../media/image63.wmf"/><Relationship Id="rId19" Type="http://schemas.openxmlformats.org/officeDocument/2006/relationships/oleObject" Target="../embeddings/oleObject67.bin"/><Relationship Id="rId4" Type="http://schemas.openxmlformats.org/officeDocument/2006/relationships/image" Target="../media/image60.wmf"/><Relationship Id="rId9" Type="http://schemas.openxmlformats.org/officeDocument/2006/relationships/oleObject" Target="../embeddings/oleObject62.bin"/><Relationship Id="rId14" Type="http://schemas.openxmlformats.org/officeDocument/2006/relationships/image" Target="../media/image65.wmf"/><Relationship Id="rId22" Type="http://schemas.openxmlformats.org/officeDocument/2006/relationships/image" Target="../media/image6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2.wmf"/><Relationship Id="rId13" Type="http://schemas.openxmlformats.org/officeDocument/2006/relationships/oleObject" Target="../embeddings/oleObject74.bin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7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1.emf"/><Relationship Id="rId11" Type="http://schemas.openxmlformats.org/officeDocument/2006/relationships/oleObject" Target="../embeddings/oleObject73.bin"/><Relationship Id="rId5" Type="http://schemas.openxmlformats.org/officeDocument/2006/relationships/oleObject" Target="../embeddings/oleObject70.bin"/><Relationship Id="rId10" Type="http://schemas.openxmlformats.org/officeDocument/2006/relationships/image" Target="../media/image73.wmf"/><Relationship Id="rId4" Type="http://schemas.openxmlformats.org/officeDocument/2006/relationships/image" Target="../media/image70.wmf"/><Relationship Id="rId9" Type="http://schemas.openxmlformats.org/officeDocument/2006/relationships/oleObject" Target="../embeddings/oleObject72.bin"/><Relationship Id="rId14" Type="http://schemas.openxmlformats.org/officeDocument/2006/relationships/image" Target="../media/image75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4" Type="http://schemas.openxmlformats.org/officeDocument/2006/relationships/image" Target="../media/image76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77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13" Type="http://schemas.openxmlformats.org/officeDocument/2006/relationships/oleObject" Target="../embeddings/oleObject7.bin"/><Relationship Id="rId18" Type="http://schemas.openxmlformats.org/officeDocument/2006/relationships/image" Target="../media/image10.wmf"/><Relationship Id="rId26" Type="http://schemas.openxmlformats.org/officeDocument/2006/relationships/image" Target="../media/image14.wmf"/><Relationship Id="rId3" Type="http://schemas.openxmlformats.org/officeDocument/2006/relationships/oleObject" Target="../embeddings/oleObject2.bin"/><Relationship Id="rId21" Type="http://schemas.openxmlformats.org/officeDocument/2006/relationships/oleObject" Target="../embeddings/oleObject11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7.wmf"/><Relationship Id="rId17" Type="http://schemas.openxmlformats.org/officeDocument/2006/relationships/oleObject" Target="../embeddings/oleObject9.bin"/><Relationship Id="rId25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.wmf"/><Relationship Id="rId20" Type="http://schemas.openxmlformats.org/officeDocument/2006/relationships/image" Target="../media/image11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oleObject" Target="../embeddings/oleObject6.bin"/><Relationship Id="rId24" Type="http://schemas.openxmlformats.org/officeDocument/2006/relationships/image" Target="../media/image13.wmf"/><Relationship Id="rId5" Type="http://schemas.openxmlformats.org/officeDocument/2006/relationships/oleObject" Target="../embeddings/oleObject3.bin"/><Relationship Id="rId15" Type="http://schemas.openxmlformats.org/officeDocument/2006/relationships/oleObject" Target="../embeddings/oleObject8.bin"/><Relationship Id="rId23" Type="http://schemas.openxmlformats.org/officeDocument/2006/relationships/oleObject" Target="../embeddings/oleObject12.bin"/><Relationship Id="rId28" Type="http://schemas.openxmlformats.org/officeDocument/2006/relationships/image" Target="../media/image15.wmf"/><Relationship Id="rId10" Type="http://schemas.openxmlformats.org/officeDocument/2006/relationships/image" Target="../media/image6.wmf"/><Relationship Id="rId19" Type="http://schemas.openxmlformats.org/officeDocument/2006/relationships/oleObject" Target="../embeddings/oleObject10.bin"/><Relationship Id="rId4" Type="http://schemas.openxmlformats.org/officeDocument/2006/relationships/image" Target="../media/image3.emf"/><Relationship Id="rId9" Type="http://schemas.openxmlformats.org/officeDocument/2006/relationships/oleObject" Target="../embeddings/oleObject5.bin"/><Relationship Id="rId14" Type="http://schemas.openxmlformats.org/officeDocument/2006/relationships/image" Target="../media/image8.wmf"/><Relationship Id="rId22" Type="http://schemas.openxmlformats.org/officeDocument/2006/relationships/image" Target="../media/image12.wmf"/><Relationship Id="rId27" Type="http://schemas.openxmlformats.org/officeDocument/2006/relationships/oleObject" Target="../embeddings/oleObject14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8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2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5.e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2.3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en-US" b="1" i="1" dirty="0" smtClean="0">
                <a:solidFill>
                  <a:srgbClr val="1F497D"/>
                </a:solidFill>
              </a:rPr>
              <a:t>Addition and Subtraction </a:t>
            </a:r>
          </a:p>
          <a:p>
            <a:pPr algn="ctr">
              <a:spcBef>
                <a:spcPts val="0"/>
              </a:spcBef>
              <a:buNone/>
            </a:pPr>
            <a:r>
              <a:rPr lang="en-US" b="1" i="1" dirty="0" smtClean="0">
                <a:solidFill>
                  <a:srgbClr val="1F497D"/>
                </a:solidFill>
              </a:rPr>
              <a:t>with Fractions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262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4: Adding Fractions with Unlike Denominators (cont.)</a:t>
            </a:r>
            <a:endParaRPr lang="en-US" sz="3200" i="1" smtClean="0">
              <a:solidFill>
                <a:schemeClr val="accent1"/>
              </a:solidFill>
            </a:endParaRPr>
          </a:p>
        </p:txBody>
      </p:sp>
      <p:sp>
        <p:nvSpPr>
          <p:cNvPr id="1562634" name="Text Box 10"/>
          <p:cNvSpPr txBox="1">
            <a:spLocks noChangeArrowheads="1"/>
          </p:cNvSpPr>
          <p:nvPr/>
        </p:nvSpPr>
        <p:spPr bwMode="auto">
          <a:xfrm>
            <a:off x="5486400" y="2755900"/>
            <a:ext cx="34290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>
                <a:solidFill>
                  <a:srgbClr val="008080"/>
                </a:solidFill>
              </a:rPr>
              <a:t>Multiply each fraction by 1 </a:t>
            </a:r>
          </a:p>
          <a:p>
            <a:pPr>
              <a:spcBef>
                <a:spcPct val="30000"/>
              </a:spcBef>
            </a:pPr>
            <a:r>
              <a:rPr lang="en-US" sz="2000">
                <a:solidFill>
                  <a:srgbClr val="008080"/>
                </a:solidFill>
              </a:rPr>
              <a:t>in the form </a:t>
            </a:r>
          </a:p>
        </p:txBody>
      </p:sp>
      <p:sp>
        <p:nvSpPr>
          <p:cNvPr id="1562635" name="Text Box 11"/>
          <p:cNvSpPr txBox="1">
            <a:spLocks noChangeArrowheads="1"/>
          </p:cNvSpPr>
          <p:nvPr/>
        </p:nvSpPr>
        <p:spPr bwMode="auto">
          <a:xfrm>
            <a:off x="5486400" y="4035425"/>
            <a:ext cx="303813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Each fraction has the same </a:t>
            </a:r>
            <a:endParaRPr lang="en-US" sz="2000" dirty="0" smtClean="0">
              <a:solidFill>
                <a:srgbClr val="008080"/>
              </a:solidFill>
            </a:endParaRPr>
          </a:p>
          <a:p>
            <a:r>
              <a:rPr lang="en-US" sz="2000" dirty="0" smtClean="0">
                <a:solidFill>
                  <a:srgbClr val="008080"/>
                </a:solidFill>
              </a:rPr>
              <a:t>denominator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sp>
        <p:nvSpPr>
          <p:cNvPr id="1562636" name="Text Box 12"/>
          <p:cNvSpPr txBox="1">
            <a:spLocks noChangeArrowheads="1"/>
          </p:cNvSpPr>
          <p:nvPr/>
        </p:nvSpPr>
        <p:spPr bwMode="auto">
          <a:xfrm>
            <a:off x="5486400" y="5102225"/>
            <a:ext cx="2030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Add the fractions.</a:t>
            </a:r>
          </a:p>
        </p:txBody>
      </p:sp>
      <p:graphicFrame>
        <p:nvGraphicFramePr>
          <p:cNvPr id="1562637" name="Object 13"/>
          <p:cNvGraphicFramePr>
            <a:graphicFrameLocks noChangeAspect="1"/>
          </p:cNvGraphicFramePr>
          <p:nvPr/>
        </p:nvGraphicFramePr>
        <p:xfrm>
          <a:off x="6781800" y="3017838"/>
          <a:ext cx="2667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3" imgW="266400" imgH="622080" progId="Equation.DSMT4">
                  <p:embed/>
                </p:oleObj>
              </mc:Choice>
              <mc:Fallback>
                <p:oleObj name="Equation" r:id="rId3" imgW="266400" imgH="62208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1800" y="3017838"/>
                        <a:ext cx="2667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1101435" y="486987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5" imgW="723600" imgH="838080" progId="Equation.DSMT4">
                  <p:embed/>
                </p:oleObj>
              </mc:Choice>
              <mc:Fallback>
                <p:oleObj name="Equation" r:id="rId5" imgW="7236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435" y="486987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1101435" y="3768435"/>
          <a:ext cx="218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7" imgW="2184120" imgH="838080" progId="Equation.DSMT4">
                  <p:embed/>
                </p:oleObj>
              </mc:Choice>
              <mc:Fallback>
                <p:oleObj name="Equation" r:id="rId7" imgW="21841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435" y="3768435"/>
                        <a:ext cx="218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1101435" y="2590800"/>
          <a:ext cx="4241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9" imgW="4241520" imgH="901440" progId="Equation.DSMT4">
                  <p:embed/>
                </p:oleObj>
              </mc:Choice>
              <mc:Fallback>
                <p:oleObj name="Equation" r:id="rId9" imgW="4241520" imgH="901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1435" y="2590800"/>
                        <a:ext cx="4241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530352" y="1280160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11" imgW="1536480" imgH="838080" progId="Equation.DSMT4">
                  <p:embed/>
                </p:oleObj>
              </mc:Choice>
              <mc:Fallback>
                <p:oleObj name="Equation" r:id="rId11" imgW="153648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2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2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2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2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2634" grpId="0"/>
      <p:bldP spid="1562635" grpId="0"/>
      <p:bldP spid="156263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3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4: Adding Fractions with Unlike Denominators (cont.)</a:t>
            </a:r>
            <a:endParaRPr lang="en-US" sz="3200" i="1" smtClean="0">
              <a:solidFill>
                <a:schemeClr val="accent1"/>
              </a:solidFill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453253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r>
              <a:rPr lang="en-US" dirty="0" smtClean="0"/>
              <a:t>In each fraction, the numerator and denominator are multiplied by the same number to get 84</a:t>
            </a:r>
            <a:r>
              <a:rPr lang="en-US" i="1" dirty="0" smtClean="0"/>
              <a:t>a </a:t>
            </a:r>
            <a:r>
              <a:rPr lang="en-US" dirty="0" smtClean="0"/>
              <a:t>as the denominator.</a:t>
            </a:r>
            <a:endParaRPr lang="en-US" b="1" dirty="0"/>
          </a:p>
        </p:txBody>
      </p:sp>
      <p:graphicFrame>
        <p:nvGraphicFramePr>
          <p:cNvPr id="1563656" name="Object 8"/>
          <p:cNvGraphicFramePr>
            <a:graphicFrameLocks noChangeAspect="1"/>
          </p:cNvGraphicFramePr>
          <p:nvPr/>
        </p:nvGraphicFramePr>
        <p:xfrm>
          <a:off x="533400" y="1280160"/>
          <a:ext cx="190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3" imgW="1904760" imgH="838080" progId="Equation.DSMT4">
                  <p:embed/>
                </p:oleObj>
              </mc:Choice>
              <mc:Fallback>
                <p:oleObj name="Equation" r:id="rId3" imgW="1904760" imgH="8380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80160"/>
                        <a:ext cx="190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63658" name="Text Box 10"/>
          <p:cNvSpPr txBox="1">
            <a:spLocks noChangeArrowheads="1"/>
          </p:cNvSpPr>
          <p:nvPr/>
        </p:nvSpPr>
        <p:spPr bwMode="auto">
          <a:xfrm>
            <a:off x="455613" y="4648200"/>
            <a:ext cx="8226425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30352" y="3200400"/>
          <a:ext cx="1727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5" imgW="1726920" imgH="291960" progId="Equation.DSMT4">
                  <p:embed/>
                </p:oleObj>
              </mc:Choice>
              <mc:Fallback>
                <p:oleObj name="Equation" r:id="rId5" imgW="172692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00400"/>
                        <a:ext cx="1727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530352" y="3733800"/>
          <a:ext cx="1866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7" imgW="1866600" imgH="380880" progId="Equation.DSMT4">
                  <p:embed/>
                </p:oleObj>
              </mc:Choice>
              <mc:Fallback>
                <p:oleObj name="Equation" r:id="rId7" imgW="18666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733800"/>
                        <a:ext cx="1866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832100" y="3276600"/>
          <a:ext cx="4025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9" imgW="4025880" imgH="927000" progId="Equation.DSMT4">
                  <p:embed/>
                </p:oleObj>
              </mc:Choice>
              <mc:Fallback>
                <p:oleObj name="Equation" r:id="rId9" imgW="402588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2100" y="3276600"/>
                        <a:ext cx="4025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ight Brace 10"/>
          <p:cNvSpPr/>
          <p:nvPr/>
        </p:nvSpPr>
        <p:spPr>
          <a:xfrm>
            <a:off x="2407920" y="3154680"/>
            <a:ext cx="182880" cy="1005840"/>
          </a:xfrm>
          <a:prstGeom prst="rightBrace">
            <a:avLst/>
          </a:prstGeom>
          <a:ln w="127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4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4: Adding Fractions with Unlike Denominators (cont.)</a:t>
            </a:r>
            <a:endParaRPr lang="en-US" sz="3200" i="1" smtClean="0">
              <a:solidFill>
                <a:schemeClr val="accent1"/>
              </a:solidFill>
            </a:endParaRP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530352" y="1311910"/>
          <a:ext cx="1511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1" name="Equation" r:id="rId3" imgW="1511280" imgH="838080" progId="Equation.DSMT4">
                  <p:embed/>
                </p:oleObj>
              </mc:Choice>
              <mc:Fallback>
                <p:oleObj name="Equation" r:id="rId3" imgW="15112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11910"/>
                        <a:ext cx="1511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209795" y="1280160"/>
          <a:ext cx="3289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2" name="Equation" r:id="rId5" imgW="3288960" imgH="901440" progId="Equation.DSMT4">
                  <p:embed/>
                </p:oleObj>
              </mc:Choice>
              <mc:Fallback>
                <p:oleObj name="Equation" r:id="rId5" imgW="328896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795" y="1280160"/>
                        <a:ext cx="3289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209795" y="2400300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3" name="Equation" r:id="rId7" imgW="1815840" imgH="838080" progId="Equation.DSMT4">
                  <p:embed/>
                </p:oleObj>
              </mc:Choice>
              <mc:Fallback>
                <p:oleObj name="Equation" r:id="rId7" imgW="18158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795" y="2400300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191000" y="24003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" name="Equation" r:id="rId9" imgW="901440" imgH="838080" progId="Equation.DSMT4">
                  <p:embed/>
                </p:oleObj>
              </mc:Choice>
              <mc:Fallback>
                <p:oleObj name="Equation" r:id="rId9" imgW="9014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400300"/>
                        <a:ext cx="901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191000" y="346075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" name="Equation" r:id="rId11" imgW="1218960" imgH="838080" progId="Equation.DSMT4">
                  <p:embed/>
                </p:oleObj>
              </mc:Choice>
              <mc:Fallback>
                <p:oleObj name="Equation" r:id="rId11" imgW="12189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46075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558504" y="346075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6" name="Equation" r:id="rId13" imgW="888840" imgH="838080" progId="Equation.DSMT4">
                  <p:embed/>
                </p:oleObj>
              </mc:Choice>
              <mc:Fallback>
                <p:oleObj name="Equation" r:id="rId13" imgW="88884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8504" y="346075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5400000" flipH="1" flipV="1">
            <a:off x="4630992" y="3455817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5400000" flipH="1" flipV="1">
            <a:off x="4434348" y="396240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2806922"/>
          </a:xfrm>
        </p:spPr>
        <p:txBody>
          <a:bodyPr>
            <a:spAutoFit/>
          </a:bodyPr>
          <a:lstStyle/>
          <a:p>
            <a:r>
              <a:rPr lang="en-US" b="1" dirty="0" smtClean="0"/>
              <a:t>Solution: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pPr>
              <a:lnSpc>
                <a:spcPct val="150000"/>
              </a:lnSpc>
            </a:pPr>
            <a:r>
              <a:rPr lang="en-US" dirty="0" smtClean="0"/>
              <a:t>Thus,</a:t>
            </a:r>
          </a:p>
          <a:p>
            <a:endParaRPr lang="en-US" dirty="0"/>
          </a:p>
        </p:txBody>
      </p:sp>
      <p:sp>
        <p:nvSpPr>
          <p:cNvPr id="1565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4: Adding Fractions with Unlike Denominators (cont.)</a:t>
            </a:r>
            <a:endParaRPr lang="en-US" sz="3200" i="1" smtClean="0">
              <a:solidFill>
                <a:schemeClr val="accent1"/>
              </a:solidFill>
            </a:endParaRPr>
          </a:p>
        </p:txBody>
      </p:sp>
      <p:graphicFrame>
        <p:nvGraphicFramePr>
          <p:cNvPr id="1565700" name="Object 4"/>
          <p:cNvGraphicFramePr>
            <a:graphicFrameLocks noChangeAspect="1"/>
          </p:cNvGraphicFramePr>
          <p:nvPr/>
        </p:nvGraphicFramePr>
        <p:xfrm>
          <a:off x="530352" y="1280160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8" name="Equation" r:id="rId3" imgW="1384200" imgH="838080" progId="Equation.DSMT4">
                  <p:embed/>
                </p:oleObj>
              </mc:Choice>
              <mc:Fallback>
                <p:oleObj name="Equation" r:id="rId3" imgW="138420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1384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530352" y="2812475"/>
          <a:ext cx="1028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69" name="Equation" r:id="rId5" imgW="1028520" imgH="291960" progId="Equation.DSMT4">
                  <p:embed/>
                </p:oleObj>
              </mc:Choice>
              <mc:Fallback>
                <p:oleObj name="Equation" r:id="rId5" imgW="102852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12475"/>
                        <a:ext cx="1028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530352" y="3371275"/>
          <a:ext cx="10414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0" name="Equation" r:id="rId7" imgW="1041120" imgH="279360" progId="Equation.DSMT4">
                  <p:embed/>
                </p:oleObj>
              </mc:Choice>
              <mc:Fallback>
                <p:oleObj name="Equation" r:id="rId7" imgW="104112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71275"/>
                        <a:ext cx="10414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1981200" y="3102265"/>
          <a:ext cx="417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1" name="Equation" r:id="rId9" imgW="4178160" imgH="291960" progId="Equation.DSMT4">
                  <p:embed/>
                </p:oleObj>
              </mc:Choice>
              <mc:Fallback>
                <p:oleObj name="Equation" r:id="rId9" imgW="41781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102265"/>
                        <a:ext cx="4178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ight Brace 11"/>
          <p:cNvSpPr/>
          <p:nvPr/>
        </p:nvSpPr>
        <p:spPr>
          <a:xfrm>
            <a:off x="1600200" y="2736275"/>
            <a:ext cx="182880" cy="1005840"/>
          </a:xfrm>
          <a:prstGeom prst="rightBrace">
            <a:avLst/>
          </a:prstGeom>
          <a:ln w="127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533400" y="4464050"/>
          <a:ext cx="101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2" name="Equation" r:id="rId11" imgW="1015920" imgH="838080" progId="Equation.DSMT4">
                  <p:embed/>
                </p:oleObj>
              </mc:Choice>
              <mc:Fallback>
                <p:oleObj name="Equation" r:id="rId11" imgW="10159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464050"/>
                        <a:ext cx="1016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1648690" y="4460010"/>
          <a:ext cx="2768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3" name="Equation" r:id="rId13" imgW="2768400" imgH="901440" progId="Equation.DSMT4">
                  <p:embed/>
                </p:oleObj>
              </mc:Choice>
              <mc:Fallback>
                <p:oleObj name="Equation" r:id="rId13" imgW="276840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8690" y="4460010"/>
                        <a:ext cx="2768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4572000" y="4491760"/>
          <a:ext cx="1435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4" name="Equation" r:id="rId15" imgW="1434960" imgH="838080" progId="Equation.DSMT4">
                  <p:embed/>
                </p:oleObj>
              </mc:Choice>
              <mc:Fallback>
                <p:oleObj name="Equation" r:id="rId15" imgW="14349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4491760"/>
                        <a:ext cx="1435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6123710" y="4491760"/>
          <a:ext cx="1371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5" name="Equation" r:id="rId17" imgW="1371600" imgH="838080" progId="Equation.DSMT4">
                  <p:embed/>
                </p:oleObj>
              </mc:Choice>
              <mc:Fallback>
                <p:oleObj name="Equation" r:id="rId17" imgW="137160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3710" y="4491760"/>
                        <a:ext cx="1371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Subtracting Fractions</a:t>
            </a:r>
          </a:p>
        </p:txBody>
      </p:sp>
      <p:sp>
        <p:nvSpPr>
          <p:cNvPr id="156672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72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Subtracting Fractions with Like Denominators</a:t>
            </a: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To subtract two fractions with like denominators, subtract the numerators and use the common denominator:</a:t>
            </a:r>
            <a:r>
              <a:rPr lang="en-US" i="0" dirty="0" smtClean="0">
                <a:solidFill>
                  <a:srgbClr val="000099"/>
                </a:solidFill>
              </a:rPr>
              <a:t> </a:t>
            </a:r>
          </a:p>
        </p:txBody>
      </p:sp>
      <p:graphicFrame>
        <p:nvGraphicFramePr>
          <p:cNvPr id="1566724" name="Object 4"/>
          <p:cNvGraphicFramePr>
            <a:graphicFrameLocks noChangeAspect="1"/>
          </p:cNvGraphicFramePr>
          <p:nvPr/>
        </p:nvGraphicFramePr>
        <p:xfrm>
          <a:off x="533400" y="3187700"/>
          <a:ext cx="7886700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8" name="Equation" r:id="rId3" imgW="7886520" imgH="1460160" progId="Equation.DSMT4">
                  <p:embed/>
                </p:oleObj>
              </mc:Choice>
              <mc:Fallback>
                <p:oleObj name="Equation" r:id="rId3" imgW="7886520" imgH="14601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87700"/>
                        <a:ext cx="7886700" cy="1460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7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5: Subtracting Fractions</a:t>
            </a:r>
          </a:p>
        </p:txBody>
      </p:sp>
      <p:sp>
        <p:nvSpPr>
          <p:cNvPr id="1567747" name="Rectangle 3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67748" name="Object 4"/>
          <p:cNvGraphicFramePr>
            <a:graphicFrameLocks noChangeAspect="1"/>
          </p:cNvGraphicFramePr>
          <p:nvPr/>
        </p:nvGraphicFramePr>
        <p:xfrm>
          <a:off x="530352" y="1280160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2" name="Equation" r:id="rId3" imgW="1574640" imgH="838080" progId="Equation.DSMT4">
                  <p:embed/>
                </p:oleObj>
              </mc:Choice>
              <mc:Fallback>
                <p:oleObj name="Equation" r:id="rId3" imgW="157464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15748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7749" name="Object 5"/>
          <p:cNvGraphicFramePr>
            <a:graphicFrameLocks noChangeAspect="1"/>
          </p:cNvGraphicFramePr>
          <p:nvPr/>
        </p:nvGraphicFramePr>
        <p:xfrm>
          <a:off x="533400" y="3048000"/>
          <a:ext cx="1181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3" name="Equation" r:id="rId5" imgW="1180800" imgH="838080" progId="Equation.DSMT4">
                  <p:embed/>
                </p:oleObj>
              </mc:Choice>
              <mc:Fallback>
                <p:oleObj name="Equation" r:id="rId5" imgW="118080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48000"/>
                        <a:ext cx="1181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849041" y="3048000"/>
          <a:ext cx="1003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4" name="Equation" r:id="rId7" imgW="1002960" imgH="838080" progId="Equation.DSMT4">
                  <p:embed/>
                </p:oleObj>
              </mc:Choice>
              <mc:Fallback>
                <p:oleObj name="Equation" r:id="rId7" imgW="10029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9041" y="3048000"/>
                        <a:ext cx="1003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986882" y="30480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5" name="Equation" r:id="rId9" imgW="749160" imgH="838080" progId="Equation.DSMT4">
                  <p:embed/>
                </p:oleObj>
              </mc:Choice>
              <mc:Fallback>
                <p:oleObj name="Equation" r:id="rId9" imgW="74916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6882" y="3048000"/>
                        <a:ext cx="749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3927475" y="30353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6" name="Equation" r:id="rId11" imgW="1218960" imgH="838080" progId="Equation.DSMT4">
                  <p:embed/>
                </p:oleObj>
              </mc:Choice>
              <mc:Fallback>
                <p:oleObj name="Equation" r:id="rId11" imgW="121896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7475" y="3035300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5338763" y="2998788"/>
          <a:ext cx="2514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7" name="Equation" r:id="rId13" imgW="2514600" imgH="927000" progId="Equation.DSMT4">
                  <p:embed/>
                </p:oleObj>
              </mc:Choice>
              <mc:Fallback>
                <p:oleObj name="Equation" r:id="rId13" imgW="251460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8763" y="2998788"/>
                        <a:ext cx="2514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5400000" flipH="1" flipV="1">
            <a:off x="4793670" y="302722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rot="5400000" flipH="1" flipV="1">
            <a:off x="4191000" y="355369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7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87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5: Subtracting Fractions (cont.)</a:t>
            </a:r>
          </a:p>
        </p:txBody>
      </p:sp>
      <p:sp>
        <p:nvSpPr>
          <p:cNvPr id="1568771" name="Rectangle 3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68772" name="Object 4"/>
          <p:cNvGraphicFramePr>
            <a:graphicFrameLocks noChangeAspect="1"/>
          </p:cNvGraphicFramePr>
          <p:nvPr/>
        </p:nvGraphicFramePr>
        <p:xfrm>
          <a:off x="530352" y="1280160"/>
          <a:ext cx="154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2" name="Equation" r:id="rId3" imgW="1549080" imgH="838080" progId="Equation.DSMT4">
                  <p:embed/>
                </p:oleObj>
              </mc:Choice>
              <mc:Fallback>
                <p:oleObj name="Equation" r:id="rId3" imgW="154908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154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530352" y="2743200"/>
          <a:ext cx="1346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3" name="Equation" r:id="rId5" imgW="1346040" imgH="380880" progId="Equation.DSMT4">
                  <p:embed/>
                </p:oleObj>
              </mc:Choice>
              <mc:Fallback>
                <p:oleObj name="Equation" r:id="rId5" imgW="13460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743200"/>
                        <a:ext cx="1346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530352" y="3352800"/>
          <a:ext cx="1447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4" name="Equation" r:id="rId7" imgW="1447560" imgH="380880" progId="Equation.DSMT4">
                  <p:embed/>
                </p:oleObj>
              </mc:Choice>
              <mc:Fallback>
                <p:oleObj name="Equation" r:id="rId7" imgW="14475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52800"/>
                        <a:ext cx="1447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2348345" y="3061855"/>
          <a:ext cx="588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5" name="Equation" r:id="rId9" imgW="5879880" imgH="380880" progId="Equation.DSMT4">
                  <p:embed/>
                </p:oleObj>
              </mc:Choice>
              <mc:Fallback>
                <p:oleObj name="Equation" r:id="rId9" imgW="58798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8345" y="3061855"/>
                        <a:ext cx="588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ight Brace 9"/>
          <p:cNvSpPr/>
          <p:nvPr/>
        </p:nvSpPr>
        <p:spPr>
          <a:xfrm>
            <a:off x="1929940" y="2755670"/>
            <a:ext cx="182880" cy="1005840"/>
          </a:xfrm>
          <a:prstGeom prst="rightBrace">
            <a:avLst/>
          </a:prstGeom>
          <a:ln w="127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2296" name="Object 8"/>
          <p:cNvGraphicFramePr>
            <a:graphicFrameLocks noChangeAspect="1"/>
          </p:cNvGraphicFramePr>
          <p:nvPr/>
        </p:nvGraphicFramePr>
        <p:xfrm>
          <a:off x="533400" y="3994150"/>
          <a:ext cx="115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6" name="Equation" r:id="rId11" imgW="1155600" imgH="838080" progId="Equation.DSMT4">
                  <p:embed/>
                </p:oleObj>
              </mc:Choice>
              <mc:Fallback>
                <p:oleObj name="Equation" r:id="rId11" imgW="115560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994150"/>
                        <a:ext cx="115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7" name="Object 9"/>
          <p:cNvGraphicFramePr>
            <a:graphicFrameLocks noChangeAspect="1"/>
          </p:cNvGraphicFramePr>
          <p:nvPr/>
        </p:nvGraphicFramePr>
        <p:xfrm>
          <a:off x="1752600" y="3962400"/>
          <a:ext cx="2933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7" name="Equation" r:id="rId13" imgW="2933640" imgH="901440" progId="Equation.DSMT4">
                  <p:embed/>
                </p:oleObj>
              </mc:Choice>
              <mc:Fallback>
                <p:oleObj name="Equation" r:id="rId13" imgW="2933640" imgH="901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3962400"/>
                        <a:ext cx="2933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/>
        </p:nvGraphicFramePr>
        <p:xfrm>
          <a:off x="4724400" y="3997615"/>
          <a:ext cx="179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8" name="Equation" r:id="rId15" imgW="1790640" imgH="838080" progId="Equation.DSMT4">
                  <p:embed/>
                </p:oleObj>
              </mc:Choice>
              <mc:Fallback>
                <p:oleObj name="Equation" r:id="rId15" imgW="179064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3997615"/>
                        <a:ext cx="179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9" name="Object 11"/>
          <p:cNvGraphicFramePr>
            <a:graphicFrameLocks noChangeAspect="1"/>
          </p:cNvGraphicFramePr>
          <p:nvPr/>
        </p:nvGraphicFramePr>
        <p:xfrm>
          <a:off x="4724400" y="509270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9" name="Equation" r:id="rId17" imgW="1206360" imgH="838080" progId="Equation.DSMT4">
                  <p:embed/>
                </p:oleObj>
              </mc:Choice>
              <mc:Fallback>
                <p:oleObj name="Equation" r:id="rId17" imgW="12063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09270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6677890" y="3983760"/>
          <a:ext cx="889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0" name="Equation" r:id="rId19" imgW="888840" imgH="838080" progId="Equation.DSMT4">
                  <p:embed/>
                </p:oleObj>
              </mc:Choice>
              <mc:Fallback>
                <p:oleObj name="Equation" r:id="rId19" imgW="88884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77890" y="3983760"/>
                        <a:ext cx="889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301" name="Object 13"/>
          <p:cNvGraphicFramePr>
            <a:graphicFrameLocks noChangeAspect="1"/>
          </p:cNvGraphicFramePr>
          <p:nvPr/>
        </p:nvGraphicFramePr>
        <p:xfrm>
          <a:off x="6076108" y="505691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1" name="Equation" r:id="rId21" imgW="876240" imgH="838080" progId="Equation.DSMT4">
                  <p:embed/>
                </p:oleObj>
              </mc:Choice>
              <mc:Fallback>
                <p:oleObj name="Equation" r:id="rId21" imgW="87624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6108" y="505691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7" name="Straight Connector 16"/>
          <p:cNvCxnSpPr/>
          <p:nvPr/>
        </p:nvCxnSpPr>
        <p:spPr>
          <a:xfrm rot="5400000" flipH="1" flipV="1">
            <a:off x="5167745" y="5097582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4965977" y="5611090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8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97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5: Subtracting Fractions (cont.)</a:t>
            </a:r>
          </a:p>
        </p:txBody>
      </p:sp>
      <p:sp>
        <p:nvSpPr>
          <p:cNvPr id="1569795" name="Rectangle 3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6979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1379468"/>
              </p:ext>
            </p:extLst>
          </p:nvPr>
        </p:nvGraphicFramePr>
        <p:xfrm>
          <a:off x="539750" y="1279525"/>
          <a:ext cx="1168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Equation" r:id="rId3" imgW="1168200" imgH="838080" progId="Equation.DSMT4">
                  <p:embed/>
                </p:oleObj>
              </mc:Choice>
              <mc:Fallback>
                <p:oleObj name="Equation" r:id="rId3" imgW="116820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279525"/>
                        <a:ext cx="1168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9799" name="Object 7"/>
          <p:cNvGraphicFramePr>
            <a:graphicFrameLocks noChangeAspect="1"/>
          </p:cNvGraphicFramePr>
          <p:nvPr/>
        </p:nvGraphicFramePr>
        <p:xfrm>
          <a:off x="530352" y="2819400"/>
          <a:ext cx="4330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2" name="Equation" r:id="rId5" imgW="4330440" imgH="304560" progId="Equation.DSMT4">
                  <p:embed/>
                </p:oleObj>
              </mc:Choice>
              <mc:Fallback>
                <p:oleObj name="Equation" r:id="rId5" imgW="4330440" imgH="3045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19400"/>
                        <a:ext cx="4330700" cy="304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1224968"/>
              </p:ext>
            </p:extLst>
          </p:nvPr>
        </p:nvGraphicFramePr>
        <p:xfrm>
          <a:off x="536575" y="3460750"/>
          <a:ext cx="80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3" name="Equation" r:id="rId7" imgW="799920" imgH="838080" progId="Equation.DSMT4">
                  <p:embed/>
                </p:oleObj>
              </mc:Choice>
              <mc:Fallback>
                <p:oleObj name="Equation" r:id="rId7" imgW="7999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575" y="3460750"/>
                        <a:ext cx="80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2924720"/>
              </p:ext>
            </p:extLst>
          </p:nvPr>
        </p:nvGraphicFramePr>
        <p:xfrm>
          <a:off x="1500188" y="3462338"/>
          <a:ext cx="2540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4" name="Equation" r:id="rId9" imgW="2539800" imgH="888840" progId="Equation.DSMT4">
                  <p:embed/>
                </p:oleObj>
              </mc:Choice>
              <mc:Fallback>
                <p:oleObj name="Equation" r:id="rId9" imgW="2539800" imgH="8888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0188" y="3462338"/>
                        <a:ext cx="2540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1934353"/>
              </p:ext>
            </p:extLst>
          </p:nvPr>
        </p:nvGraphicFramePr>
        <p:xfrm>
          <a:off x="4203700" y="3487738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5" name="Equation" r:id="rId11" imgW="1422360" imgH="838080" progId="Equation.DSMT4">
                  <p:embed/>
                </p:oleObj>
              </mc:Choice>
              <mc:Fallback>
                <p:oleObj name="Equation" r:id="rId11" imgW="142236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3700" y="3487738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2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6576564"/>
              </p:ext>
            </p:extLst>
          </p:nvPr>
        </p:nvGraphicFramePr>
        <p:xfrm>
          <a:off x="1487488" y="4724400"/>
          <a:ext cx="4965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6" name="Equation" r:id="rId13" imgW="4965480" imgH="838080" progId="Equation.DSMT4">
                  <p:embed/>
                </p:oleObj>
              </mc:Choice>
              <mc:Fallback>
                <p:oleObj name="Equation" r:id="rId13" imgW="4965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7488" y="4724400"/>
                        <a:ext cx="4965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9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9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979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08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5708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8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smtClean="0">
                <a:solidFill>
                  <a:srgbClr val="000000"/>
                </a:solidFill>
              </a:rPr>
              <a:t>Perform the indicated operations and reduce all answers to lowest terms:</a:t>
            </a:r>
          </a:p>
          <a:p>
            <a:pPr marL="0" indent="0">
              <a:buFont typeface="Courier New" pitchFamily="49" charset="0"/>
              <a:buNone/>
            </a:pPr>
            <a:endParaRPr lang="en-US" i="0" smtClean="0">
              <a:solidFill>
                <a:srgbClr val="000000"/>
              </a:solidFill>
            </a:endParaRPr>
          </a:p>
        </p:txBody>
      </p:sp>
      <p:graphicFrame>
        <p:nvGraphicFramePr>
          <p:cNvPr id="1570820" name="Object 4"/>
          <p:cNvGraphicFramePr>
            <a:graphicFrameLocks noChangeAspect="1"/>
          </p:cNvGraphicFramePr>
          <p:nvPr/>
        </p:nvGraphicFramePr>
        <p:xfrm>
          <a:off x="530352" y="2362200"/>
          <a:ext cx="6858000" cy="196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4" name="Equation" r:id="rId3" imgW="6858000" imgH="1968480" progId="Equation.DSMT4">
                  <p:embed/>
                </p:oleObj>
              </mc:Choice>
              <mc:Fallback>
                <p:oleObj name="Equation" r:id="rId3" imgW="6858000" imgH="1968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62200"/>
                        <a:ext cx="6858000" cy="1968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18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Practice Problem Answers</a:t>
            </a:r>
          </a:p>
        </p:txBody>
      </p:sp>
      <p:graphicFrame>
        <p:nvGraphicFramePr>
          <p:cNvPr id="1571844" name="Object 4"/>
          <p:cNvGraphicFramePr>
            <a:graphicFrameLocks noChangeAspect="1"/>
          </p:cNvGraphicFramePr>
          <p:nvPr/>
        </p:nvGraphicFramePr>
        <p:xfrm>
          <a:off x="530352" y="1280160"/>
          <a:ext cx="3416300" cy="322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Equation" r:id="rId3" imgW="3416040" imgH="3225600" progId="Equation.DSMT4">
                  <p:embed/>
                </p:oleObj>
              </mc:Choice>
              <mc:Fallback>
                <p:oleObj name="Equation" r:id="rId3" imgW="3416040" imgH="3225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3416300" cy="3225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noFill/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Add and subtract fractions with like denominators.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Find the least common multiple (LCM) of two or more numbers.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Add and subtract fractions with unlike denominators.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5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Adding Fractions</a:t>
            </a:r>
          </a:p>
        </p:txBody>
      </p:sp>
      <p:sp>
        <p:nvSpPr>
          <p:cNvPr id="155545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22366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0" algn="ctr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Adding Fractions with Like Denominators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To </a:t>
            </a:r>
            <a:r>
              <a:rPr lang="en-US" b="1" i="0" dirty="0" smtClean="0">
                <a:solidFill>
                  <a:srgbClr val="A50021"/>
                </a:solidFill>
              </a:rPr>
              <a:t>add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two (or more) fractions with like denominators, add the numerators and use the common denominator. </a:t>
            </a:r>
          </a:p>
          <a:p>
            <a:pPr marL="0" indent="0">
              <a:buFont typeface="Courier New" pitchFamily="49" charset="0"/>
              <a:buNone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rgbClr val="000000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555460" name="Object 4"/>
          <p:cNvGraphicFramePr>
            <a:graphicFrameLocks noChangeAspect="1"/>
          </p:cNvGraphicFramePr>
          <p:nvPr/>
        </p:nvGraphicFramePr>
        <p:xfrm>
          <a:off x="628650" y="2819400"/>
          <a:ext cx="78867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3" imgW="7886520" imgH="1346040" progId="Equation.DSMT4">
                  <p:embed/>
                </p:oleObj>
              </mc:Choice>
              <mc:Fallback>
                <p:oleObj name="Equation" r:id="rId3" imgW="7886520" imgH="1346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8650" y="2819400"/>
                        <a:ext cx="7886700" cy="1346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Adding Fractions with </a:t>
            </a:r>
            <a:br>
              <a:rPr lang="en-US" sz="3200" smtClean="0">
                <a:solidFill>
                  <a:schemeClr val="accent1"/>
                </a:solidFill>
              </a:rPr>
            </a:br>
            <a:r>
              <a:rPr lang="en-US" sz="3200" smtClean="0">
                <a:solidFill>
                  <a:schemeClr val="accent1"/>
                </a:solidFill>
              </a:rPr>
              <a:t>Like Denominators</a:t>
            </a:r>
          </a:p>
        </p:txBody>
      </p:sp>
      <p:graphicFrame>
        <p:nvGraphicFramePr>
          <p:cNvPr id="1556484" name="Object 4"/>
          <p:cNvGraphicFramePr>
            <a:graphicFrameLocks noChangeAspect="1"/>
          </p:cNvGraphicFramePr>
          <p:nvPr/>
        </p:nvGraphicFramePr>
        <p:xfrm>
          <a:off x="530352" y="1447800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8" name="Equation" r:id="rId3" imgW="1218960" imgH="838080" progId="Equation.DSMT4">
                  <p:embed/>
                </p:oleObj>
              </mc:Choice>
              <mc:Fallback>
                <p:oleObj name="Equation" r:id="rId3" imgW="121896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447800"/>
                        <a:ext cx="1219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56485" name="Text Box 5"/>
          <p:cNvSpPr txBox="1">
            <a:spLocks noChangeArrowheads="1"/>
          </p:cNvSpPr>
          <p:nvPr/>
        </p:nvSpPr>
        <p:spPr bwMode="auto">
          <a:xfrm>
            <a:off x="4419600" y="2514600"/>
            <a:ext cx="419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>
                <a:solidFill>
                  <a:srgbClr val="008080"/>
                </a:solidFill>
              </a:rPr>
              <a:t>Here the common denominator is the algebraic term 8</a:t>
            </a:r>
            <a:r>
              <a:rPr lang="en-US" sz="2000" i="1">
                <a:solidFill>
                  <a:srgbClr val="008080"/>
                </a:solidFill>
              </a:rPr>
              <a:t>x</a:t>
            </a:r>
            <a:r>
              <a:rPr lang="en-US" sz="2000">
                <a:solidFill>
                  <a:srgbClr val="008080"/>
                </a:solidFill>
              </a:rPr>
              <a:t>.</a:t>
            </a:r>
          </a:p>
        </p:txBody>
      </p:sp>
      <p:sp>
        <p:nvSpPr>
          <p:cNvPr id="1556486" name="Text Box 6"/>
          <p:cNvSpPr txBox="1">
            <a:spLocks noChangeArrowheads="1"/>
          </p:cNvSpPr>
          <p:nvPr/>
        </p:nvSpPr>
        <p:spPr bwMode="auto">
          <a:xfrm>
            <a:off x="4414838" y="1438275"/>
            <a:ext cx="4191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Here the common denominator is the number 8.</a:t>
            </a:r>
          </a:p>
        </p:txBody>
      </p:sp>
      <p:sp>
        <p:nvSpPr>
          <p:cNvPr id="1556487" name="Text Box 7"/>
          <p:cNvSpPr txBox="1">
            <a:spLocks noChangeArrowheads="1"/>
          </p:cNvSpPr>
          <p:nvPr/>
        </p:nvSpPr>
        <p:spPr bwMode="auto">
          <a:xfrm>
            <a:off x="5943600" y="4724400"/>
            <a:ext cx="25479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Reduce when possible.</a:t>
            </a:r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530352" y="4876800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9" name="Equation" r:id="rId5" imgW="1485720" imgH="838080" progId="Equation.DSMT4">
                  <p:embed/>
                </p:oleObj>
              </mc:Choice>
              <mc:Fallback>
                <p:oleObj name="Equation" r:id="rId5" imgW="148572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876800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30352" y="3733800"/>
          <a:ext cx="300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" name="Equation" r:id="rId7" imgW="3009600" imgH="838080" progId="Equation.DSMT4">
                  <p:embed/>
                </p:oleObj>
              </mc:Choice>
              <mc:Fallback>
                <p:oleObj name="Equation" r:id="rId7" imgW="30096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733800"/>
                        <a:ext cx="300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30352" y="2590800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" name="Equation" r:id="rId9" imgW="1587240" imgH="838080" progId="Equation.DSMT4">
                  <p:embed/>
                </p:oleObj>
              </mc:Choice>
              <mc:Fallback>
                <p:oleObj name="Equation" r:id="rId9" imgW="158724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90800"/>
                        <a:ext cx="158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1905000" y="1450181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2" name="Equation" r:id="rId11" imgW="1028520" imgH="838080" progId="Equation.DSMT4">
                  <p:embed/>
                </p:oleObj>
              </mc:Choice>
              <mc:Fallback>
                <p:oleObj name="Equation" r:id="rId11" imgW="102852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1450181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209800" y="25908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3" name="Equation" r:id="rId13" imgW="1028520" imgH="838080" progId="Equation.DSMT4">
                  <p:embed/>
                </p:oleObj>
              </mc:Choice>
              <mc:Fallback>
                <p:oleObj name="Equation" r:id="rId13" imgW="102852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908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3657600" y="3727450"/>
          <a:ext cx="196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4" name="Equation" r:id="rId15" imgW="1968480" imgH="838080" progId="Equation.DSMT4">
                  <p:embed/>
                </p:oleObj>
              </mc:Choice>
              <mc:Fallback>
                <p:oleObj name="Equation" r:id="rId15" imgW="196848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727450"/>
                        <a:ext cx="196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2162176" y="4891088"/>
          <a:ext cx="1219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5" name="Equation" r:id="rId17" imgW="1218960" imgH="838080" progId="Equation.DSMT4">
                  <p:embed/>
                </p:oleObj>
              </mc:Choice>
              <mc:Fallback>
                <p:oleObj name="Equation" r:id="rId17" imgW="121896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2176" y="4891088"/>
                        <a:ext cx="1219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3086100" y="1450181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6" name="Equation" r:id="rId19" imgW="533160" imgH="838080" progId="Equation.DSMT4">
                  <p:embed/>
                </p:oleObj>
              </mc:Choice>
              <mc:Fallback>
                <p:oleObj name="Equation" r:id="rId19" imgW="5331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1450181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3314700" y="25908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7" name="Equation" r:id="rId21" imgW="723600" imgH="838080" progId="Equation.DSMT4">
                  <p:embed/>
                </p:oleObj>
              </mc:Choice>
              <mc:Fallback>
                <p:oleObj name="Equation" r:id="rId21" imgW="72360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25908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5715000" y="3727450"/>
          <a:ext cx="698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8" name="Equation" r:id="rId23" imgW="698400" imgH="838080" progId="Equation.DSMT4">
                  <p:embed/>
                </p:oleObj>
              </mc:Choice>
              <mc:Fallback>
                <p:oleObj name="Equation" r:id="rId23" imgW="69840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5000" y="3727450"/>
                        <a:ext cx="698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6553200" y="3727450"/>
          <a:ext cx="876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9" name="Equation" r:id="rId25" imgW="876240" imgH="838080" progId="Equation.DSMT4">
                  <p:embed/>
                </p:oleObj>
              </mc:Choice>
              <mc:Fallback>
                <p:oleObj name="Equation" r:id="rId25" imgW="87624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3200" y="3727450"/>
                        <a:ext cx="876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7543800" y="3727450"/>
          <a:ext cx="54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0" name="Equation" r:id="rId27" imgW="545760" imgH="838080" progId="Equation.DSMT4">
                  <p:embed/>
                </p:oleObj>
              </mc:Choice>
              <mc:Fallback>
                <p:oleObj name="Equation" r:id="rId27" imgW="545760" imgH="838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3800" y="3727450"/>
                        <a:ext cx="54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rot="5400000">
            <a:off x="6829424" y="3748088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6810376" y="4219576"/>
            <a:ext cx="304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485" grpId="0"/>
      <p:bldP spid="1556486" grpId="0"/>
      <p:bldP spid="155648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750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Adding Fractions</a:t>
            </a:r>
          </a:p>
        </p:txBody>
      </p:sp>
      <p:sp>
        <p:nvSpPr>
          <p:cNvPr id="1557508" name="Rectangle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15027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57200" indent="-457200" algn="ctr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To Find the LCM</a:t>
            </a:r>
          </a:p>
          <a:p>
            <a:pPr marL="457200" indent="-457200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1.	</a:t>
            </a:r>
            <a:r>
              <a:rPr lang="en-US" i="0" dirty="0" smtClean="0">
                <a:solidFill>
                  <a:srgbClr val="000000"/>
                </a:solidFill>
              </a:rPr>
              <a:t>Find the prime factorization of each number.</a:t>
            </a:r>
          </a:p>
          <a:p>
            <a:pPr marL="457200" indent="-457200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2.	</a:t>
            </a:r>
            <a:r>
              <a:rPr lang="en-US" i="0" dirty="0" smtClean="0">
                <a:solidFill>
                  <a:srgbClr val="000000"/>
                </a:solidFill>
              </a:rPr>
              <a:t>List the prime factors that appear in any one of the prime factorizations.</a:t>
            </a:r>
          </a:p>
          <a:p>
            <a:pPr marL="457200" indent="-457200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3.	</a:t>
            </a:r>
            <a:r>
              <a:rPr lang="en-US" i="0" dirty="0" smtClean="0">
                <a:solidFill>
                  <a:srgbClr val="000000"/>
                </a:solidFill>
              </a:rPr>
              <a:t>Find the product of these primes using each prime the greatest number of times it appears in any one of the prime factorizations. </a:t>
            </a:r>
          </a:p>
          <a:p>
            <a:pPr marL="457200" indent="-457200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	Note: </a:t>
            </a:r>
            <a:r>
              <a:rPr lang="en-US" i="0" dirty="0" smtClean="0">
                <a:solidFill>
                  <a:srgbClr val="000000"/>
                </a:solidFill>
              </a:rPr>
              <a:t>In terms of exponents, the LCM is the product of the highest power of each of the prime factors.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8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2: LCM with Numbers</a:t>
            </a:r>
          </a:p>
        </p:txBody>
      </p:sp>
      <p:sp>
        <p:nvSpPr>
          <p:cNvPr id="155853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Find the LCM of the numbers </a:t>
            </a:r>
            <a:r>
              <a:rPr lang="en-US" i="0" dirty="0" smtClean="0">
                <a:solidFill>
                  <a:srgbClr val="0000FF"/>
                </a:solidFill>
              </a:rPr>
              <a:t>27, 15,</a:t>
            </a:r>
            <a:r>
              <a:rPr lang="en-US" i="0" dirty="0" smtClean="0">
                <a:solidFill>
                  <a:schemeClr val="tx1"/>
                </a:solidFill>
              </a:rPr>
              <a:t> and </a:t>
            </a:r>
            <a:r>
              <a:rPr lang="en-US" i="0" dirty="0" smtClean="0">
                <a:solidFill>
                  <a:srgbClr val="0000FF"/>
                </a:solidFill>
              </a:rPr>
              <a:t>60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30352" y="2514600"/>
          <a:ext cx="2959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3" imgW="2958840" imgH="380880" progId="Equation.DSMT4">
                  <p:embed/>
                </p:oleObj>
              </mc:Choice>
              <mc:Fallback>
                <p:oleObj name="Equation" r:id="rId3" imgW="29588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514600"/>
                        <a:ext cx="2959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30352" y="3206750"/>
          <a:ext cx="1193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5" imgW="1193760" imgH="291960" progId="Equation.DSMT4">
                  <p:embed/>
                </p:oleObj>
              </mc:Choice>
              <mc:Fallback>
                <p:oleObj name="Equation" r:id="rId5" imgW="11937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206750"/>
                        <a:ext cx="1193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30352" y="3810000"/>
          <a:ext cx="4165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7" imgW="4165560" imgH="380880" progId="Equation.DSMT4">
                  <p:embed/>
                </p:oleObj>
              </mc:Choice>
              <mc:Fallback>
                <p:oleObj name="Equation" r:id="rId7" imgW="41655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10000"/>
                        <a:ext cx="4165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160815" y="3151910"/>
          <a:ext cx="297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9" imgW="2971800" imgH="380880" progId="Equation.DSMT4">
                  <p:embed/>
                </p:oleObj>
              </mc:Choice>
              <mc:Fallback>
                <p:oleObj name="Equation" r:id="rId9" imgW="297180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0815" y="3151910"/>
                        <a:ext cx="297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ight Brace 8"/>
          <p:cNvSpPr/>
          <p:nvPr/>
        </p:nvSpPr>
        <p:spPr>
          <a:xfrm>
            <a:off x="4800594" y="2500745"/>
            <a:ext cx="182880" cy="1737360"/>
          </a:xfrm>
          <a:prstGeom prst="rightBrace">
            <a:avLst/>
          </a:prstGeom>
          <a:ln w="127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8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9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3: LCM with Numbers</a:t>
            </a:r>
          </a:p>
        </p:txBody>
      </p:sp>
      <p:sp>
        <p:nvSpPr>
          <p:cNvPr id="155955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88237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Find the LCM of the numbers </a:t>
            </a:r>
            <a:r>
              <a:rPr lang="en-US" i="0" dirty="0" smtClean="0">
                <a:solidFill>
                  <a:srgbClr val="0000FF"/>
                </a:solidFill>
              </a:rPr>
              <a:t>4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0" dirty="0" smtClean="0">
                <a:solidFill>
                  <a:srgbClr val="0000FF"/>
                </a:solidFill>
              </a:rPr>
              <a:t>,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0" baseline="30000" dirty="0" smtClean="0">
                <a:solidFill>
                  <a:srgbClr val="0000FF"/>
                </a:solidFill>
              </a:rPr>
              <a:t>2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i="0" dirty="0" smtClean="0">
                <a:solidFill>
                  <a:srgbClr val="0000FF"/>
                </a:solidFill>
              </a:rPr>
              <a:t>,</a:t>
            </a:r>
            <a:r>
              <a:rPr lang="en-US" i="0" dirty="0" smtClean="0">
                <a:solidFill>
                  <a:schemeClr val="tx1"/>
                </a:solidFill>
              </a:rPr>
              <a:t> and </a:t>
            </a:r>
            <a:r>
              <a:rPr lang="en-US" i="0" dirty="0" smtClean="0">
                <a:solidFill>
                  <a:srgbClr val="0000FF"/>
                </a:solidFill>
              </a:rPr>
              <a:t>6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i="0" baseline="30000" dirty="0" smtClean="0">
                <a:solidFill>
                  <a:srgbClr val="0000FF"/>
                </a:solidFill>
              </a:rPr>
              <a:t>2</a:t>
            </a:r>
            <a:r>
              <a:rPr lang="en-US" i="0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  <a:r>
              <a:rPr lang="en-US" i="0" dirty="0" smtClean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We treat each variable in the same manner as a prime number; </a:t>
            </a:r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530352" y="3581400"/>
          <a:ext cx="1397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3" imgW="1396800" imgH="368280" progId="Equation.DSMT4">
                  <p:embed/>
                </p:oleObj>
              </mc:Choice>
              <mc:Fallback>
                <p:oleObj name="Equation" r:id="rId3" imgW="139680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581400"/>
                        <a:ext cx="1397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30352" y="4267200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5" imgW="1511280" imgH="444240" progId="Equation.DSMT4">
                  <p:embed/>
                </p:oleObj>
              </mc:Choice>
              <mc:Fallback>
                <p:oleObj name="Equation" r:id="rId5" imgW="15112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67200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30352" y="5029200"/>
          <a:ext cx="1816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7" imgW="1815840" imgH="380880" progId="Equation.DSMT4">
                  <p:embed/>
                </p:oleObj>
              </mc:Choice>
              <mc:Fallback>
                <p:oleObj name="Equation" r:id="rId7" imgW="181584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029200"/>
                        <a:ext cx="1816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777835" y="4279900"/>
          <a:ext cx="3581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9" imgW="3581280" imgH="444240" progId="Equation.DSMT4">
                  <p:embed/>
                </p:oleObj>
              </mc:Choice>
              <mc:Fallback>
                <p:oleObj name="Equation" r:id="rId9" imgW="358128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7835" y="4279900"/>
                        <a:ext cx="3581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ight Brace 8"/>
          <p:cNvSpPr/>
          <p:nvPr/>
        </p:nvSpPr>
        <p:spPr>
          <a:xfrm>
            <a:off x="2362200" y="3672840"/>
            <a:ext cx="182880" cy="1737360"/>
          </a:xfrm>
          <a:prstGeom prst="rightBrace">
            <a:avLst/>
          </a:prstGeom>
          <a:ln w="127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9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9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0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Adding Fractions</a:t>
            </a:r>
          </a:p>
        </p:txBody>
      </p:sp>
      <p:sp>
        <p:nvSpPr>
          <p:cNvPr id="156057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453253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57200" indent="-457200" algn="ctr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Adding Fractions with Unlike Denominators</a:t>
            </a:r>
          </a:p>
          <a:p>
            <a:pPr marL="457200" indent="-457200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1.	</a:t>
            </a:r>
            <a:r>
              <a:rPr lang="en-US" i="0" dirty="0" smtClean="0">
                <a:solidFill>
                  <a:srgbClr val="000000"/>
                </a:solidFill>
              </a:rPr>
              <a:t>Find the LCM of the denominators. </a:t>
            </a:r>
          </a:p>
          <a:p>
            <a:pPr marL="457200" indent="-457200">
              <a:buFont typeface="Courier New" pitchFamily="49" charset="0"/>
              <a:buNone/>
            </a:pPr>
            <a:r>
              <a:rPr lang="en-US" i="0" dirty="0" smtClean="0">
                <a:solidFill>
                  <a:srgbClr val="000000"/>
                </a:solidFill>
              </a:rPr>
              <a:t>	(This is called the </a:t>
            </a:r>
            <a:r>
              <a:rPr lang="en-US" b="1" i="0" dirty="0" smtClean="0">
                <a:solidFill>
                  <a:srgbClr val="A50021"/>
                </a:solidFill>
              </a:rPr>
              <a:t>least common denominator</a:t>
            </a:r>
            <a:r>
              <a:rPr lang="en-US" b="1" i="0" dirty="0" smtClean="0">
                <a:solidFill>
                  <a:srgbClr val="000000"/>
                </a:solidFill>
              </a:rPr>
              <a:t> </a:t>
            </a:r>
            <a:r>
              <a:rPr lang="en-US" i="0" dirty="0" smtClean="0">
                <a:solidFill>
                  <a:srgbClr val="000000"/>
                </a:solidFill>
              </a:rPr>
              <a:t>(</a:t>
            </a:r>
            <a:r>
              <a:rPr lang="en-US" b="1" i="0" dirty="0" smtClean="0">
                <a:solidFill>
                  <a:srgbClr val="000000"/>
                </a:solidFill>
              </a:rPr>
              <a:t>LCD</a:t>
            </a:r>
            <a:r>
              <a:rPr lang="en-US" i="0" dirty="0" smtClean="0">
                <a:solidFill>
                  <a:srgbClr val="000000"/>
                </a:solidFill>
              </a:rPr>
              <a:t>) and may involve variables.)</a:t>
            </a:r>
          </a:p>
          <a:p>
            <a:pPr marL="457200" indent="-457200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2.	</a:t>
            </a:r>
            <a:r>
              <a:rPr lang="en-US" i="0" dirty="0" smtClean="0">
                <a:solidFill>
                  <a:srgbClr val="000000"/>
                </a:solidFill>
              </a:rPr>
              <a:t>Change each fraction to an equivalent fraction with the LCM as the denominator.</a:t>
            </a:r>
          </a:p>
          <a:p>
            <a:pPr marL="457200" indent="-457200">
              <a:buFont typeface="Courier New" pitchFamily="49" charset="0"/>
              <a:buNone/>
            </a:pPr>
            <a:r>
              <a:rPr lang="en-US" b="1" i="0" dirty="0" smtClean="0">
                <a:solidFill>
                  <a:srgbClr val="000000"/>
                </a:solidFill>
              </a:rPr>
              <a:t>3.	</a:t>
            </a:r>
            <a:r>
              <a:rPr lang="en-US" i="0" dirty="0" smtClean="0">
                <a:solidFill>
                  <a:srgbClr val="000000"/>
                </a:solidFill>
              </a:rPr>
              <a:t>Add the new fractions. Reduce if possible.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1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4: Adding Fractions with </a:t>
            </a:r>
            <a:br>
              <a:rPr lang="en-US" sz="3200" smtClean="0">
                <a:solidFill>
                  <a:schemeClr val="accent1"/>
                </a:solidFill>
              </a:rPr>
            </a:br>
            <a:r>
              <a:rPr lang="en-US" sz="3200" smtClean="0">
                <a:solidFill>
                  <a:schemeClr val="accent1"/>
                </a:solidFill>
              </a:rPr>
              <a:t>Unlike Denominators</a:t>
            </a:r>
            <a:endParaRPr lang="en-US" sz="3200" i="1" smtClean="0">
              <a:solidFill>
                <a:schemeClr val="accent1"/>
              </a:solidFill>
            </a:endParaRPr>
          </a:p>
        </p:txBody>
      </p:sp>
      <p:sp>
        <p:nvSpPr>
          <p:cNvPr id="1561603" name="Rectangle 3"/>
          <p:cNvSpPr>
            <a:spLocks noGrp="1"/>
          </p:cNvSpPr>
          <p:nvPr>
            <p:ph idx="1"/>
          </p:nvPr>
        </p:nvSpPr>
        <p:spPr>
          <a:xfrm>
            <a:off x="457200" y="2286000"/>
            <a:ext cx="8229600" cy="3243965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0" indent="0">
              <a:buFont typeface="Courier New" pitchFamily="49" charset="0"/>
              <a:buNone/>
            </a:pPr>
            <a:endParaRPr lang="en-US" b="1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b="1" dirty="0" smtClean="0">
              <a:solidFill>
                <a:schemeClr val="tx1"/>
              </a:solidFill>
            </a:endParaRPr>
          </a:p>
          <a:p>
            <a:pPr marL="0" lvl="1" indent="0">
              <a:spcBef>
                <a:spcPts val="2400"/>
              </a:spcBef>
              <a:buNone/>
            </a:pPr>
            <a:r>
              <a:rPr lang="en-US" dirty="0" smtClean="0"/>
              <a:t>To get the common denominator in each fraction, we see</a:t>
            </a: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561604" name="Object 4"/>
          <p:cNvGraphicFramePr>
            <a:graphicFrameLocks noChangeAspect="1"/>
          </p:cNvGraphicFramePr>
          <p:nvPr/>
        </p:nvGraphicFramePr>
        <p:xfrm>
          <a:off x="530352" y="1280160"/>
          <a:ext cx="1930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3" imgW="1930320" imgH="838080" progId="Equation.DSMT4">
                  <p:embed/>
                </p:oleObj>
              </mc:Choice>
              <mc:Fallback>
                <p:oleObj name="Equation" r:id="rId3" imgW="193032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1930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160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5467584"/>
              </p:ext>
            </p:extLst>
          </p:nvPr>
        </p:nvGraphicFramePr>
        <p:xfrm>
          <a:off x="2895600" y="5405505"/>
          <a:ext cx="3352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5" imgW="3352680" imgH="291960" progId="Equation.DSMT4">
                  <p:embed/>
                </p:oleObj>
              </mc:Choice>
              <mc:Fallback>
                <p:oleObj name="Equation" r:id="rId5" imgW="335268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5405505"/>
                        <a:ext cx="33528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30352" y="2853459"/>
          <a:ext cx="825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7" imgW="825480" imgH="368280" progId="Equation.DSMT4">
                  <p:embed/>
                </p:oleObj>
              </mc:Choice>
              <mc:Fallback>
                <p:oleObj name="Equation" r:id="rId7" imgW="82548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53459"/>
                        <a:ext cx="825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30352" y="3484130"/>
          <a:ext cx="81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9" imgW="812520" imgH="380880" progId="Equation.DSMT4">
                  <p:embed/>
                </p:oleObj>
              </mc:Choice>
              <mc:Fallback>
                <p:oleObj name="Equation" r:id="rId9" imgW="8125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484130"/>
                        <a:ext cx="81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30352" y="4127500"/>
          <a:ext cx="1206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3" name="Equation" r:id="rId11" imgW="1206360" imgH="291960" progId="Equation.DSMT4">
                  <p:embed/>
                </p:oleObj>
              </mc:Choice>
              <mc:Fallback>
                <p:oleObj name="Equation" r:id="rId11" imgW="12063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127500"/>
                        <a:ext cx="1206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2063750" y="3431885"/>
          <a:ext cx="327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4" name="Equation" r:id="rId13" imgW="3276360" imgH="380880" progId="Equation.DSMT4">
                  <p:embed/>
                </p:oleObj>
              </mc:Choice>
              <mc:Fallback>
                <p:oleObj name="Equation" r:id="rId13" imgW="327636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3750" y="3431885"/>
                        <a:ext cx="327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ight Brace 11"/>
          <p:cNvSpPr/>
          <p:nvPr/>
        </p:nvSpPr>
        <p:spPr>
          <a:xfrm>
            <a:off x="1752600" y="2819400"/>
            <a:ext cx="182880" cy="1645920"/>
          </a:xfrm>
          <a:prstGeom prst="rightBrace">
            <a:avLst/>
          </a:prstGeom>
          <a:ln w="12700">
            <a:solidFill>
              <a:srgbClr val="00009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1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1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1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344</Words>
  <Application>Microsoft Office PowerPoint</Application>
  <PresentationFormat>On-screen Show (4:3)</PresentationFormat>
  <Paragraphs>70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Calibri</vt:lpstr>
      <vt:lpstr>Courier New</vt:lpstr>
      <vt:lpstr>Arial</vt:lpstr>
      <vt:lpstr>Office Theme</vt:lpstr>
      <vt:lpstr>Equation</vt:lpstr>
      <vt:lpstr>Section 2.3</vt:lpstr>
      <vt:lpstr>Objectives</vt:lpstr>
      <vt:lpstr>Adding Fractions</vt:lpstr>
      <vt:lpstr>Example 1: Adding Fractions with  Like Denominators</vt:lpstr>
      <vt:lpstr>Adding Fractions</vt:lpstr>
      <vt:lpstr>Example 2: LCM with Numbers</vt:lpstr>
      <vt:lpstr>Example 3: LCM with Numbers</vt:lpstr>
      <vt:lpstr>Adding Fractions</vt:lpstr>
      <vt:lpstr>Example 4: Adding Fractions with  Unlike Denominators</vt:lpstr>
      <vt:lpstr>Example 4: Adding Fractions with Unlike Denominators (cont.)</vt:lpstr>
      <vt:lpstr>Example 4: Adding Fractions with Unlike Denominators (cont.)</vt:lpstr>
      <vt:lpstr>Example 4: Adding Fractions with Unlike Denominators (cont.)</vt:lpstr>
      <vt:lpstr>Example 4: Adding Fractions with Unlike Denominators (cont.)</vt:lpstr>
      <vt:lpstr>Subtracting Fractions</vt:lpstr>
      <vt:lpstr>Example 5: Subtracting Fractions</vt:lpstr>
      <vt:lpstr>Example 5: Subtracting Fractions (cont.)</vt:lpstr>
      <vt:lpstr>Example 5: Subtracting Fractions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41</cp:revision>
  <dcterms:created xsi:type="dcterms:W3CDTF">2013-04-26T14:43:13Z</dcterms:created>
  <dcterms:modified xsi:type="dcterms:W3CDTF">2017-08-02T11:21:23Z</dcterms:modified>
</cp:coreProperties>
</file>