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450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65BC4-DDF4-47A9-BBF9-88543FC88C65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1EA33-C81A-4491-8B5B-77973FD5CD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33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3.bin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Addition and Subtraction with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530352" y="1280160"/>
          <a:ext cx="3162300" cy="200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3162240" imgH="2006280" progId="Equation.DSMT4">
                  <p:embed/>
                </p:oleObj>
              </mc:Choice>
              <mc:Fallback>
                <p:oleObj name="Equation" r:id="rId3" imgW="3162240" imgH="2006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162300" cy="200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Add polynomials.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Subtract polynomials.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Simplify expressions by removing grouping symbols and combining like terms.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Addition with Polynomials</a:t>
            </a:r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Add as indicated:</a:t>
            </a:r>
            <a:r>
              <a:rPr lang="en-US" b="1" dirty="0" smtClean="0"/>
              <a:t> </a:t>
            </a:r>
          </a:p>
          <a:p>
            <a:pPr>
              <a:tabLst>
                <a:tab pos="457200" algn="l"/>
              </a:tabLst>
            </a:pPr>
            <a:endParaRPr lang="en-US" b="1" dirty="0" smtClean="0"/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58850" y="19050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7226280" imgH="571320" progId="Equation.DSMT4">
                  <p:embed/>
                </p:oleObj>
              </mc:Choice>
              <mc:Fallback>
                <p:oleObj name="Equation" r:id="rId3" imgW="722628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905000"/>
                        <a:ext cx="722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958850" y="4495800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3124080" imgH="380880" progId="Equation.DSMT4">
                  <p:embed/>
                </p:oleObj>
              </mc:Choice>
              <mc:Fallback>
                <p:oleObj name="Equation" r:id="rId5" imgW="31240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4495800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958850" y="3810000"/>
          <a:ext cx="773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7734240" imgH="571320" progId="Equation.DSMT4">
                  <p:embed/>
                </p:oleObj>
              </mc:Choice>
              <mc:Fallback>
                <p:oleObj name="Equation" r:id="rId7" imgW="77342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810000"/>
                        <a:ext cx="773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958850" y="314325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9" imgW="7226280" imgH="571320" progId="Equation.DSMT4">
                  <p:embed/>
                </p:oleObj>
              </mc:Choice>
              <mc:Fallback>
                <p:oleObj name="Equation" r:id="rId9" imgW="722628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143250"/>
                        <a:ext cx="722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Addition with Polynomials (cont.)</a:t>
            </a:r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sum:</a:t>
            </a:r>
            <a:r>
              <a:rPr lang="en-US" b="1" dirty="0" smtClean="0"/>
              <a:t> </a:t>
            </a:r>
          </a:p>
          <a:p>
            <a:pPr>
              <a:lnSpc>
                <a:spcPct val="200000"/>
              </a:lnSpc>
              <a:tabLst>
                <a:tab pos="457200" algn="l"/>
              </a:tabLst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200400" y="1309255"/>
          <a:ext cx="495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4952880" imgH="571320" progId="Equation.DSMT4">
                  <p:embed/>
                </p:oleObj>
              </mc:Choice>
              <mc:Fallback>
                <p:oleObj name="Equation" r:id="rId3" imgW="495288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309255"/>
                        <a:ext cx="495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044700" y="2147455"/>
          <a:ext cx="2527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5" imgW="2527200" imgH="1028520" progId="Equation.DSMT4">
                  <p:embed/>
                </p:oleObj>
              </mc:Choice>
              <mc:Fallback>
                <p:oleObj name="Equation" r:id="rId5" imgW="2527200" imgH="1028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2147455"/>
                        <a:ext cx="2527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057400" y="3280065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7" imgW="2514600" imgH="380880" progId="Equation.DSMT4">
                  <p:embed/>
                </p:oleObj>
              </mc:Choice>
              <mc:Fallback>
                <p:oleObj name="Equation" r:id="rId7" imgW="2514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280065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Subtraction with Polynomials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72793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Subtract as indicated:</a:t>
            </a:r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 smtClean="0"/>
              <a:t>Solution: </a:t>
            </a:r>
            <a:r>
              <a:rPr lang="en-US" dirty="0" smtClean="0"/>
              <a:t>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90600" y="1866900"/>
          <a:ext cx="641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6413400" imgH="571320" progId="Equation.DSMT4">
                  <p:embed/>
                </p:oleObj>
              </mc:Choice>
              <mc:Fallback>
                <p:oleObj name="Equation" r:id="rId3" imgW="641340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66900"/>
                        <a:ext cx="6413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990600" y="5105400"/>
          <a:ext cx="379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3797280" imgH="380880" progId="Equation.DSMT4">
                  <p:embed/>
                </p:oleObj>
              </mc:Choice>
              <mc:Fallback>
                <p:oleObj name="Equation" r:id="rId5" imgW="3797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105400"/>
                        <a:ext cx="379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990600" y="4514850"/>
          <a:ext cx="622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6222960" imgH="380880" progId="Equation.DSMT4">
                  <p:embed/>
                </p:oleObj>
              </mc:Choice>
              <mc:Fallback>
                <p:oleObj name="Equation" r:id="rId7" imgW="6222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514850"/>
                        <a:ext cx="6223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90600" y="3886200"/>
          <a:ext cx="622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9" imgW="6222960" imgH="380880" progId="Equation.DSMT4">
                  <p:embed/>
                </p:oleObj>
              </mc:Choice>
              <mc:Fallback>
                <p:oleObj name="Equation" r:id="rId9" imgW="6222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86200"/>
                        <a:ext cx="6223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90600" y="3143250"/>
          <a:ext cx="641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11" imgW="6413400" imgH="571320" progId="Equation.DSMT4">
                  <p:embed/>
                </p:oleObj>
              </mc:Choice>
              <mc:Fallback>
                <p:oleObj name="Equation" r:id="rId11" imgW="64134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143250"/>
                        <a:ext cx="6413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Subtraction with Polynomials</a:t>
            </a:r>
          </a:p>
        </p:txBody>
      </p:sp>
      <p:sp>
        <p:nvSpPr>
          <p:cNvPr id="410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difference: </a:t>
            </a:r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 </a:t>
            </a:r>
            <a:r>
              <a:rPr lang="en-US" dirty="0" smtClean="0"/>
              <a:t> 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3657600" y="1343890"/>
          <a:ext cx="26797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2679480" imgH="1206360" progId="Equation.DSMT4">
                  <p:embed/>
                </p:oleObj>
              </mc:Choice>
              <mc:Fallback>
                <p:oleObj name="Equation" r:id="rId3" imgW="2679480" imgH="1206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343890"/>
                        <a:ext cx="26797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530352" y="2971800"/>
          <a:ext cx="26797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2679480" imgH="1206360" progId="Equation.DSMT4">
                  <p:embed/>
                </p:oleObj>
              </mc:Choice>
              <mc:Fallback>
                <p:oleObj name="Equation" r:id="rId5" imgW="2679480" imgH="1206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71800"/>
                        <a:ext cx="26797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6"/>
          <p:cNvGraphicFramePr>
            <a:graphicFrameLocks noChangeAspect="1"/>
          </p:cNvGraphicFramePr>
          <p:nvPr/>
        </p:nvGraphicFramePr>
        <p:xfrm>
          <a:off x="4038600" y="3068780"/>
          <a:ext cx="2870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6" imgW="2869920" imgH="1028520" progId="Equation.DSMT4">
                  <p:embed/>
                </p:oleObj>
              </mc:Choice>
              <mc:Fallback>
                <p:oleObj name="Equation" r:id="rId6" imgW="2869920" imgH="10285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068780"/>
                        <a:ext cx="2870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TextBox 8"/>
          <p:cNvSpPr txBox="1">
            <a:spLocks noChangeArrowheads="1"/>
          </p:cNvSpPr>
          <p:nvPr/>
        </p:nvSpPr>
        <p:spPr bwMode="auto">
          <a:xfrm>
            <a:off x="7086600" y="3048000"/>
            <a:ext cx="1828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in 0's for missing powers to help with alignment of like terms.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352800" y="3865563"/>
            <a:ext cx="609600" cy="1587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4038600" y="4191000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8" imgW="2869920" imgH="380880" progId="Equation.DSMT4">
                  <p:embed/>
                </p:oleObj>
              </mc:Choice>
              <mc:Fallback>
                <p:oleObj name="Equation" r:id="rId8" imgW="2869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191000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Simplifying Algebraic Expressions</a:t>
            </a:r>
          </a:p>
        </p:txBody>
      </p:sp>
      <p:sp>
        <p:nvSpPr>
          <p:cNvPr id="512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each of the following expressions.</a:t>
            </a:r>
          </a:p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r>
              <a:rPr lang="en-US" dirty="0" smtClean="0"/>
              <a:t> 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33400" y="1828800"/>
          <a:ext cx="4241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4241520" imgH="520560" progId="Equation.DSMT4">
                  <p:embed/>
                </p:oleObj>
              </mc:Choice>
              <mc:Fallback>
                <p:oleObj name="Equation" r:id="rId3" imgW="4241520" imgH="520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4241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TextBox 5"/>
          <p:cNvSpPr txBox="1">
            <a:spLocks noChangeArrowheads="1"/>
          </p:cNvSpPr>
          <p:nvPr/>
        </p:nvSpPr>
        <p:spPr bwMode="auto">
          <a:xfrm>
            <a:off x="5105400" y="3168650"/>
            <a:ext cx="3657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Work with the parentheses first since they are included inside the brackets. 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976745" y="54991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5" imgW="1333440" imgH="291960" progId="Equation.DSMT4">
                  <p:embed/>
                </p:oleObj>
              </mc:Choice>
              <mc:Fallback>
                <p:oleObj name="Equation" r:id="rId5" imgW="1333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45" y="54991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976745" y="4997450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7" imgW="2311200" imgH="291960" progId="Equation.DSMT4">
                  <p:embed/>
                </p:oleObj>
              </mc:Choice>
              <mc:Fallback>
                <p:oleObj name="Equation" r:id="rId7" imgW="23112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45" y="4997450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976745" y="4394200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9" imgW="2755800" imgH="469800" progId="Equation.DSMT4">
                  <p:embed/>
                </p:oleObj>
              </mc:Choice>
              <mc:Fallback>
                <p:oleObj name="Equation" r:id="rId9" imgW="27558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45" y="4394200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976745" y="3790950"/>
          <a:ext cx="384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1" imgW="3848040" imgH="469800" progId="Equation.DSMT4">
                  <p:embed/>
                </p:oleObj>
              </mc:Choice>
              <mc:Fallback>
                <p:oleObj name="Equation" r:id="rId11" imgW="38480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45" y="3790950"/>
                        <a:ext cx="384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30352" y="3105150"/>
          <a:ext cx="377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3" imgW="3771720" imgH="520560" progId="Equation.DSMT4">
                  <p:embed/>
                </p:oleObj>
              </mc:Choice>
              <mc:Fallback>
                <p:oleObj name="Equation" r:id="rId13" imgW="3771720" imgH="520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05150"/>
                        <a:ext cx="3771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Simplifying Algebraic Expressions</a:t>
            </a:r>
          </a:p>
        </p:txBody>
      </p:sp>
      <p:sp>
        <p:nvSpPr>
          <p:cNvPr id="614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b="1" dirty="0" smtClean="0"/>
          </a:p>
          <a:p>
            <a:r>
              <a:rPr lang="en-US" b="1" dirty="0" smtClean="0"/>
              <a:t>Solution: </a:t>
            </a:r>
            <a:r>
              <a:rPr lang="en-US" dirty="0" smtClean="0"/>
              <a:t> 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33400" y="1280160"/>
          <a:ext cx="4267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4267080" imgH="520560" progId="Equation.DSMT4">
                  <p:embed/>
                </p:oleObj>
              </mc:Choice>
              <mc:Fallback>
                <p:oleObj name="Equation" r:id="rId3" imgW="4267080" imgH="520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4267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TextBox 5"/>
          <p:cNvSpPr txBox="1">
            <a:spLocks noChangeArrowheads="1"/>
          </p:cNvSpPr>
          <p:nvPr/>
        </p:nvSpPr>
        <p:spPr bwMode="auto">
          <a:xfrm>
            <a:off x="5181600" y="2717800"/>
            <a:ext cx="3200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Work with the parentheses first since they are included inside the brackets. 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2667000"/>
          <a:ext cx="3797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3797280" imgH="520560" progId="Equation.DSMT4">
                  <p:embed/>
                </p:oleObj>
              </mc:Choice>
              <mc:Fallback>
                <p:oleObj name="Equation" r:id="rId5" imgW="3797280" imgH="520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3797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914400" y="3397250"/>
          <a:ext cx="387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3873240" imgH="469800" progId="Equation.DSMT4">
                  <p:embed/>
                </p:oleObj>
              </mc:Choice>
              <mc:Fallback>
                <p:oleObj name="Equation" r:id="rId7" imgW="38732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97250"/>
                        <a:ext cx="387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914400" y="4076700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9" imgW="2755800" imgH="469800" progId="Equation.DSMT4">
                  <p:embed/>
                </p:oleObj>
              </mc:Choice>
              <mc:Fallback>
                <p:oleObj name="Equation" r:id="rId9" imgW="27558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76700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914400" y="4756150"/>
          <a:ext cx="248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11" imgW="2489040" imgH="291960" progId="Equation.DSMT4">
                  <p:embed/>
                </p:oleObj>
              </mc:Choice>
              <mc:Fallback>
                <p:oleObj name="Equation" r:id="rId11" imgW="2489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56150"/>
                        <a:ext cx="248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914400" y="53467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3" imgW="1155600" imgH="291960" progId="Equation.DSMT4">
                  <p:embed/>
                </p:oleObj>
              </mc:Choice>
              <mc:Fallback>
                <p:oleObj name="Equation" r:id="rId13" imgW="1155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3467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/>
            </a:r>
            <a:br>
              <a:rPr lang="en-US" smtClean="0">
                <a:solidFill>
                  <a:srgbClr val="000000"/>
                </a:solidFill>
              </a:rPr>
            </a:br>
            <a:endParaRPr lang="en-US" smtClean="0">
              <a:solidFill>
                <a:srgbClr val="000000"/>
              </a:solidFill>
            </a:endParaRPr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/>
        </p:nvGraphicFramePr>
        <p:xfrm>
          <a:off x="530352" y="1422400"/>
          <a:ext cx="6972300" cy="223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6972120" imgH="2234880" progId="Equation.DSMT4">
                  <p:embed/>
                </p:oleObj>
              </mc:Choice>
              <mc:Fallback>
                <p:oleObj name="Equation" r:id="rId3" imgW="6972120" imgH="223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22400"/>
                        <a:ext cx="6972300" cy="223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128</Words>
  <Application>Microsoft Office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Courier New</vt:lpstr>
      <vt:lpstr>Arial</vt:lpstr>
      <vt:lpstr>Office Theme</vt:lpstr>
      <vt:lpstr>Equation</vt:lpstr>
      <vt:lpstr>Section 6.4</vt:lpstr>
      <vt:lpstr>Objectives</vt:lpstr>
      <vt:lpstr>Example 1: Addition with Polynomials</vt:lpstr>
      <vt:lpstr>Example 1: Addition with Polynomials (cont.)</vt:lpstr>
      <vt:lpstr>Example 2: Subtraction with Polynomials</vt:lpstr>
      <vt:lpstr>Example 2: Subtraction with Polynomials</vt:lpstr>
      <vt:lpstr>Example 3: Simplifying Algebraic Expressions</vt:lpstr>
      <vt:lpstr>Example 3: Simplifying Algebraic Expressions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29</cp:revision>
  <dcterms:created xsi:type="dcterms:W3CDTF">2013-04-26T14:43:13Z</dcterms:created>
  <dcterms:modified xsi:type="dcterms:W3CDTF">2017-08-02T12:04:56Z</dcterms:modified>
</cp:coreProperties>
</file>