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5" r:id="rId10"/>
    <p:sldId id="266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7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44E91-BD1D-445D-A1F8-4A1A47EA0786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FA226-7968-4316-83B9-2D2F8538B9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23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530352" y="1280160"/>
          <a:ext cx="264160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2641320" imgH="2882880" progId="Equation.DSMT4">
                  <p:embed/>
                </p:oleObj>
              </mc:Choice>
              <mc:Fallback>
                <p:oleObj name="Equation" r:id="rId3" imgW="2641320" imgH="2882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64160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Multiply polynomials.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each product. 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0352" y="1866900"/>
          <a:ext cx="298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984400" imgH="571320" progId="Equation.DSMT4">
                  <p:embed/>
                </p:oleObj>
              </mc:Choice>
              <mc:Fallback>
                <p:oleObj name="Equation" r:id="rId3" imgW="29844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66900"/>
                        <a:ext cx="298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3162300"/>
          <a:ext cx="252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2527200" imgH="571320" progId="Equation.DSMT4">
                  <p:embed/>
                </p:oleObj>
              </mc:Choice>
              <mc:Fallback>
                <p:oleObj name="Equation" r:id="rId5" imgW="25272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62300"/>
                        <a:ext cx="252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200400" y="387985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2869920" imgH="380880" progId="Equation.DSMT4">
                  <p:embed/>
                </p:oleObj>
              </mc:Choice>
              <mc:Fallback>
                <p:oleObj name="Equation" r:id="rId7" imgW="28699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7985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200400" y="32004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4089240" imgH="482400" progId="Equation.DSMT4">
                  <p:embed/>
                </p:oleObj>
              </mc:Choice>
              <mc:Fallback>
                <p:oleObj name="Equation" r:id="rId9" imgW="40892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004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 (cont.)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0352" y="1280160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692080" imgH="469800" progId="Equation.DSMT4">
                  <p:embed/>
                </p:oleObj>
              </mc:Choice>
              <mc:Fallback>
                <p:oleObj name="Equation" r:id="rId3" imgW="26920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895600" y="4953000"/>
          <a:ext cx="247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476440" imgH="380880" progId="Equation.DSMT4">
                  <p:embed/>
                </p:oleObj>
              </mc:Choice>
              <mc:Fallback>
                <p:oleObj name="Equation" r:id="rId5" imgW="2476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247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895600" y="4191000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3162240" imgH="380880" progId="Equation.DSMT4">
                  <p:embed/>
                </p:oleObj>
              </mc:Choice>
              <mc:Fallback>
                <p:oleObj name="Equation" r:id="rId7" imgW="31622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191000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95600" y="3517900"/>
          <a:ext cx="402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4025880" imgH="291960" progId="Equation.DSMT4">
                  <p:embed/>
                </p:oleObj>
              </mc:Choice>
              <mc:Fallback>
                <p:oleObj name="Equation" r:id="rId9" imgW="4025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17900"/>
                        <a:ext cx="402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95600" y="2667000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3377880" imgH="469800" progId="Equation.DSMT4">
                  <p:embed/>
                </p:oleObj>
              </mc:Choice>
              <mc:Fallback>
                <p:oleObj name="Equation" r:id="rId11" imgW="3377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30352" y="26670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2234880" imgH="469800" progId="Equation.DSMT4">
                  <p:embed/>
                </p:oleObj>
              </mc:Choice>
              <mc:Fallback>
                <p:oleObj name="Equation" r:id="rId13" imgW="22348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 (cont.)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26771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30352" y="1280160"/>
          <a:ext cx="2120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120760" imgH="1079280" progId="Equation.DSMT4">
                  <p:embed/>
                </p:oleObj>
              </mc:Choice>
              <mc:Fallback>
                <p:oleObj name="Equation" r:id="rId3" imgW="2120760" imgH="1079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120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756640" y="3949700"/>
          <a:ext cx="557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5574960" imgH="469800" progId="Equation.DSMT4">
                  <p:embed/>
                </p:oleObj>
              </mc:Choice>
              <mc:Fallback>
                <p:oleObj name="Equation" r:id="rId5" imgW="55749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640" y="3949700"/>
                        <a:ext cx="557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754910" y="4544290"/>
          <a:ext cx="568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5689440" imgH="533160" progId="Equation.DSMT4">
                  <p:embed/>
                </p:oleObj>
              </mc:Choice>
              <mc:Fallback>
                <p:oleObj name="Equation" r:id="rId7" imgW="5689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910" y="4544290"/>
                        <a:ext cx="5689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764145" y="5182755"/>
          <a:ext cx="622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9" imgW="6222960" imgH="469800" progId="Equation.DSMT4">
                  <p:embed/>
                </p:oleObj>
              </mc:Choice>
              <mc:Fallback>
                <p:oleObj name="Equation" r:id="rId9" imgW="6222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145" y="5182755"/>
                        <a:ext cx="622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752600" y="2757055"/>
          <a:ext cx="3048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1" imgW="3047760" imgH="1079280" progId="Equation.DSMT4">
                  <p:embed/>
                </p:oleObj>
              </mc:Choice>
              <mc:Fallback>
                <p:oleObj name="Equation" r:id="rId11" imgW="3047760" imgH="1079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57055"/>
                        <a:ext cx="3048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 (cont.)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30352" y="1280160"/>
          <a:ext cx="19558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955520" imgH="1117440" progId="Equation.DSMT4">
                  <p:embed/>
                </p:oleObj>
              </mc:Choice>
              <mc:Fallback>
                <p:oleObj name="Equation" r:id="rId3" imgW="1955520" imgH="1117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9558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821870" y="2556165"/>
          <a:ext cx="2882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882880" imgH="1028520" progId="Equation.DSMT4">
                  <p:embed/>
                </p:oleObj>
              </mc:Choice>
              <mc:Fallback>
                <p:oleObj name="Equation" r:id="rId5" imgW="28828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1870" y="2556165"/>
                        <a:ext cx="2882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814945" y="3716480"/>
          <a:ext cx="5092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5092560" imgH="419040" progId="Equation.DSMT4">
                  <p:embed/>
                </p:oleObj>
              </mc:Choice>
              <mc:Fallback>
                <p:oleObj name="Equation" r:id="rId7" imgW="509256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945" y="3716480"/>
                        <a:ext cx="5092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28800" y="4302990"/>
          <a:ext cx="5410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5410080" imgH="469800" progId="Equation.DSMT4">
                  <p:embed/>
                </p:oleObj>
              </mc:Choice>
              <mc:Fallback>
                <p:oleObj name="Equation" r:id="rId9" imgW="54100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02990"/>
                        <a:ext cx="5410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28800" y="4876800"/>
          <a:ext cx="5194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5194080" imgH="583920" progId="Equation.DSMT4">
                  <p:embed/>
                </p:oleObj>
              </mc:Choice>
              <mc:Fallback>
                <p:oleObj name="Equation" r:id="rId11" imgW="519408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76800"/>
                        <a:ext cx="5194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825335" y="5519511"/>
          <a:ext cx="575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5752800" imgH="469800" progId="Equation.DSMT4">
                  <p:embed/>
                </p:oleObj>
              </mc:Choice>
              <mc:Fallback>
                <p:oleObj name="Equation" r:id="rId13" imgW="57528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335" y="5519511"/>
                        <a:ext cx="575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 (cont.)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471172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 multiply (</a:t>
            </a:r>
            <a:r>
              <a:rPr lang="en-US" i="1" dirty="0" smtClean="0"/>
              <a:t>x </a:t>
            </a:r>
            <a:r>
              <a:rPr lang="en-US" dirty="0" smtClean="0"/>
              <a:t>− 5)(</a:t>
            </a:r>
            <a:r>
              <a:rPr lang="en-US" i="1" dirty="0" smtClean="0"/>
              <a:t>x</a:t>
            </a:r>
            <a:r>
              <a:rPr lang="en-US" dirty="0" smtClean="0"/>
              <a:t> + 2), then multiply this result by (</a:t>
            </a:r>
            <a:r>
              <a:rPr lang="en-US" i="1" dirty="0" smtClean="0"/>
              <a:t>x</a:t>
            </a:r>
            <a:r>
              <a:rPr lang="en-US" dirty="0" smtClean="0"/>
              <a:t> − 1).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530352" y="1280160"/>
          <a:ext cx="326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3263760" imgH="469800" progId="Equation.DSMT4">
                  <p:embed/>
                </p:oleObj>
              </mc:Choice>
              <mc:Fallback>
                <p:oleObj name="Equation" r:id="rId3" imgW="32637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26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514600" y="48768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1955520" imgH="380880" progId="Equation.DSMT4">
                  <p:embed/>
                </p:oleObj>
              </mc:Choice>
              <mc:Fallback>
                <p:oleObj name="Equation" r:id="rId5" imgW="1955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876800"/>
                        <a:ext cx="195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514600" y="4204275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2628720" imgH="380880" progId="Equation.DSMT4">
                  <p:embed/>
                </p:oleObj>
              </mc:Choice>
              <mc:Fallback>
                <p:oleObj name="Equation" r:id="rId7" imgW="2628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04275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514600" y="3512125"/>
          <a:ext cx="284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2844720" imgH="469800" progId="Equation.DSMT4">
                  <p:embed/>
                </p:oleObj>
              </mc:Choice>
              <mc:Fallback>
                <p:oleObj name="Equation" r:id="rId9" imgW="2844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12125"/>
                        <a:ext cx="284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0352" y="35052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1879560" imgH="469800" progId="Equation.DSMT4">
                  <p:embed/>
                </p:oleObj>
              </mc:Choice>
              <mc:Fallback>
                <p:oleObj name="Equation" r:id="rId11" imgW="18795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052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Multiply (cont.)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505200" y="2743200"/>
          <a:ext cx="279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793960" imgH="380880" progId="Equation.DSMT4">
                  <p:embed/>
                </p:oleObj>
              </mc:Choice>
              <mc:Fallback>
                <p:oleObj name="Equation" r:id="rId3" imgW="2793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43200"/>
                        <a:ext cx="279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505200" y="2057400"/>
          <a:ext cx="425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4254480" imgH="380880" progId="Equation.DSMT4">
                  <p:embed/>
                </p:oleObj>
              </mc:Choice>
              <mc:Fallback>
                <p:oleObj name="Equation" r:id="rId5" imgW="4254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057400"/>
                        <a:ext cx="425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505200" y="1280160"/>
          <a:ext cx="525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5257800" imgH="571320" progId="Equation.DSMT4">
                  <p:embed/>
                </p:oleObj>
              </mc:Choice>
              <mc:Fallback>
                <p:oleObj name="Equation" r:id="rId7" imgW="52578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280160"/>
                        <a:ext cx="525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30352" y="1280160"/>
          <a:ext cx="284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9" imgW="2844720" imgH="571320" progId="Equation.DSMT4">
                  <p:embed/>
                </p:oleObj>
              </mc:Choice>
              <mc:Fallback>
                <p:oleObj name="Equation" r:id="rId9" imgW="284472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4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Find each product. </a:t>
            </a:r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533400" y="1943100"/>
          <a:ext cx="32512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3251160" imgH="2933640" progId="Equation.DSMT4">
                  <p:embed/>
                </p:oleObj>
              </mc:Choice>
              <mc:Fallback>
                <p:oleObj name="Equation" r:id="rId3" imgW="3251160" imgH="2933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43100"/>
                        <a:ext cx="32512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92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6.5</vt:lpstr>
      <vt:lpstr>Objectives</vt:lpstr>
      <vt:lpstr>Example 1: Multiply</vt:lpstr>
      <vt:lpstr>Example 1: Multiply (cont.)</vt:lpstr>
      <vt:lpstr>Example 1: Multiply (cont.)</vt:lpstr>
      <vt:lpstr>Example 1: Multiply (cont.)</vt:lpstr>
      <vt:lpstr>Example 1: Multiply (cont.)</vt:lpstr>
      <vt:lpstr>Example 1: Multiply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27</cp:revision>
  <dcterms:created xsi:type="dcterms:W3CDTF">2013-04-26T14:43:13Z</dcterms:created>
  <dcterms:modified xsi:type="dcterms:W3CDTF">2017-08-02T12:06:06Z</dcterms:modified>
</cp:coreProperties>
</file>