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handoutMaster" Target="handoutMasters/handoutMaster1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94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66D13-689B-4F10-A28D-97F1AC461D4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306CC-04F3-472F-AF49-F6B2FAF54F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75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21" y="6029382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</a:t>
            </a:r>
            <a:r>
              <a:rPr lang="en-US" baseline="-25000" dirty="0" smtClean="0">
                <a:solidFill>
                  <a:srgbClr val="2D7D9F"/>
                </a:solidFill>
              </a:rPr>
              <a:t>© 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Additional Applications of Quadratic Equations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Use given formulas to solve applied problems.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16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Courier New</vt:lpstr>
      <vt:lpstr>Arial</vt:lpstr>
      <vt:lpstr>Office Theme</vt:lpstr>
      <vt:lpstr>Section 7.7</vt:lpstr>
      <vt:lpstr>Objectives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26</cp:revision>
  <dcterms:created xsi:type="dcterms:W3CDTF">2013-04-26T14:43:13Z</dcterms:created>
  <dcterms:modified xsi:type="dcterms:W3CDTF">2017-08-02T12:21:59Z</dcterms:modified>
</cp:coreProperties>
</file>