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6" Type="http://schemas.openxmlformats.org/officeDocument/2006/relationships/image" Target="../media/image70.wmf"/><Relationship Id="rId5" Type="http://schemas.openxmlformats.org/officeDocument/2006/relationships/image" Target="../media/image69.wmf"/><Relationship Id="rId4" Type="http://schemas.openxmlformats.org/officeDocument/2006/relationships/image" Target="../media/image6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4" Type="http://schemas.openxmlformats.org/officeDocument/2006/relationships/image" Target="../media/image8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 Id="rId9"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10" Type="http://schemas.openxmlformats.org/officeDocument/2006/relationships/image" Target="../media/image36.wmf"/><Relationship Id="rId4" Type="http://schemas.openxmlformats.org/officeDocument/2006/relationships/image" Target="../media/image30.wmf"/><Relationship Id="rId9"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 Id="rId9" Type="http://schemas.openxmlformats.org/officeDocument/2006/relationships/image" Target="../media/image5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0056072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FF750-93B5-4801-BBB0-EE0F97AF31E1}"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1E75E0-9640-4F86-A372-D74DA4F8704A}" type="slidenum">
              <a:rPr lang="en-US" smtClean="0"/>
              <a:pPr/>
              <a:t>‹#›</a:t>
            </a:fld>
            <a:endParaRPr lang="en-US"/>
          </a:p>
        </p:txBody>
      </p:sp>
    </p:spTree>
    <p:extLst>
      <p:ext uri="{BB962C8B-B14F-4D97-AF65-F5344CB8AC3E}">
        <p14:creationId xmlns:p14="http://schemas.microsoft.com/office/powerpoint/2010/main" val="1232052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21" Type="http://schemas.openxmlformats.org/officeDocument/2006/relationships/oleObject" Target="../embeddings/oleObject35.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7.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 Id="rId22" Type="http://schemas.openxmlformats.org/officeDocument/2006/relationships/image" Target="../media/image36.wmf"/></Relationships>
</file>

<file path=ppt/slides/_rels/slide11.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2.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7.bin"/><Relationship Id="rId18" Type="http://schemas.openxmlformats.org/officeDocument/2006/relationships/image" Target="../media/image50.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49.wmf"/><Relationship Id="rId20" Type="http://schemas.openxmlformats.org/officeDocument/2006/relationships/image" Target="../media/image51.wmf"/><Relationship Id="rId1" Type="http://schemas.openxmlformats.org/officeDocument/2006/relationships/vmlDrawing" Target="../drawings/vmlDrawing9.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6.wmf"/><Relationship Id="rId19" Type="http://schemas.openxmlformats.org/officeDocument/2006/relationships/oleObject" Target="../embeddings/oleObject50.bin"/><Relationship Id="rId4" Type="http://schemas.openxmlformats.org/officeDocument/2006/relationships/image" Target="../media/image43.wmf"/><Relationship Id="rId9" Type="http://schemas.openxmlformats.org/officeDocument/2006/relationships/oleObject" Target="../embeddings/oleObject45.bin"/><Relationship Id="rId14" Type="http://schemas.openxmlformats.org/officeDocument/2006/relationships/image" Target="../media/image4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5" Type="http://schemas.openxmlformats.org/officeDocument/2006/relationships/oleObject" Target="../embeddings/oleObject52.bin"/><Relationship Id="rId4" Type="http://schemas.openxmlformats.org/officeDocument/2006/relationships/image" Target="../media/image5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5.wmf"/><Relationship Id="rId5" Type="http://schemas.openxmlformats.org/officeDocument/2006/relationships/oleObject" Target="../embeddings/oleObject54.bin"/><Relationship Id="rId4" Type="http://schemas.openxmlformats.org/officeDocument/2006/relationships/image" Target="../media/image5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56.wmf"/></Relationships>
</file>

<file path=ppt/slides/_rels/slide16.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 Type="http://schemas.openxmlformats.org/officeDocument/2006/relationships/slideLayout" Target="../slideLayouts/slideLayout2.xml"/><Relationship Id="rId16" Type="http://schemas.openxmlformats.org/officeDocument/2006/relationships/image" Target="../media/image63.wmf"/><Relationship Id="rId1" Type="http://schemas.openxmlformats.org/officeDocument/2006/relationships/vmlDrawing" Target="../drawings/vmlDrawing13.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5" Type="http://schemas.openxmlformats.org/officeDocument/2006/relationships/oleObject" Target="../embeddings/oleObject62.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67.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6.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7.bin"/><Relationship Id="rId14" Type="http://schemas.openxmlformats.org/officeDocument/2006/relationships/image" Target="../media/image70.wmf"/></Relationships>
</file>

<file path=ppt/slides/_rels/slide19.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15.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0.png"/><Relationship Id="rId7"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78.bin"/><Relationship Id="rId5" Type="http://schemas.openxmlformats.org/officeDocument/2006/relationships/image" Target="../media/image78.wmf"/><Relationship Id="rId4" Type="http://schemas.openxmlformats.org/officeDocument/2006/relationships/oleObject" Target="../embeddings/oleObject77.bin"/></Relationships>
</file>

<file path=ppt/slides/_rels/slide21.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82.wmf"/><Relationship Id="rId5" Type="http://schemas.openxmlformats.org/officeDocument/2006/relationships/oleObject" Target="../embeddings/oleObject80.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82.bin"/></Relationships>
</file>

<file path=ppt/slides/_rels/slide22.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88.bin"/><Relationship Id="rId3" Type="http://schemas.openxmlformats.org/officeDocument/2006/relationships/oleObject" Target="../embeddings/oleObject83.bin"/><Relationship Id="rId7" Type="http://schemas.openxmlformats.org/officeDocument/2006/relationships/oleObject" Target="../embeddings/oleObject85.bin"/><Relationship Id="rId12" Type="http://schemas.openxmlformats.org/officeDocument/2006/relationships/image" Target="../media/image89.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6.wmf"/><Relationship Id="rId11" Type="http://schemas.openxmlformats.org/officeDocument/2006/relationships/oleObject" Target="../embeddings/oleObject87.bin"/><Relationship Id="rId5" Type="http://schemas.openxmlformats.org/officeDocument/2006/relationships/oleObject" Target="../embeddings/oleObject84.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6.bin"/><Relationship Id="rId14" Type="http://schemas.openxmlformats.org/officeDocument/2006/relationships/image" Target="../media/image90.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vmlDrawing" Target="../drawings/vmlDrawing5.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19" Type="http://schemas.openxmlformats.org/officeDocument/2006/relationships/oleObject" Target="../embeddings/oleObject19.bin"/><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9.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Fractions (Addition and Subtraction)</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normAutofit/>
          </a:bodyPr>
          <a:lstStyle/>
          <a:p>
            <a:r>
              <a:rPr lang="en-US" smtClean="0"/>
              <a:t>Example 4: Adding Fractions with Different Denominators</a:t>
            </a:r>
          </a:p>
        </p:txBody>
      </p:sp>
      <p:graphicFrame>
        <p:nvGraphicFramePr>
          <p:cNvPr id="2" name="Object 3"/>
          <p:cNvGraphicFramePr>
            <a:graphicFrameLocks noChangeAspect="1"/>
          </p:cNvGraphicFramePr>
          <p:nvPr/>
        </p:nvGraphicFramePr>
        <p:xfrm>
          <a:off x="533400" y="1280160"/>
          <a:ext cx="3378200" cy="838200"/>
        </p:xfrm>
        <a:graphic>
          <a:graphicData uri="http://schemas.openxmlformats.org/presentationml/2006/ole">
            <mc:AlternateContent xmlns:mc="http://schemas.openxmlformats.org/markup-compatibility/2006">
              <mc:Choice xmlns:v="urn:schemas-microsoft-com:vml" Requires="v">
                <p:oleObj spid="_x0000_s7181" name="Equation" r:id="rId3" imgW="3377880" imgH="838080" progId="Equation.DSMT4">
                  <p:embed/>
                </p:oleObj>
              </mc:Choice>
              <mc:Fallback>
                <p:oleObj name="Equation" r:id="rId3" imgW="33778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80160"/>
                        <a:ext cx="337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33400" y="2209800"/>
          <a:ext cx="1384300" cy="304800"/>
        </p:xfrm>
        <a:graphic>
          <a:graphicData uri="http://schemas.openxmlformats.org/presentationml/2006/ole">
            <mc:AlternateContent xmlns:mc="http://schemas.openxmlformats.org/markup-compatibility/2006">
              <mc:Choice xmlns:v="urn:schemas-microsoft-com:vml" Requires="v">
                <p:oleObj spid="_x0000_s718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209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33400" y="2762955"/>
          <a:ext cx="2349500" cy="304800"/>
        </p:xfrm>
        <a:graphic>
          <a:graphicData uri="http://schemas.openxmlformats.org/presentationml/2006/ole">
            <mc:AlternateContent xmlns:mc="http://schemas.openxmlformats.org/markup-compatibility/2006">
              <mc:Choice xmlns:v="urn:schemas-microsoft-com:vml" Requires="v">
                <p:oleObj spid="_x0000_s7183" name="Equation" r:id="rId7" imgW="2349360" imgH="304560" progId="Equation.DSMT4">
                  <p:embed/>
                </p:oleObj>
              </mc:Choice>
              <mc:Fallback>
                <p:oleObj name="Equation" r:id="rId7" imgW="234936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762955"/>
                        <a:ext cx="234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990600" y="3390900"/>
          <a:ext cx="2044700" cy="1028700"/>
        </p:xfrm>
        <a:graphic>
          <a:graphicData uri="http://schemas.openxmlformats.org/presentationml/2006/ole">
            <mc:AlternateContent xmlns:mc="http://schemas.openxmlformats.org/markup-compatibility/2006">
              <mc:Choice xmlns:v="urn:schemas-microsoft-com:vml" Requires="v">
                <p:oleObj spid="_x0000_s7184" name="Equation" r:id="rId9" imgW="2044440" imgH="1028520" progId="Equation.DSMT4">
                  <p:embed/>
                </p:oleObj>
              </mc:Choice>
              <mc:Fallback>
                <p:oleObj name="Equation" r:id="rId9" imgW="204444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3390900"/>
                        <a:ext cx="2044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931356" y="4254500"/>
          <a:ext cx="2082800" cy="469900"/>
        </p:xfrm>
        <a:graphic>
          <a:graphicData uri="http://schemas.openxmlformats.org/presentationml/2006/ole">
            <mc:AlternateContent xmlns:mc="http://schemas.openxmlformats.org/markup-compatibility/2006">
              <mc:Choice xmlns:v="urn:schemas-microsoft-com:vml" Requires="v">
                <p:oleObj spid="_x0000_s7185" name="Equation" r:id="rId11" imgW="2082600" imgH="469800" progId="Equation.DSMT4">
                  <p:embed/>
                </p:oleObj>
              </mc:Choice>
              <mc:Fallback>
                <p:oleObj name="Equation" r:id="rId11" imgW="20826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31356" y="42545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6062133" y="4315179"/>
          <a:ext cx="990600" cy="292100"/>
        </p:xfrm>
        <a:graphic>
          <a:graphicData uri="http://schemas.openxmlformats.org/presentationml/2006/ole">
            <mc:AlternateContent xmlns:mc="http://schemas.openxmlformats.org/markup-compatibility/2006">
              <mc:Choice xmlns:v="urn:schemas-microsoft-com:vml" Requires="v">
                <p:oleObj spid="_x0000_s7186" name="Equation" r:id="rId13" imgW="990360" imgH="291960" progId="Equation.DSMT4">
                  <p:embed/>
                </p:oleObj>
              </mc:Choice>
              <mc:Fallback>
                <p:oleObj name="Equation" r:id="rId13" imgW="9903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62133" y="4315179"/>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922890" y="4876800"/>
          <a:ext cx="2082800" cy="469900"/>
        </p:xfrm>
        <a:graphic>
          <a:graphicData uri="http://schemas.openxmlformats.org/presentationml/2006/ole">
            <mc:AlternateContent xmlns:mc="http://schemas.openxmlformats.org/markup-compatibility/2006">
              <mc:Choice xmlns:v="urn:schemas-microsoft-com:vml" Requires="v">
                <p:oleObj spid="_x0000_s7187" name="Equation" r:id="rId15" imgW="2082600" imgH="469800" progId="Equation.DSMT4">
                  <p:embed/>
                </p:oleObj>
              </mc:Choice>
              <mc:Fallback>
                <p:oleObj name="Equation" r:id="rId15" imgW="2082600" imgH="4698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22890" y="48768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6062133" y="4944534"/>
          <a:ext cx="977900" cy="292100"/>
        </p:xfrm>
        <a:graphic>
          <a:graphicData uri="http://schemas.openxmlformats.org/presentationml/2006/ole">
            <mc:AlternateContent xmlns:mc="http://schemas.openxmlformats.org/markup-compatibility/2006">
              <mc:Choice xmlns:v="urn:schemas-microsoft-com:vml" Requires="v">
                <p:oleObj spid="_x0000_s7188" name="Equation" r:id="rId17" imgW="977760" imgH="291960" progId="Equation.DSMT4">
                  <p:embed/>
                </p:oleObj>
              </mc:Choice>
              <mc:Fallback>
                <p:oleObj name="Equation" r:id="rId17" imgW="9777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62133" y="4944534"/>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340100" y="3771900"/>
          <a:ext cx="2374900" cy="292100"/>
        </p:xfrm>
        <a:graphic>
          <a:graphicData uri="http://schemas.openxmlformats.org/presentationml/2006/ole">
            <mc:AlternateContent xmlns:mc="http://schemas.openxmlformats.org/markup-compatibility/2006">
              <mc:Choice xmlns:v="urn:schemas-microsoft-com:vml" Requires="v">
                <p:oleObj spid="_x0000_s7189" name="Equation" r:id="rId19" imgW="2374560" imgH="291960" progId="Equation.DSMT4">
                  <p:embed/>
                </p:oleObj>
              </mc:Choice>
              <mc:Fallback>
                <p:oleObj name="Equation" r:id="rId19" imgW="237456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340100" y="3771900"/>
                        <a:ext cx="237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5791200" y="3771900"/>
          <a:ext cx="825500" cy="292100"/>
        </p:xfrm>
        <a:graphic>
          <a:graphicData uri="http://schemas.openxmlformats.org/presentationml/2006/ole">
            <mc:AlternateContent xmlns:mc="http://schemas.openxmlformats.org/markup-compatibility/2006">
              <mc:Choice xmlns:v="urn:schemas-microsoft-com:vml" Requires="v">
                <p:oleObj spid="_x0000_s7190" name="Equation" r:id="rId21" imgW="825480" imgH="291960" progId="Equation.DSMT4">
                  <p:embed/>
                </p:oleObj>
              </mc:Choice>
              <mc:Fallback>
                <p:oleObj name="Equation" r:id="rId21" imgW="82548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91200" y="37719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normAutofit/>
          </a:bodyPr>
          <a:lstStyle/>
          <a:p>
            <a:r>
              <a:rPr lang="en-US" smtClean="0"/>
              <a:t>Example 4: Adding Fractions with Different Denominators (cont.)</a:t>
            </a:r>
          </a:p>
        </p:txBody>
      </p:sp>
      <p:sp>
        <p:nvSpPr>
          <p:cNvPr id="8196" name="Content Placeholder 2"/>
          <p:cNvSpPr>
            <a:spLocks noGrp="1"/>
          </p:cNvSpPr>
          <p:nvPr>
            <p:ph idx="1"/>
          </p:nvPr>
        </p:nvSpPr>
        <p:spPr/>
        <p:txBody>
          <a:bodyPr/>
          <a:lstStyle/>
          <a:p>
            <a:pPr marL="463550" indent="-463550">
              <a:buFont typeface="Courier New" pitchFamily="49" charset="0"/>
              <a:buNone/>
            </a:pPr>
            <a:r>
              <a:rPr lang="en-US" b="1" smtClean="0"/>
              <a:t>b.	</a:t>
            </a:r>
            <a:r>
              <a:rPr lang="en-US" smtClean="0"/>
              <a:t>Steps b, c, and d from Example 3 can be written together in one step. </a:t>
            </a:r>
          </a:p>
        </p:txBody>
      </p:sp>
      <p:graphicFrame>
        <p:nvGraphicFramePr>
          <p:cNvPr id="2" name="Object 3"/>
          <p:cNvGraphicFramePr>
            <a:graphicFrameLocks noChangeAspect="1"/>
          </p:cNvGraphicFramePr>
          <p:nvPr/>
        </p:nvGraphicFramePr>
        <p:xfrm>
          <a:off x="2517423" y="2438400"/>
          <a:ext cx="1143000" cy="838200"/>
        </p:xfrm>
        <a:graphic>
          <a:graphicData uri="http://schemas.openxmlformats.org/presentationml/2006/ole">
            <mc:AlternateContent xmlns:mc="http://schemas.openxmlformats.org/markup-compatibility/2006">
              <mc:Choice xmlns:v="urn:schemas-microsoft-com:vml" Requires="v">
                <p:oleObj spid="_x0000_s8201" name="Equation" r:id="rId3" imgW="1143000" imgH="838080" progId="Equation.DSMT4">
                  <p:embed/>
                </p:oleObj>
              </mc:Choice>
              <mc:Fallback>
                <p:oleObj name="Equation" r:id="rId3" imgW="11430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7423" y="2438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3697112" y="2435577"/>
          <a:ext cx="2184400" cy="838200"/>
        </p:xfrm>
        <a:graphic>
          <a:graphicData uri="http://schemas.openxmlformats.org/presentationml/2006/ole">
            <mc:AlternateContent xmlns:mc="http://schemas.openxmlformats.org/markup-compatibility/2006">
              <mc:Choice xmlns:v="urn:schemas-microsoft-com:vml" Requires="v">
                <p:oleObj spid="_x0000_s8202" name="Equation" r:id="rId5" imgW="2184120" imgH="838080" progId="Equation.DSMT4">
                  <p:embed/>
                </p:oleObj>
              </mc:Choice>
              <mc:Fallback>
                <p:oleObj name="Equation" r:id="rId5" imgW="21841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7112" y="2435577"/>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711928" y="3341511"/>
          <a:ext cx="1765300" cy="838200"/>
        </p:xfrm>
        <a:graphic>
          <a:graphicData uri="http://schemas.openxmlformats.org/presentationml/2006/ole">
            <mc:AlternateContent xmlns:mc="http://schemas.openxmlformats.org/markup-compatibility/2006">
              <mc:Choice xmlns:v="urn:schemas-microsoft-com:vml" Requires="v">
                <p:oleObj spid="_x0000_s8203" name="Equation" r:id="rId7" imgW="1765080" imgH="838080" progId="Equation.DSMT4">
                  <p:embed/>
                </p:oleObj>
              </mc:Choice>
              <mc:Fallback>
                <p:oleObj name="Equation" r:id="rId7" imgW="17650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11928" y="33415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503334" y="3344334"/>
          <a:ext cx="889000" cy="838200"/>
        </p:xfrm>
        <a:graphic>
          <a:graphicData uri="http://schemas.openxmlformats.org/presentationml/2006/ole">
            <mc:AlternateContent xmlns:mc="http://schemas.openxmlformats.org/markup-compatibility/2006">
              <mc:Choice xmlns:v="urn:schemas-microsoft-com:vml" Requires="v">
                <p:oleObj spid="_x0000_s8204" name="Equation" r:id="rId9" imgW="888840" imgH="838080" progId="Equation.DSMT4">
                  <p:embed/>
                </p:oleObj>
              </mc:Choice>
              <mc:Fallback>
                <p:oleObj name="Equation" r:id="rId9" imgW="8888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03334" y="3344334"/>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716337" y="4305300"/>
          <a:ext cx="1778000" cy="838200"/>
        </p:xfrm>
        <a:graphic>
          <a:graphicData uri="http://schemas.openxmlformats.org/presentationml/2006/ole">
            <mc:AlternateContent xmlns:mc="http://schemas.openxmlformats.org/markup-compatibility/2006">
              <mc:Choice xmlns:v="urn:schemas-microsoft-com:vml" Requires="v">
                <p:oleObj spid="_x0000_s8205" name="Equation" r:id="rId11" imgW="1777680" imgH="838080" progId="Equation.DSMT4">
                  <p:embed/>
                </p:oleObj>
              </mc:Choice>
              <mc:Fallback>
                <p:oleObj name="Equation" r:id="rId11" imgW="1777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16337" y="43053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562600" y="4298244"/>
          <a:ext cx="711200" cy="838200"/>
        </p:xfrm>
        <a:graphic>
          <a:graphicData uri="http://schemas.openxmlformats.org/presentationml/2006/ole">
            <mc:AlternateContent xmlns:mc="http://schemas.openxmlformats.org/markup-compatibility/2006">
              <mc:Choice xmlns:v="urn:schemas-microsoft-com:vml" Requires="v">
                <p:oleObj spid="_x0000_s8206"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429824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4254499" y="4364567"/>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559299" y="4367389"/>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553656" y="4866922"/>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4878211" y="4847167"/>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normAutofit/>
          </a:bodyPr>
          <a:lstStyle/>
          <a:p>
            <a:r>
              <a:rPr lang="en-US" smtClean="0"/>
              <a:t>Example 4: Adding Fractions with Different Denominators (cont.)</a:t>
            </a:r>
          </a:p>
        </p:txBody>
      </p:sp>
      <p:sp>
        <p:nvSpPr>
          <p:cNvPr id="9220" name="Content Placeholder 2"/>
          <p:cNvSpPr>
            <a:spLocks noGrp="1"/>
          </p:cNvSpPr>
          <p:nvPr>
            <p:ph idx="1"/>
          </p:nvPr>
        </p:nvSpPr>
        <p:spPr/>
        <p:txBody>
          <a:bodyPr/>
          <a:lstStyle/>
          <a:p>
            <a:pPr marL="0" indent="0">
              <a:buFont typeface="Courier New" pitchFamily="49" charset="0"/>
              <a:buNone/>
            </a:pPr>
            <a:r>
              <a:rPr lang="en-US" smtClean="0"/>
              <a:t>Note that, in adding fractions, we also may choose to write them vertically. The process is the same. </a:t>
            </a:r>
          </a:p>
        </p:txBody>
      </p:sp>
      <p:graphicFrame>
        <p:nvGraphicFramePr>
          <p:cNvPr id="2" name="Object 3"/>
          <p:cNvGraphicFramePr>
            <a:graphicFrameLocks noChangeAspect="1"/>
          </p:cNvGraphicFramePr>
          <p:nvPr/>
        </p:nvGraphicFramePr>
        <p:xfrm>
          <a:off x="1766712" y="2427111"/>
          <a:ext cx="431800" cy="838200"/>
        </p:xfrm>
        <a:graphic>
          <a:graphicData uri="http://schemas.openxmlformats.org/presentationml/2006/ole">
            <mc:AlternateContent xmlns:mc="http://schemas.openxmlformats.org/markup-compatibility/2006">
              <mc:Choice xmlns:v="urn:schemas-microsoft-com:vml" Requires="v">
                <p:oleObj spid="_x0000_s9228"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712" y="242711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232378" y="2427111"/>
          <a:ext cx="1155700" cy="838200"/>
        </p:xfrm>
        <a:graphic>
          <a:graphicData uri="http://schemas.openxmlformats.org/presentationml/2006/ole">
            <mc:AlternateContent xmlns:mc="http://schemas.openxmlformats.org/markup-compatibility/2006">
              <mc:Choice xmlns:v="urn:schemas-microsoft-com:vml" Requires="v">
                <p:oleObj spid="_x0000_s9229" name="Equation" r:id="rId5" imgW="1155600" imgH="838080" progId="Equation.DSMT4">
                  <p:embed/>
                </p:oleObj>
              </mc:Choice>
              <mc:Fallback>
                <p:oleObj name="Equation" r:id="rId5" imgW="1155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2378" y="2427111"/>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437466" y="2427111"/>
          <a:ext cx="889000" cy="838200"/>
        </p:xfrm>
        <a:graphic>
          <a:graphicData uri="http://schemas.openxmlformats.org/presentationml/2006/ole">
            <mc:AlternateContent xmlns:mc="http://schemas.openxmlformats.org/markup-compatibility/2006">
              <mc:Choice xmlns:v="urn:schemas-microsoft-com:vml" Requires="v">
                <p:oleObj spid="_x0000_s9230" name="Equation" r:id="rId7" imgW="888840" imgH="838080" progId="Equation.DSMT4">
                  <p:embed/>
                </p:oleObj>
              </mc:Choice>
              <mc:Fallback>
                <p:oleObj name="Equation" r:id="rId7" imgW="888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37466" y="2427111"/>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512711" y="3372555"/>
          <a:ext cx="698500" cy="901700"/>
        </p:xfrm>
        <a:graphic>
          <a:graphicData uri="http://schemas.openxmlformats.org/presentationml/2006/ole">
            <mc:AlternateContent xmlns:mc="http://schemas.openxmlformats.org/markup-compatibility/2006">
              <mc:Choice xmlns:v="urn:schemas-microsoft-com:vml" Requires="v">
                <p:oleObj spid="_x0000_s9231" name="Equation" r:id="rId9" imgW="698400" imgH="901440" progId="Equation.DSMT4">
                  <p:embed/>
                </p:oleObj>
              </mc:Choice>
              <mc:Fallback>
                <p:oleObj name="Equation" r:id="rId9" imgW="6984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2711" y="3372555"/>
                        <a:ext cx="698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21089" y="3376789"/>
          <a:ext cx="1155700" cy="901700"/>
        </p:xfrm>
        <a:graphic>
          <a:graphicData uri="http://schemas.openxmlformats.org/presentationml/2006/ole">
            <mc:AlternateContent xmlns:mc="http://schemas.openxmlformats.org/markup-compatibility/2006">
              <mc:Choice xmlns:v="urn:schemas-microsoft-com:vml" Requires="v">
                <p:oleObj spid="_x0000_s9232" name="Equation" r:id="rId11" imgW="1155600" imgH="901440" progId="Equation.DSMT4">
                  <p:embed/>
                </p:oleObj>
              </mc:Choice>
              <mc:Fallback>
                <p:oleObj name="Equation" r:id="rId11" imgW="1155600" imgH="9014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21089" y="3376789"/>
                        <a:ext cx="1155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3376789"/>
          <a:ext cx="889000" cy="901700"/>
        </p:xfrm>
        <a:graphic>
          <a:graphicData uri="http://schemas.openxmlformats.org/presentationml/2006/ole">
            <mc:AlternateContent xmlns:mc="http://schemas.openxmlformats.org/markup-compatibility/2006">
              <mc:Choice xmlns:v="urn:schemas-microsoft-com:vml" Requires="v">
                <p:oleObj spid="_x0000_s9233" name="Equation" r:id="rId13" imgW="888840" imgH="901440" progId="Equation.DSMT4">
                  <p:embed/>
                </p:oleObj>
              </mc:Choice>
              <mc:Fallback>
                <p:oleObj name="Equation" r:id="rId13" imgW="8888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3376789"/>
                        <a:ext cx="889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680178" y="4430889"/>
          <a:ext cx="609600" cy="838200"/>
        </p:xfrm>
        <a:graphic>
          <a:graphicData uri="http://schemas.openxmlformats.org/presentationml/2006/ole">
            <mc:AlternateContent xmlns:mc="http://schemas.openxmlformats.org/markup-compatibility/2006">
              <mc:Choice xmlns:v="urn:schemas-microsoft-com:vml" Requires="v">
                <p:oleObj spid="_x0000_s9234"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80178" y="4430889"/>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309533" y="4435299"/>
          <a:ext cx="1778000" cy="838200"/>
        </p:xfrm>
        <a:graphic>
          <a:graphicData uri="http://schemas.openxmlformats.org/presentationml/2006/ole">
            <mc:AlternateContent xmlns:mc="http://schemas.openxmlformats.org/markup-compatibility/2006">
              <mc:Choice xmlns:v="urn:schemas-microsoft-com:vml" Requires="v">
                <p:oleObj spid="_x0000_s9235" name="Equation" r:id="rId17" imgW="1777680" imgH="838080" progId="Equation.DSMT4">
                  <p:embed/>
                </p:oleObj>
              </mc:Choice>
              <mc:Fallback>
                <p:oleObj name="Equation" r:id="rId17" imgW="177768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09533" y="4435299"/>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6169378" y="4430889"/>
          <a:ext cx="711200" cy="838200"/>
        </p:xfrm>
        <a:graphic>
          <a:graphicData uri="http://schemas.openxmlformats.org/presentationml/2006/ole">
            <mc:AlternateContent xmlns:mc="http://schemas.openxmlformats.org/markup-compatibility/2006">
              <mc:Choice xmlns:v="urn:schemas-microsoft-com:vml" Requires="v">
                <p:oleObj spid="_x0000_s9236"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69378" y="4430889"/>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4844344" y="4485923"/>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160433" y="4485922"/>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60433" y="4985456"/>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476522" y="4965700"/>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2895600" y="3962400"/>
            <a:ext cx="3581400" cy="1066800"/>
          </a:xfrm>
          <a:prstGeom prst="line">
            <a:avLst/>
          </a:prstGeom>
          <a:ln w="1905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895600" y="3962400"/>
            <a:ext cx="3581400" cy="1066800"/>
          </a:xfrm>
          <a:prstGeom prst="line">
            <a:avLst/>
          </a:prstGeom>
          <a:ln w="190500">
            <a:solidFill>
              <a:srgbClr val="FFAFAF"/>
            </a:solidFill>
          </a:ln>
        </p:spPr>
        <p:style>
          <a:lnRef idx="1">
            <a:schemeClr val="accent1"/>
          </a:lnRef>
          <a:fillRef idx="0">
            <a:schemeClr val="accent1"/>
          </a:fillRef>
          <a:effectRef idx="0">
            <a:schemeClr val="accent1"/>
          </a:effectRef>
          <a:fontRef idx="minor">
            <a:schemeClr val="tx1"/>
          </a:fontRef>
        </p:style>
      </p:cxnSp>
      <p:sp>
        <p:nvSpPr>
          <p:cNvPr id="10246" name="Title 1"/>
          <p:cNvSpPr>
            <a:spLocks noGrp="1"/>
          </p:cNvSpPr>
          <p:nvPr>
            <p:ph type="title"/>
          </p:nvPr>
        </p:nvSpPr>
        <p:spPr/>
        <p:txBody>
          <a:bodyPr/>
          <a:lstStyle/>
          <a:p>
            <a:r>
              <a:rPr lang="en-US" smtClean="0"/>
              <a:t>Addition with Fractions</a:t>
            </a:r>
          </a:p>
        </p:txBody>
      </p:sp>
      <p:sp>
        <p:nvSpPr>
          <p:cNvPr id="10247" name="Content Placeholder 2"/>
          <p:cNvSpPr>
            <a:spLocks noGrp="1"/>
          </p:cNvSpPr>
          <p:nvPr>
            <p:ph idx="1"/>
          </p:nvPr>
        </p:nvSpPr>
        <p:spPr>
          <a:ln w="28575">
            <a:solidFill>
              <a:srgbClr val="FF0000"/>
            </a:solidFill>
          </a:ln>
        </p:spPr>
        <p:txBody>
          <a:bodyPr>
            <a:spAutoFit/>
          </a:bodyPr>
          <a:lstStyle/>
          <a:p>
            <a:pPr algn="ctr">
              <a:buFont typeface="Courier New" pitchFamily="49" charset="0"/>
              <a:buNone/>
            </a:pPr>
            <a:r>
              <a:rPr lang="en-US" b="1" smtClean="0">
                <a:solidFill>
                  <a:srgbClr val="000000"/>
                </a:solidFill>
              </a:rPr>
              <a:t>COMMON ERROR </a:t>
            </a:r>
          </a:p>
          <a:p>
            <a:pPr>
              <a:buFont typeface="Courier New" pitchFamily="49" charset="0"/>
              <a:buNone/>
            </a:pPr>
            <a:r>
              <a:rPr lang="en-US" smtClean="0">
                <a:solidFill>
                  <a:srgbClr val="000000"/>
                </a:solidFill>
              </a:rPr>
              <a:t>The following common error must be avoided: </a:t>
            </a:r>
          </a:p>
          <a:p>
            <a:pPr>
              <a:spcBef>
                <a:spcPts val="1800"/>
              </a:spcBef>
              <a:buFont typeface="Courier New" pitchFamily="49" charset="0"/>
              <a:buNone/>
            </a:pPr>
            <a:r>
              <a:rPr lang="en-US" smtClean="0">
                <a:solidFill>
                  <a:srgbClr val="000000"/>
                </a:solidFill>
              </a:rPr>
              <a:t>Find the sum </a:t>
            </a:r>
          </a:p>
          <a:p>
            <a:pPr>
              <a:spcBef>
                <a:spcPts val="3000"/>
              </a:spcBef>
              <a:buFont typeface="Courier New" pitchFamily="49" charset="0"/>
              <a:buNone/>
            </a:pPr>
            <a:r>
              <a:rPr lang="en-US" b="1" smtClean="0">
                <a:solidFill>
                  <a:srgbClr val="FF0000"/>
                </a:solidFill>
              </a:rPr>
              <a:t>Incorrect Solution </a:t>
            </a:r>
          </a:p>
          <a:p>
            <a:pPr>
              <a:buFont typeface="Courier New" pitchFamily="49" charset="0"/>
              <a:buNone/>
            </a:pPr>
            <a:endParaRPr lang="en-US" smtClean="0">
              <a:solidFill>
                <a:srgbClr val="000000"/>
              </a:solidFill>
            </a:endParaRPr>
          </a:p>
          <a:p>
            <a:pPr>
              <a:buFont typeface="Courier New" pitchFamily="49" charset="0"/>
              <a:buNone/>
            </a:pPr>
            <a:endParaRPr lang="en-US" smtClean="0">
              <a:solidFill>
                <a:srgbClr val="000000"/>
              </a:solidFill>
            </a:endParaRPr>
          </a:p>
          <a:p>
            <a:pPr>
              <a:buFont typeface="Courier New" pitchFamily="49" charset="0"/>
              <a:buNone/>
            </a:pPr>
            <a:endParaRPr lang="en-US" smtClean="0">
              <a:solidFill>
                <a:srgbClr val="000000"/>
              </a:solidFill>
            </a:endParaRPr>
          </a:p>
          <a:p>
            <a:pPr>
              <a:buFont typeface="Courier New" pitchFamily="49" charset="0"/>
              <a:buNone/>
            </a:pPr>
            <a:r>
              <a:rPr lang="en-US" smtClean="0">
                <a:solidFill>
                  <a:srgbClr val="000000"/>
                </a:solidFill>
              </a:rPr>
              <a:t>You </a:t>
            </a:r>
            <a:r>
              <a:rPr lang="en-US" b="1" smtClean="0">
                <a:solidFill>
                  <a:srgbClr val="000000"/>
                </a:solidFill>
              </a:rPr>
              <a:t>cannot cancel across the + sign. </a:t>
            </a:r>
            <a:endParaRPr lang="en-US" smtClean="0">
              <a:solidFill>
                <a:srgbClr val="000000"/>
              </a:solidFill>
            </a:endParaRPr>
          </a:p>
        </p:txBody>
      </p:sp>
      <p:graphicFrame>
        <p:nvGraphicFramePr>
          <p:cNvPr id="10242" name="Object 2"/>
          <p:cNvGraphicFramePr>
            <a:graphicFrameLocks noChangeAspect="1"/>
          </p:cNvGraphicFramePr>
          <p:nvPr/>
        </p:nvGraphicFramePr>
        <p:xfrm>
          <a:off x="2525889" y="2286000"/>
          <a:ext cx="901700" cy="838200"/>
        </p:xfrm>
        <a:graphic>
          <a:graphicData uri="http://schemas.openxmlformats.org/presentationml/2006/ole">
            <mc:AlternateContent xmlns:mc="http://schemas.openxmlformats.org/markup-compatibility/2006">
              <mc:Choice xmlns:v="urn:schemas-microsoft-com:vml" Requires="v">
                <p:oleObj spid="_x0000_s10244" name="Equation" r:id="rId3" imgW="901440" imgH="838080" progId="Equation.DSMT4">
                  <p:embed/>
                </p:oleObj>
              </mc:Choice>
              <mc:Fallback>
                <p:oleObj name="Equation" r:id="rId3" imgW="90144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5889" y="22860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nvGraphicFramePr>
        <p:xfrm>
          <a:off x="3009900" y="4051300"/>
          <a:ext cx="3124200" cy="1054100"/>
        </p:xfrm>
        <a:graphic>
          <a:graphicData uri="http://schemas.openxmlformats.org/presentationml/2006/ole">
            <mc:AlternateContent xmlns:mc="http://schemas.openxmlformats.org/markup-compatibility/2006">
              <mc:Choice xmlns:v="urn:schemas-microsoft-com:vml" Requires="v">
                <p:oleObj spid="_x0000_s10245" name="Equation" r:id="rId5" imgW="3124080" imgH="1054080" progId="Equation.DSMT4">
                  <p:embed/>
                </p:oleObj>
              </mc:Choice>
              <mc:Fallback>
                <p:oleObj name="Equation" r:id="rId5" imgW="3124080" imgH="1054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4051300"/>
                        <a:ext cx="31242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2209800" y="2819400"/>
            <a:ext cx="4648200" cy="1219200"/>
          </a:xfrm>
          <a:prstGeom prst="ellipse">
            <a:avLst/>
          </a:prstGeom>
          <a:noFill/>
          <a:ln w="190500">
            <a:solidFill>
              <a:srgbClr val="AFA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69" name="Title 1"/>
          <p:cNvSpPr>
            <a:spLocks noGrp="1"/>
          </p:cNvSpPr>
          <p:nvPr>
            <p:ph type="title"/>
          </p:nvPr>
        </p:nvSpPr>
        <p:spPr/>
        <p:txBody>
          <a:bodyPr/>
          <a:lstStyle/>
          <a:p>
            <a:r>
              <a:rPr lang="en-US" smtClean="0"/>
              <a:t>Addition with Fractions</a:t>
            </a:r>
          </a:p>
        </p:txBody>
      </p:sp>
      <p:sp>
        <p:nvSpPr>
          <p:cNvPr id="11270" name="Content Placeholder 2"/>
          <p:cNvSpPr>
            <a:spLocks noGrp="1"/>
          </p:cNvSpPr>
          <p:nvPr>
            <p:ph idx="1"/>
          </p:nvPr>
        </p:nvSpPr>
        <p:spPr>
          <a:ln w="28575">
            <a:solidFill>
              <a:srgbClr val="FF0000"/>
            </a:solidFill>
          </a:ln>
        </p:spPr>
        <p:txBody>
          <a:bodyPr>
            <a:spAutoFit/>
          </a:bodyPr>
          <a:lstStyle/>
          <a:p>
            <a:pPr algn="ctr">
              <a:buFont typeface="Courier New" pitchFamily="49" charset="0"/>
              <a:buNone/>
            </a:pPr>
            <a:r>
              <a:rPr lang="en-US" b="1" dirty="0" smtClean="0">
                <a:solidFill>
                  <a:srgbClr val="000000"/>
                </a:solidFill>
              </a:rPr>
              <a:t>COMMON ERROR (cont.) </a:t>
            </a:r>
          </a:p>
          <a:p>
            <a:pPr>
              <a:buFont typeface="Courier New" pitchFamily="49" charset="0"/>
              <a:buNone/>
            </a:pPr>
            <a:r>
              <a:rPr lang="en-US" b="1" dirty="0" smtClean="0">
                <a:solidFill>
                  <a:srgbClr val="0000FF"/>
                </a:solidFill>
              </a:rPr>
              <a:t>Correct Solution </a:t>
            </a:r>
          </a:p>
          <a:p>
            <a:pPr>
              <a:buFont typeface="Courier New" pitchFamily="49" charset="0"/>
              <a:buNone/>
            </a:pPr>
            <a:r>
              <a:rPr lang="en-US" dirty="0" smtClean="0">
                <a:solidFill>
                  <a:srgbClr val="000000"/>
                </a:solidFill>
              </a:rPr>
              <a:t>Use LCD = 6. </a:t>
            </a:r>
          </a:p>
          <a:p>
            <a:pPr>
              <a:buFont typeface="Courier New" pitchFamily="49" charset="0"/>
              <a:buNone/>
            </a:pPr>
            <a:endParaRPr lang="en-US" b="1" dirty="0" smtClean="0">
              <a:solidFill>
                <a:srgbClr val="000000"/>
              </a:solidFill>
            </a:endParaRPr>
          </a:p>
          <a:p>
            <a:pPr>
              <a:buFont typeface="Courier New" pitchFamily="49" charset="0"/>
              <a:buNone/>
            </a:pPr>
            <a:endParaRPr lang="en-US" b="1" dirty="0" smtClean="0">
              <a:solidFill>
                <a:srgbClr val="000000"/>
              </a:solidFill>
            </a:endParaRPr>
          </a:p>
          <a:p>
            <a:pPr>
              <a:lnSpc>
                <a:spcPct val="150000"/>
              </a:lnSpc>
              <a:buFont typeface="Courier New" pitchFamily="49" charset="0"/>
              <a:buNone/>
            </a:pPr>
            <a:r>
              <a:rPr lang="en-US" b="1" dirty="0" smtClean="0">
                <a:solidFill>
                  <a:srgbClr val="000000"/>
                </a:solidFill>
              </a:rPr>
              <a:t>NOW </a:t>
            </a:r>
            <a:r>
              <a:rPr lang="en-US" dirty="0" smtClean="0">
                <a:solidFill>
                  <a:srgbClr val="000000"/>
                </a:solidFill>
              </a:rPr>
              <a:t>reduce.</a:t>
            </a:r>
            <a:r>
              <a:rPr lang="en-US" b="1" dirty="0" smtClean="0">
                <a:solidFill>
                  <a:srgbClr val="000000"/>
                </a:solidFill>
              </a:rPr>
              <a:t> </a:t>
            </a:r>
          </a:p>
          <a:p>
            <a:pPr>
              <a:lnSpc>
                <a:spcPct val="250000"/>
              </a:lnSpc>
              <a:buFont typeface="Courier New" pitchFamily="49" charset="0"/>
              <a:buNone/>
            </a:pPr>
            <a:endParaRPr lang="en-US" dirty="0" smtClean="0">
              <a:solidFill>
                <a:srgbClr val="000000"/>
              </a:solidFill>
            </a:endParaRPr>
          </a:p>
        </p:txBody>
      </p:sp>
      <p:graphicFrame>
        <p:nvGraphicFramePr>
          <p:cNvPr id="11266" name="Object 4"/>
          <p:cNvGraphicFramePr>
            <a:graphicFrameLocks noChangeAspect="1"/>
          </p:cNvGraphicFramePr>
          <p:nvPr/>
        </p:nvGraphicFramePr>
        <p:xfrm>
          <a:off x="2508250" y="3048000"/>
          <a:ext cx="4127500" cy="838200"/>
        </p:xfrm>
        <a:graphic>
          <a:graphicData uri="http://schemas.openxmlformats.org/presentationml/2006/ole">
            <mc:AlternateContent xmlns:mc="http://schemas.openxmlformats.org/markup-compatibility/2006">
              <mc:Choice xmlns:v="urn:schemas-microsoft-com:vml" Requires="v">
                <p:oleObj spid="_x0000_s11268" name="Equation" r:id="rId3" imgW="4127400" imgH="838080" progId="Equation.DSMT4">
                  <p:embed/>
                </p:oleObj>
              </mc:Choice>
              <mc:Fallback>
                <p:oleObj name="Equation" r:id="rId3" imgW="41274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0" y="3048000"/>
                        <a:ext cx="412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5"/>
          <p:cNvGraphicFramePr>
            <a:graphicFrameLocks noChangeAspect="1"/>
          </p:cNvGraphicFramePr>
          <p:nvPr/>
        </p:nvGraphicFramePr>
        <p:xfrm>
          <a:off x="2438400" y="4724400"/>
          <a:ext cx="1993900" cy="965200"/>
        </p:xfrm>
        <a:graphic>
          <a:graphicData uri="http://schemas.openxmlformats.org/presentationml/2006/ole">
            <mc:AlternateContent xmlns:mc="http://schemas.openxmlformats.org/markup-compatibility/2006">
              <mc:Choice xmlns:v="urn:schemas-microsoft-com:vml" Requires="v">
                <p:oleObj spid="_x0000_s11269" name="Equation" r:id="rId5" imgW="1993680" imgH="965160" progId="Equation.DSMT4">
                  <p:embed/>
                </p:oleObj>
              </mc:Choice>
              <mc:Fallback>
                <p:oleObj name="Equation" r:id="rId5" imgW="1993680" imgH="9651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724400"/>
                        <a:ext cx="1993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71" name="Rectangle 7"/>
          <p:cNvSpPr>
            <a:spLocks noChangeArrowheads="1"/>
          </p:cNvSpPr>
          <p:nvPr/>
        </p:nvSpPr>
        <p:spPr bwMode="auto">
          <a:xfrm>
            <a:off x="4660900" y="4905375"/>
            <a:ext cx="3657600" cy="708025"/>
          </a:xfrm>
          <a:prstGeom prst="rect">
            <a:avLst/>
          </a:prstGeom>
          <a:noFill/>
          <a:ln w="9525">
            <a:noFill/>
            <a:miter lim="800000"/>
            <a:headEnd/>
            <a:tailEnd/>
          </a:ln>
        </p:spPr>
        <p:txBody>
          <a:bodyPr>
            <a:spAutoFit/>
          </a:bodyPr>
          <a:lstStyle/>
          <a:p>
            <a:r>
              <a:rPr lang="en-US" sz="2000">
                <a:solidFill>
                  <a:srgbClr val="008080"/>
                </a:solidFill>
              </a:rPr>
              <a:t>2 is a factor in both the numerator and the denominator.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smtClean="0"/>
              <a:t>Subtraction with Fractions</a:t>
            </a:r>
          </a:p>
        </p:txBody>
      </p:sp>
      <p:sp>
        <p:nvSpPr>
          <p:cNvPr id="12292" name="Content Placeholder 2"/>
          <p:cNvSpPr>
            <a:spLocks noGrp="1"/>
          </p:cNvSpPr>
          <p:nvPr>
            <p:ph idx="1"/>
          </p:nvPr>
        </p:nvSpPr>
        <p:spPr>
          <a:xfrm>
            <a:off x="457200" y="1280160"/>
            <a:ext cx="8229600" cy="2377440"/>
          </a:xfrm>
          <a:solidFill>
            <a:srgbClr val="FFFFCC"/>
          </a:solidFill>
          <a:ln w="28575">
            <a:solidFill>
              <a:srgbClr val="000000"/>
            </a:solidFill>
          </a:ln>
        </p:spPr>
        <p:txBody>
          <a:bodyPr wrap="square">
            <a:noAutofit/>
          </a:bodyPr>
          <a:lstStyle/>
          <a:p>
            <a:pPr marL="463550" indent="-463550" algn="ctr">
              <a:buFont typeface="Courier New" pitchFamily="49" charset="0"/>
              <a:buNone/>
            </a:pPr>
            <a:r>
              <a:rPr lang="en-US" b="1" dirty="0" smtClean="0">
                <a:solidFill>
                  <a:srgbClr val="000000"/>
                </a:solidFill>
              </a:rPr>
              <a:t>To Subtract Two Fractions with the Same Denominator</a:t>
            </a:r>
          </a:p>
          <a:p>
            <a:pPr marL="463550" indent="-463550">
              <a:buFont typeface="Courier New" pitchFamily="49" charset="0"/>
              <a:buNone/>
            </a:pPr>
            <a:r>
              <a:rPr lang="en-US" b="1" dirty="0" smtClean="0">
                <a:solidFill>
                  <a:srgbClr val="000000"/>
                </a:solidFill>
              </a:rPr>
              <a:t>1.</a:t>
            </a:r>
            <a:r>
              <a:rPr lang="en-US" dirty="0" smtClean="0">
                <a:solidFill>
                  <a:srgbClr val="000000"/>
                </a:solidFill>
              </a:rPr>
              <a:t>	Subtract the numerators. </a:t>
            </a:r>
          </a:p>
          <a:p>
            <a:pPr marL="463550" indent="-463550">
              <a:buFont typeface="Courier New" pitchFamily="49" charset="0"/>
              <a:buNone/>
            </a:pPr>
            <a:r>
              <a:rPr lang="en-US" b="1" dirty="0" smtClean="0">
                <a:solidFill>
                  <a:srgbClr val="000000"/>
                </a:solidFill>
              </a:rPr>
              <a:t>2.</a:t>
            </a:r>
            <a:r>
              <a:rPr lang="en-US" dirty="0" smtClean="0">
                <a:solidFill>
                  <a:srgbClr val="000000"/>
                </a:solidFill>
              </a:rPr>
              <a:t>	Keep the common denominators.  </a:t>
            </a:r>
          </a:p>
          <a:p>
            <a:pPr marL="463550" indent="-463550">
              <a:buFont typeface="Courier New" pitchFamily="49" charset="0"/>
              <a:buNone/>
            </a:pPr>
            <a:r>
              <a:rPr lang="en-US" b="1" dirty="0" smtClean="0">
                <a:solidFill>
                  <a:srgbClr val="000000"/>
                </a:solidFill>
              </a:rPr>
              <a:t>3.</a:t>
            </a:r>
            <a:r>
              <a:rPr lang="en-US" dirty="0" smtClean="0">
                <a:solidFill>
                  <a:srgbClr val="000000"/>
                </a:solidFill>
              </a:rPr>
              <a:t>	Reduce if possible.</a:t>
            </a:r>
          </a:p>
        </p:txBody>
      </p:sp>
      <p:graphicFrame>
        <p:nvGraphicFramePr>
          <p:cNvPr id="12290" name="Object 2"/>
          <p:cNvGraphicFramePr>
            <a:graphicFrameLocks noChangeAspect="1"/>
          </p:cNvGraphicFramePr>
          <p:nvPr/>
        </p:nvGraphicFramePr>
        <p:xfrm>
          <a:off x="6056313" y="2133600"/>
          <a:ext cx="1930400" cy="1282700"/>
        </p:xfrm>
        <a:graphic>
          <a:graphicData uri="http://schemas.openxmlformats.org/presentationml/2006/ole">
            <mc:AlternateContent xmlns:mc="http://schemas.openxmlformats.org/markup-compatibility/2006">
              <mc:Choice xmlns:v="urn:schemas-microsoft-com:vml" Requires="v">
                <p:oleObj spid="_x0000_s12291" name="Equation" r:id="rId3" imgW="1930320" imgH="1282680" progId="Equation.DSMT4">
                  <p:embed/>
                </p:oleObj>
              </mc:Choice>
              <mc:Fallback>
                <p:oleObj name="Equation" r:id="rId3" imgW="1930320" imgH="12826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56313" y="2133600"/>
                        <a:ext cx="19304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smtClean="0"/>
              <a:t>Example 5: Subtracting Fractions</a:t>
            </a:r>
          </a:p>
        </p:txBody>
      </p:sp>
      <p:graphicFrame>
        <p:nvGraphicFramePr>
          <p:cNvPr id="2" name="Object 3"/>
          <p:cNvGraphicFramePr>
            <a:graphicFrameLocks noChangeAspect="1"/>
          </p:cNvGraphicFramePr>
          <p:nvPr/>
        </p:nvGraphicFramePr>
        <p:xfrm>
          <a:off x="522111" y="1188720"/>
          <a:ext cx="4241800" cy="838200"/>
        </p:xfrm>
        <a:graphic>
          <a:graphicData uri="http://schemas.openxmlformats.org/presentationml/2006/ole">
            <mc:AlternateContent xmlns:mc="http://schemas.openxmlformats.org/markup-compatibility/2006">
              <mc:Choice xmlns:v="urn:schemas-microsoft-com:vml" Requires="v">
                <p:oleObj spid="_x0000_s13323" name="Equation" r:id="rId3" imgW="4241520" imgH="838080" progId="Equation.DSMT4">
                  <p:embed/>
                </p:oleObj>
              </mc:Choice>
              <mc:Fallback>
                <p:oleObj name="Equation" r:id="rId3" imgW="42415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111" y="1188720"/>
                        <a:ext cx="424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522111" y="2274711"/>
          <a:ext cx="1384300" cy="304800"/>
        </p:xfrm>
        <a:graphic>
          <a:graphicData uri="http://schemas.openxmlformats.org/presentationml/2006/ole">
            <mc:AlternateContent xmlns:mc="http://schemas.openxmlformats.org/markup-compatibility/2006">
              <mc:Choice xmlns:v="urn:schemas-microsoft-com:vml" Requires="v">
                <p:oleObj spid="_x0000_s1332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111" y="2274711"/>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513645" y="2827866"/>
          <a:ext cx="1130300" cy="838200"/>
        </p:xfrm>
        <a:graphic>
          <a:graphicData uri="http://schemas.openxmlformats.org/presentationml/2006/ole">
            <mc:AlternateContent xmlns:mc="http://schemas.openxmlformats.org/markup-compatibility/2006">
              <mc:Choice xmlns:v="urn:schemas-microsoft-com:vml" Requires="v">
                <p:oleObj spid="_x0000_s13325" name="Equation" r:id="rId7" imgW="1130040" imgH="838080" progId="Equation.DSMT4">
                  <p:embed/>
                </p:oleObj>
              </mc:Choice>
              <mc:Fallback>
                <p:oleObj name="Equation" r:id="rId7" imgW="1130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645" y="2827866"/>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696155" y="2819400"/>
          <a:ext cx="1016000" cy="838200"/>
        </p:xfrm>
        <a:graphic>
          <a:graphicData uri="http://schemas.openxmlformats.org/presentationml/2006/ole">
            <mc:AlternateContent xmlns:mc="http://schemas.openxmlformats.org/markup-compatibility/2006">
              <mc:Choice xmlns:v="urn:schemas-microsoft-com:vml" Requires="v">
                <p:oleObj spid="_x0000_s13326" name="Equation" r:id="rId9" imgW="1015920" imgH="838080" progId="Equation.DSMT4">
                  <p:embed/>
                </p:oleObj>
              </mc:Choice>
              <mc:Fallback>
                <p:oleObj name="Equation" r:id="rId9" imgW="10159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96155" y="28194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748843" y="2830689"/>
          <a:ext cx="711200" cy="838200"/>
        </p:xfrm>
        <a:graphic>
          <a:graphicData uri="http://schemas.openxmlformats.org/presentationml/2006/ole">
            <mc:AlternateContent xmlns:mc="http://schemas.openxmlformats.org/markup-compatibility/2006">
              <mc:Choice xmlns:v="urn:schemas-microsoft-com:vml" Requires="v">
                <p:oleObj spid="_x0000_s13327" name="Equation" r:id="rId11" imgW="711000" imgH="838080" progId="Equation.DSMT4">
                  <p:embed/>
                </p:oleObj>
              </mc:Choice>
              <mc:Fallback>
                <p:oleObj name="Equation" r:id="rId11" imgW="711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8843" y="2830689"/>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3536950" y="2828925"/>
          <a:ext cx="850900" cy="838200"/>
        </p:xfrm>
        <a:graphic>
          <a:graphicData uri="http://schemas.openxmlformats.org/presentationml/2006/ole">
            <mc:AlternateContent xmlns:mc="http://schemas.openxmlformats.org/markup-compatibility/2006">
              <mc:Choice xmlns:v="urn:schemas-microsoft-com:vml" Requires="v">
                <p:oleObj spid="_x0000_s13328" name="Equation" r:id="rId13" imgW="850680" imgH="838080" progId="Equation.DSMT4">
                  <p:embed/>
                </p:oleObj>
              </mc:Choice>
              <mc:Fallback>
                <p:oleObj name="Equation" r:id="rId13" imgW="8506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6950" y="2828925"/>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4430889" y="2830689"/>
          <a:ext cx="533400" cy="838200"/>
        </p:xfrm>
        <a:graphic>
          <a:graphicData uri="http://schemas.openxmlformats.org/presentationml/2006/ole">
            <mc:AlternateContent xmlns:mc="http://schemas.openxmlformats.org/markup-compatibility/2006">
              <mc:Choice xmlns:v="urn:schemas-microsoft-com:vml" Requires="v">
                <p:oleObj spid="_x0000_s13329" name="Equation" r:id="rId15" imgW="533160" imgH="838080" progId="Equation.DSMT4">
                  <p:embed/>
                </p:oleObj>
              </mc:Choice>
              <mc:Fallback>
                <p:oleObj name="Equation" r:id="rId15" imgW="5331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30889" y="2830689"/>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482600" y="3962400"/>
          <a:ext cx="8178800" cy="381000"/>
        </p:xfrm>
        <a:graphic>
          <a:graphicData uri="http://schemas.openxmlformats.org/presentationml/2006/ole">
            <mc:AlternateContent xmlns:mc="http://schemas.openxmlformats.org/markup-compatibility/2006">
              <mc:Choice xmlns:v="urn:schemas-microsoft-com:vml" Requires="v">
                <p:oleObj spid="_x0000_s13330" name="Equation" r:id="rId17" imgW="8178480" imgH="380880" progId="Equation.DSMT4">
                  <p:embed/>
                </p:oleObj>
              </mc:Choice>
              <mc:Fallback>
                <p:oleObj name="Equation" r:id="rId17" imgW="8178480" imgH="3808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2600" y="3962400"/>
                        <a:ext cx="817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3766255" y="2894189"/>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9078" y="3376790"/>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Subtraction with Fractions</a:t>
            </a:r>
          </a:p>
        </p:txBody>
      </p:sp>
      <p:sp>
        <p:nvSpPr>
          <p:cNvPr id="25603"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463550" indent="-463550" algn="ctr">
              <a:buFont typeface="Courier New" pitchFamily="49" charset="0"/>
              <a:buNone/>
            </a:pPr>
            <a:r>
              <a:rPr lang="en-US" b="1" dirty="0" smtClean="0">
                <a:solidFill>
                  <a:srgbClr val="000000"/>
                </a:solidFill>
              </a:rPr>
              <a:t>To Subtract Fractions with Different Denominators</a:t>
            </a:r>
          </a:p>
          <a:p>
            <a:pPr marL="463550" indent="-463550">
              <a:buFont typeface="Courier New" pitchFamily="49" charset="0"/>
              <a:buNone/>
            </a:pPr>
            <a:r>
              <a:rPr lang="en-US" b="1" dirty="0" smtClean="0">
                <a:solidFill>
                  <a:srgbClr val="000000"/>
                </a:solidFill>
              </a:rPr>
              <a:t>1.</a:t>
            </a:r>
            <a:r>
              <a:rPr lang="en-US" dirty="0" smtClean="0">
                <a:solidFill>
                  <a:srgbClr val="000000"/>
                </a:solidFill>
              </a:rPr>
              <a:t>	Find the least common denominator (LCD). </a:t>
            </a:r>
          </a:p>
          <a:p>
            <a:pPr marL="463550" indent="-463550">
              <a:buFont typeface="Courier New" pitchFamily="49" charset="0"/>
              <a:buNone/>
            </a:pPr>
            <a:r>
              <a:rPr lang="en-US" b="1" dirty="0" smtClean="0">
                <a:solidFill>
                  <a:srgbClr val="000000"/>
                </a:solidFill>
              </a:rPr>
              <a:t>2.</a:t>
            </a:r>
            <a:r>
              <a:rPr lang="en-US" dirty="0" smtClean="0">
                <a:solidFill>
                  <a:srgbClr val="000000"/>
                </a:solidFill>
              </a:rPr>
              <a:t>	Change each fraction to an equal fraction with that denominator. </a:t>
            </a:r>
          </a:p>
          <a:p>
            <a:pPr marL="463550" indent="-463550">
              <a:buFont typeface="Courier New" pitchFamily="49" charset="0"/>
              <a:buNone/>
            </a:pPr>
            <a:r>
              <a:rPr lang="en-US" b="1" dirty="0" smtClean="0">
                <a:solidFill>
                  <a:srgbClr val="000000"/>
                </a:solidFill>
              </a:rPr>
              <a:t>3.</a:t>
            </a:r>
            <a:r>
              <a:rPr lang="en-US" dirty="0" smtClean="0">
                <a:solidFill>
                  <a:srgbClr val="000000"/>
                </a:solidFill>
              </a:rPr>
              <a:t>	Subtract the new fractions. </a:t>
            </a:r>
          </a:p>
          <a:p>
            <a:pPr marL="463550" indent="-463550">
              <a:buFont typeface="Courier New" pitchFamily="49" charset="0"/>
              <a:buNone/>
            </a:pPr>
            <a:r>
              <a:rPr lang="en-US" b="1" dirty="0" smtClean="0">
                <a:solidFill>
                  <a:srgbClr val="000000"/>
                </a:solidFill>
              </a:rPr>
              <a:t>4.</a:t>
            </a:r>
            <a:r>
              <a:rPr lang="en-US" dirty="0" smtClean="0">
                <a:solidFill>
                  <a:srgbClr val="000000"/>
                </a:solidFill>
              </a:rPr>
              <a:t>	Reduce, if possible.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p:txBody>
          <a:bodyPr>
            <a:normAutofit/>
          </a:bodyPr>
          <a:lstStyle/>
          <a:p>
            <a:r>
              <a:rPr lang="en-US" smtClean="0"/>
              <a:t>Example 6: Subtracting Fractions with Different Denominators</a:t>
            </a:r>
          </a:p>
        </p:txBody>
      </p:sp>
      <p:graphicFrame>
        <p:nvGraphicFramePr>
          <p:cNvPr id="2" name="Object 3"/>
          <p:cNvGraphicFramePr>
            <a:graphicFrameLocks noChangeAspect="1"/>
          </p:cNvGraphicFramePr>
          <p:nvPr/>
        </p:nvGraphicFramePr>
        <p:xfrm>
          <a:off x="547512" y="1280160"/>
          <a:ext cx="4254500" cy="838200"/>
        </p:xfrm>
        <a:graphic>
          <a:graphicData uri="http://schemas.openxmlformats.org/presentationml/2006/ole">
            <mc:AlternateContent xmlns:mc="http://schemas.openxmlformats.org/markup-compatibility/2006">
              <mc:Choice xmlns:v="urn:schemas-microsoft-com:vml" Requires="v">
                <p:oleObj spid="_x0000_s14345" name="Equation" r:id="rId3" imgW="4254480" imgH="838080" progId="Equation.DSMT4">
                  <p:embed/>
                </p:oleObj>
              </mc:Choice>
              <mc:Fallback>
                <p:oleObj name="Equation" r:id="rId3" imgW="4254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512" y="1280160"/>
                        <a:ext cx="425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547512" y="2209800"/>
          <a:ext cx="1384300" cy="304800"/>
        </p:xfrm>
        <a:graphic>
          <a:graphicData uri="http://schemas.openxmlformats.org/presentationml/2006/ole">
            <mc:AlternateContent xmlns:mc="http://schemas.openxmlformats.org/markup-compatibility/2006">
              <mc:Choice xmlns:v="urn:schemas-microsoft-com:vml" Requires="v">
                <p:oleObj spid="_x0000_s14346"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512" y="2209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544689" y="2873022"/>
          <a:ext cx="2362200" cy="304800"/>
        </p:xfrm>
        <a:graphic>
          <a:graphicData uri="http://schemas.openxmlformats.org/presentationml/2006/ole">
            <mc:AlternateContent xmlns:mc="http://schemas.openxmlformats.org/markup-compatibility/2006">
              <mc:Choice xmlns:v="urn:schemas-microsoft-com:vml" Requires="v">
                <p:oleObj spid="_x0000_s14347" name="Equation" r:id="rId7" imgW="2361960" imgH="304560" progId="Equation.DSMT4">
                  <p:embed/>
                </p:oleObj>
              </mc:Choice>
              <mc:Fallback>
                <p:oleObj name="Equation" r:id="rId7" imgW="236196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4689" y="2873022"/>
                        <a:ext cx="2362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995363" y="3467100"/>
          <a:ext cx="1562100" cy="1028700"/>
        </p:xfrm>
        <a:graphic>
          <a:graphicData uri="http://schemas.openxmlformats.org/presentationml/2006/ole">
            <mc:AlternateContent xmlns:mc="http://schemas.openxmlformats.org/markup-compatibility/2006">
              <mc:Choice xmlns:v="urn:schemas-microsoft-com:vml" Requires="v">
                <p:oleObj spid="_x0000_s14348" name="Equation" r:id="rId9" imgW="1562040" imgH="1028520" progId="Equation.DSMT4">
                  <p:embed/>
                </p:oleObj>
              </mc:Choice>
              <mc:Fallback>
                <p:oleObj name="Equation" r:id="rId9" imgW="156204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5363" y="3467100"/>
                        <a:ext cx="1562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2810934" y="3822699"/>
          <a:ext cx="1866900" cy="292100"/>
        </p:xfrm>
        <a:graphic>
          <a:graphicData uri="http://schemas.openxmlformats.org/presentationml/2006/ole">
            <mc:AlternateContent xmlns:mc="http://schemas.openxmlformats.org/markup-compatibility/2006">
              <mc:Choice xmlns:v="urn:schemas-microsoft-com:vml" Requires="v">
                <p:oleObj spid="_x0000_s14349" name="Equation" r:id="rId11" imgW="1866600" imgH="291960" progId="Equation.DSMT4">
                  <p:embed/>
                </p:oleObj>
              </mc:Choice>
              <mc:Fallback>
                <p:oleObj name="Equation" r:id="rId11" imgW="18666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0934" y="3822699"/>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4727222" y="3824110"/>
          <a:ext cx="812800" cy="292100"/>
        </p:xfrm>
        <a:graphic>
          <a:graphicData uri="http://schemas.openxmlformats.org/presentationml/2006/ole">
            <mc:AlternateContent xmlns:mc="http://schemas.openxmlformats.org/markup-compatibility/2006">
              <mc:Choice xmlns:v="urn:schemas-microsoft-com:vml" Requires="v">
                <p:oleObj spid="_x0000_s14350" name="Equation" r:id="rId13" imgW="812520" imgH="291960" progId="Equation.DSMT4">
                  <p:embed/>
                </p:oleObj>
              </mc:Choice>
              <mc:Fallback>
                <p:oleObj name="Equation" r:id="rId13" imgW="8125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27222" y="382411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normAutofit/>
          </a:bodyPr>
          <a:lstStyle/>
          <a:p>
            <a:r>
              <a:rPr lang="en-US" smtClean="0"/>
              <a:t>Example 6: Subtracting Fractions with Different Denominators (cont.)</a:t>
            </a:r>
          </a:p>
        </p:txBody>
      </p:sp>
      <p:sp>
        <p:nvSpPr>
          <p:cNvPr id="15365" name="Content Placeholder 2"/>
          <p:cNvSpPr>
            <a:spLocks noGrp="1"/>
          </p:cNvSpPr>
          <p:nvPr>
            <p:ph idx="1"/>
          </p:nvPr>
        </p:nvSpPr>
        <p:spPr/>
        <p:txBody>
          <a:bodyPr>
            <a:normAutofit lnSpcReduction="10000"/>
          </a:bodyPr>
          <a:lstStyle/>
          <a:p>
            <a:pPr marL="0" indent="0">
              <a:buFont typeface="Courier New" pitchFamily="49" charset="0"/>
              <a:buNone/>
              <a:tabLst>
                <a:tab pos="463550" algn="l"/>
              </a:tabLst>
            </a:pPr>
            <a:r>
              <a:rPr lang="en-US" b="1" dirty="0" smtClean="0"/>
              <a:t>b.	</a:t>
            </a:r>
            <a:r>
              <a:rPr lang="en-US" dirty="0" smtClean="0"/>
              <a:t>Find equal fractions with denominator 165, 	subtract, and reduce.</a:t>
            </a:r>
          </a:p>
          <a:p>
            <a:pPr marL="0" indent="0">
              <a:buFont typeface="Courier New" pitchFamily="49" charset="0"/>
              <a:buNone/>
              <a:tabLst>
                <a:tab pos="463550" algn="l"/>
              </a:tabLst>
            </a:pPr>
            <a:endParaRPr lang="en-US" dirty="0" smtClean="0"/>
          </a:p>
          <a:p>
            <a:pPr marL="0" indent="0">
              <a:buFont typeface="Courier New" pitchFamily="49" charset="0"/>
              <a:buNone/>
              <a:tabLst>
                <a:tab pos="463550" algn="l"/>
              </a:tabLst>
            </a:pPr>
            <a:endParaRPr lang="en-US" dirty="0" smtClean="0"/>
          </a:p>
          <a:p>
            <a:pPr marL="0" indent="0">
              <a:spcBef>
                <a:spcPts val="1800"/>
              </a:spcBef>
              <a:buFont typeface="Courier New" pitchFamily="49" charset="0"/>
              <a:buNone/>
              <a:tabLst>
                <a:tab pos="463550" algn="l"/>
              </a:tabLst>
            </a:pPr>
            <a:endParaRPr lang="en-US" dirty="0" smtClean="0"/>
          </a:p>
          <a:p>
            <a:pPr marL="0" indent="0">
              <a:buFont typeface="Courier New" pitchFamily="49" charset="0"/>
              <a:buNone/>
              <a:tabLst>
                <a:tab pos="463550" algn="l"/>
              </a:tabLst>
            </a:pPr>
            <a:endParaRPr lang="en-US" dirty="0" smtClean="0"/>
          </a:p>
          <a:p>
            <a:pPr marL="0" indent="0">
              <a:buFont typeface="Courier New" pitchFamily="49" charset="0"/>
              <a:buNone/>
              <a:tabLst>
                <a:tab pos="463550" algn="l"/>
              </a:tabLst>
            </a:pPr>
            <a:r>
              <a:rPr lang="en-US" dirty="0" smtClean="0"/>
              <a:t>The answer          does not reduce because there are no </a:t>
            </a:r>
          </a:p>
          <a:p>
            <a:pPr marL="0" indent="0">
              <a:spcBef>
                <a:spcPts val="1800"/>
              </a:spcBef>
              <a:buFont typeface="Courier New" pitchFamily="49" charset="0"/>
              <a:buNone/>
              <a:tabLst>
                <a:tab pos="463550" algn="l"/>
              </a:tabLst>
            </a:pPr>
            <a:r>
              <a:rPr lang="en-US" dirty="0" smtClean="0"/>
              <a:t>common prime factors in the numerator and denominator.  </a:t>
            </a:r>
          </a:p>
        </p:txBody>
      </p:sp>
      <p:graphicFrame>
        <p:nvGraphicFramePr>
          <p:cNvPr id="15363" name="Object 3"/>
          <p:cNvGraphicFramePr>
            <a:graphicFrameLocks noChangeAspect="1"/>
          </p:cNvGraphicFramePr>
          <p:nvPr/>
        </p:nvGraphicFramePr>
        <p:xfrm>
          <a:off x="2313517" y="3962400"/>
          <a:ext cx="596900" cy="838200"/>
        </p:xfrm>
        <a:graphic>
          <a:graphicData uri="http://schemas.openxmlformats.org/presentationml/2006/ole">
            <mc:AlternateContent xmlns:mc="http://schemas.openxmlformats.org/markup-compatibility/2006">
              <mc:Choice xmlns:v="urn:schemas-microsoft-com:vml" Requires="v">
                <p:oleObj spid="_x0000_s15370" name="Equation" r:id="rId3" imgW="596880" imgH="838080" progId="Equation.DSMT4">
                  <p:embed/>
                </p:oleObj>
              </mc:Choice>
              <mc:Fallback>
                <p:oleObj name="Equation" r:id="rId3" imgW="5968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3517" y="39624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831623" y="2246490"/>
          <a:ext cx="1143000" cy="838200"/>
        </p:xfrm>
        <a:graphic>
          <a:graphicData uri="http://schemas.openxmlformats.org/presentationml/2006/ole">
            <mc:AlternateContent xmlns:mc="http://schemas.openxmlformats.org/markup-compatibility/2006">
              <mc:Choice xmlns:v="urn:schemas-microsoft-com:vml" Requires="v">
                <p:oleObj spid="_x0000_s15371"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1623" y="224649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3019776" y="2263422"/>
          <a:ext cx="2159000" cy="838200"/>
        </p:xfrm>
        <a:graphic>
          <a:graphicData uri="http://schemas.openxmlformats.org/presentationml/2006/ole">
            <mc:AlternateContent xmlns:mc="http://schemas.openxmlformats.org/markup-compatibility/2006">
              <mc:Choice xmlns:v="urn:schemas-microsoft-com:vml" Requires="v">
                <p:oleObj spid="_x0000_s15372" name="Equation" r:id="rId7" imgW="2158920" imgH="838080" progId="Equation.DSMT4">
                  <p:embed/>
                </p:oleObj>
              </mc:Choice>
              <mc:Fallback>
                <p:oleObj name="Equation" r:id="rId7" imgW="21589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9776" y="2263422"/>
                        <a:ext cx="215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5239456" y="2252133"/>
          <a:ext cx="1358900" cy="838200"/>
        </p:xfrm>
        <a:graphic>
          <a:graphicData uri="http://schemas.openxmlformats.org/presentationml/2006/ole">
            <mc:AlternateContent xmlns:mc="http://schemas.openxmlformats.org/markup-compatibility/2006">
              <mc:Choice xmlns:v="urn:schemas-microsoft-com:vml" Requires="v">
                <p:oleObj spid="_x0000_s15373" name="Equation" r:id="rId9" imgW="1358640" imgH="838080" progId="Equation.DSMT4">
                  <p:embed/>
                </p:oleObj>
              </mc:Choice>
              <mc:Fallback>
                <p:oleObj name="Equation" r:id="rId9" imgW="13586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39456" y="2252133"/>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012723" y="3200400"/>
          <a:ext cx="876300" cy="838200"/>
        </p:xfrm>
        <a:graphic>
          <a:graphicData uri="http://schemas.openxmlformats.org/presentationml/2006/ole">
            <mc:AlternateContent xmlns:mc="http://schemas.openxmlformats.org/markup-compatibility/2006">
              <mc:Choice xmlns:v="urn:schemas-microsoft-com:vml" Requires="v">
                <p:oleObj spid="_x0000_s15374"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2723" y="32004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3900311" y="3189111"/>
          <a:ext cx="1320800" cy="838200"/>
        </p:xfrm>
        <a:graphic>
          <a:graphicData uri="http://schemas.openxmlformats.org/presentationml/2006/ole">
            <mc:AlternateContent xmlns:mc="http://schemas.openxmlformats.org/markup-compatibility/2006">
              <mc:Choice xmlns:v="urn:schemas-microsoft-com:vml" Requires="v">
                <p:oleObj spid="_x0000_s15375" name="Equation" r:id="rId13" imgW="1320480" imgH="838080" progId="Equation.DSMT4">
                  <p:embed/>
                </p:oleObj>
              </mc:Choice>
              <mc:Fallback>
                <p:oleObj name="Equation" r:id="rId13" imgW="13204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00311" y="3189111"/>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5300133" y="3191934"/>
          <a:ext cx="876300" cy="838200"/>
        </p:xfrm>
        <a:graphic>
          <a:graphicData uri="http://schemas.openxmlformats.org/presentationml/2006/ole">
            <mc:AlternateContent xmlns:mc="http://schemas.openxmlformats.org/markup-compatibility/2006">
              <mc:Choice xmlns:v="urn:schemas-microsoft-com:vml" Requires="v">
                <p:oleObj spid="_x0000_s15376" name="Equation" r:id="rId15" imgW="876240" imgH="838080" progId="Equation.DSMT4">
                  <p:embed/>
                </p:oleObj>
              </mc:Choice>
              <mc:Fallback>
                <p:oleObj name="Equation" r:id="rId15" imgW="8762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0133" y="319193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5">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65">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lnSpc>
                <a:spcPct val="80000"/>
              </a:lnSpc>
            </a:pPr>
            <a:r>
              <a:rPr lang="en-US" smtClean="0"/>
              <a:t>Objectives</a:t>
            </a:r>
          </a:p>
        </p:txBody>
      </p:sp>
      <p:sp>
        <p:nvSpPr>
          <p:cNvPr id="23555" name="Content Placeholder 2"/>
          <p:cNvSpPr>
            <a:spLocks noGrp="1"/>
          </p:cNvSpPr>
          <p:nvPr>
            <p:ph idx="1"/>
          </p:nvPr>
        </p:nvSpPr>
        <p:spPr>
          <a:xfrm>
            <a:off x="457200" y="1280160"/>
            <a:ext cx="8229600" cy="1988237"/>
          </a:xfrm>
        </p:spPr>
        <p:txBody>
          <a:bodyPr>
            <a:spAutoFit/>
          </a:bodyPr>
          <a:lstStyle/>
          <a:p>
            <a:pPr marL="457200" indent="-457200">
              <a:buFont typeface="Courier New" pitchFamily="49" charset="0"/>
              <a:buChar char="o"/>
            </a:pPr>
            <a:r>
              <a:rPr lang="en-US" dirty="0" smtClean="0"/>
              <a:t>Find the </a:t>
            </a:r>
            <a:r>
              <a:rPr lang="en-US" b="1" dirty="0" smtClean="0"/>
              <a:t>LCD</a:t>
            </a:r>
            <a:r>
              <a:rPr lang="en-US" dirty="0" smtClean="0"/>
              <a:t> (least common denominator) of a set of 	fractions.</a:t>
            </a:r>
          </a:p>
          <a:p>
            <a:pPr marL="457200" indent="-457200">
              <a:buFont typeface="Courier New" pitchFamily="49" charset="0"/>
              <a:buChar char="o"/>
            </a:pPr>
            <a:r>
              <a:rPr lang="en-US" dirty="0" smtClean="0"/>
              <a:t>Add fractions.</a:t>
            </a:r>
          </a:p>
          <a:p>
            <a:pPr marL="457200" indent="-457200">
              <a:buFont typeface="Courier New" pitchFamily="49" charset="0"/>
              <a:buChar char="o"/>
            </a:pPr>
            <a:r>
              <a:rPr lang="en-US" dirty="0" smtClean="0"/>
              <a:t>Subtract fractions.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itle 1"/>
          <p:cNvSpPr>
            <a:spLocks noGrp="1"/>
          </p:cNvSpPr>
          <p:nvPr>
            <p:ph type="title"/>
          </p:nvPr>
        </p:nvSpPr>
        <p:spPr/>
        <p:txBody>
          <a:bodyPr/>
          <a:lstStyle/>
          <a:p>
            <a:r>
              <a:rPr lang="en-US" smtClean="0"/>
              <a:t>Example 7: Applications: Budget Proportions</a:t>
            </a:r>
          </a:p>
        </p:txBody>
      </p:sp>
      <p:sp>
        <p:nvSpPr>
          <p:cNvPr id="16389" name="Content Placeholder 2"/>
          <p:cNvSpPr>
            <a:spLocks noGrp="1"/>
          </p:cNvSpPr>
          <p:nvPr>
            <p:ph idx="1"/>
          </p:nvPr>
        </p:nvSpPr>
        <p:spPr/>
        <p:txBody>
          <a:bodyPr/>
          <a:lstStyle/>
          <a:p>
            <a:pPr marL="0" indent="0">
              <a:buFont typeface="Courier New" pitchFamily="49" charset="0"/>
              <a:buNone/>
            </a:pPr>
            <a:r>
              <a:rPr lang="en-US" smtClean="0"/>
              <a:t>If Keith’s total income for the year was $48,000 and he </a:t>
            </a:r>
          </a:p>
          <a:p>
            <a:pPr marL="0" indent="0">
              <a:spcBef>
                <a:spcPts val="1800"/>
              </a:spcBef>
              <a:buFont typeface="Courier New" pitchFamily="49" charset="0"/>
              <a:buNone/>
            </a:pPr>
            <a:r>
              <a:rPr lang="en-US" smtClean="0"/>
              <a:t>spent      of his income on rent and       of his income </a:t>
            </a:r>
          </a:p>
          <a:p>
            <a:pPr marL="0" indent="0">
              <a:buFont typeface="Courier New" pitchFamily="49" charset="0"/>
              <a:buNone/>
            </a:pPr>
            <a:r>
              <a:rPr lang="en-US" smtClean="0"/>
              <a:t>on his car, what total amount did he spend on these two items?</a:t>
            </a:r>
          </a:p>
        </p:txBody>
      </p:sp>
      <p:pic>
        <p:nvPicPr>
          <p:cNvPr id="16390" name="Picture 3" descr="sample.png"/>
          <p:cNvPicPr>
            <a:picLocks noChangeAspect="1"/>
          </p:cNvPicPr>
          <p:nvPr/>
        </p:nvPicPr>
        <p:blipFill>
          <a:blip r:embed="rId3"/>
          <a:srcRect/>
          <a:stretch>
            <a:fillRect/>
          </a:stretch>
        </p:blipFill>
        <p:spPr bwMode="auto">
          <a:xfrm>
            <a:off x="2960688" y="3124200"/>
            <a:ext cx="2754312" cy="2833687"/>
          </a:xfrm>
          <a:prstGeom prst="rect">
            <a:avLst/>
          </a:prstGeom>
          <a:noFill/>
          <a:ln w="9525">
            <a:noFill/>
            <a:miter lim="800000"/>
            <a:headEnd/>
            <a:tailEnd/>
          </a:ln>
        </p:spPr>
      </p:pic>
      <p:graphicFrame>
        <p:nvGraphicFramePr>
          <p:cNvPr id="16386" name="Object 2"/>
          <p:cNvGraphicFramePr>
            <a:graphicFrameLocks noChangeAspect="1"/>
          </p:cNvGraphicFramePr>
          <p:nvPr/>
        </p:nvGraphicFramePr>
        <p:xfrm>
          <a:off x="1481667" y="1763889"/>
          <a:ext cx="254000" cy="838200"/>
        </p:xfrm>
        <a:graphic>
          <a:graphicData uri="http://schemas.openxmlformats.org/presentationml/2006/ole">
            <mc:AlternateContent xmlns:mc="http://schemas.openxmlformats.org/markup-compatibility/2006">
              <mc:Choice xmlns:v="urn:schemas-microsoft-com:vml" Requires="v">
                <p:oleObj spid="_x0000_s16388" name="Equation" r:id="rId4" imgW="253800" imgH="838080" progId="Equation.DSMT4">
                  <p:embed/>
                </p:oleObj>
              </mc:Choice>
              <mc:Fallback>
                <p:oleObj name="Equation" r:id="rId4" imgW="253800" imgH="83808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1667" y="1763889"/>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nvGraphicFramePr>
        <p:xfrm>
          <a:off x="5619574" y="1763889"/>
          <a:ext cx="419100" cy="838200"/>
        </p:xfrm>
        <a:graphic>
          <a:graphicData uri="http://schemas.openxmlformats.org/presentationml/2006/ole">
            <mc:AlternateContent xmlns:mc="http://schemas.openxmlformats.org/markup-compatibility/2006">
              <mc:Choice xmlns:v="urn:schemas-microsoft-com:vml" Requires="v">
                <p:oleObj spid="_x0000_s16389" name="Equation" r:id="rId6" imgW="419040" imgH="838080" progId="Equation.DSMT4">
                  <p:embed/>
                </p:oleObj>
              </mc:Choice>
              <mc:Fallback>
                <p:oleObj name="Equation" r:id="rId6" imgW="419040" imgH="83808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19574" y="176388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normAutofit/>
          </a:bodyPr>
          <a:lstStyle/>
          <a:p>
            <a:r>
              <a:rPr lang="en-US" smtClean="0"/>
              <a:t>Example 7: Applications: Budget Proportions (cont.)</a:t>
            </a:r>
          </a:p>
        </p:txBody>
      </p:sp>
      <p:sp>
        <p:nvSpPr>
          <p:cNvPr id="17412" name="Content Placeholder 2"/>
          <p:cNvSpPr>
            <a:spLocks noGrp="1"/>
          </p:cNvSpPr>
          <p:nvPr>
            <p:ph idx="1"/>
          </p:nvPr>
        </p:nvSpPr>
        <p:spPr/>
        <p:txBody>
          <a:bodyPr/>
          <a:lstStyle/>
          <a:p>
            <a:pPr marL="0" indent="0">
              <a:buFont typeface="Courier New" pitchFamily="49" charset="0"/>
              <a:buNone/>
            </a:pPr>
            <a:r>
              <a:rPr lang="en-US" b="1" dirty="0" smtClean="0"/>
              <a:t>Solution: </a:t>
            </a:r>
          </a:p>
          <a:p>
            <a:pPr marL="0" indent="0">
              <a:buFont typeface="Courier New" pitchFamily="49" charset="0"/>
              <a:buNone/>
            </a:pPr>
            <a:r>
              <a:rPr lang="en-US" dirty="0" smtClean="0"/>
              <a:t>We can add the two fractions and then multiply the sum by $48,000. (Or, we can multiply each fraction by $48,000, and then add the results. We will get the same answer either way.) The LCD is 15.</a:t>
            </a:r>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p:txBody>
      </p:sp>
      <p:graphicFrame>
        <p:nvGraphicFramePr>
          <p:cNvPr id="2" name="Object 3"/>
          <p:cNvGraphicFramePr>
            <a:graphicFrameLocks noChangeAspect="1"/>
          </p:cNvGraphicFramePr>
          <p:nvPr/>
        </p:nvGraphicFramePr>
        <p:xfrm>
          <a:off x="1811868" y="3733800"/>
          <a:ext cx="952500" cy="838200"/>
        </p:xfrm>
        <a:graphic>
          <a:graphicData uri="http://schemas.openxmlformats.org/presentationml/2006/ole">
            <mc:AlternateContent xmlns:mc="http://schemas.openxmlformats.org/markup-compatibility/2006">
              <mc:Choice xmlns:v="urn:schemas-microsoft-com:vml" Requires="v">
                <p:oleObj spid="_x0000_s17416" name="Equation" r:id="rId3" imgW="952200" imgH="838080" progId="Equation.DSMT4">
                  <p:embed/>
                </p:oleObj>
              </mc:Choice>
              <mc:Fallback>
                <p:oleObj name="Equation" r:id="rId3" imgW="952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1868" y="37338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796822" y="3742266"/>
          <a:ext cx="1600200" cy="838200"/>
        </p:xfrm>
        <a:graphic>
          <a:graphicData uri="http://schemas.openxmlformats.org/presentationml/2006/ole">
            <mc:AlternateContent xmlns:mc="http://schemas.openxmlformats.org/markup-compatibility/2006">
              <mc:Choice xmlns:v="urn:schemas-microsoft-com:vml" Requires="v">
                <p:oleObj spid="_x0000_s17417" name="Equation" r:id="rId5" imgW="1600200" imgH="838080" progId="Equation.DSMT4">
                  <p:embed/>
                </p:oleObj>
              </mc:Choice>
              <mc:Fallback>
                <p:oleObj name="Equation" r:id="rId5" imgW="1600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6822" y="3742266"/>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411134" y="3742266"/>
          <a:ext cx="1384300" cy="838200"/>
        </p:xfrm>
        <a:graphic>
          <a:graphicData uri="http://schemas.openxmlformats.org/presentationml/2006/ole">
            <mc:AlternateContent xmlns:mc="http://schemas.openxmlformats.org/markup-compatibility/2006">
              <mc:Choice xmlns:v="urn:schemas-microsoft-com:vml" Requires="v">
                <p:oleObj spid="_x0000_s17418" name="Equation" r:id="rId7" imgW="1384200" imgH="838080" progId="Equation.DSMT4">
                  <p:embed/>
                </p:oleObj>
              </mc:Choice>
              <mc:Fallback>
                <p:oleObj name="Equation" r:id="rId7" imgW="1384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1134" y="3742266"/>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5854700" y="3733800"/>
          <a:ext cx="698500" cy="838200"/>
        </p:xfrm>
        <a:graphic>
          <a:graphicData uri="http://schemas.openxmlformats.org/presentationml/2006/ole">
            <mc:AlternateContent xmlns:mc="http://schemas.openxmlformats.org/markup-compatibility/2006">
              <mc:Choice xmlns:v="urn:schemas-microsoft-com:vml" Requires="v">
                <p:oleObj spid="_x0000_s17419"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54700" y="3733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normAutofit/>
          </a:bodyPr>
          <a:lstStyle/>
          <a:p>
            <a:r>
              <a:rPr lang="en-US" smtClean="0"/>
              <a:t>Example 7: Applications: Budget Proportions (cont.)</a:t>
            </a:r>
          </a:p>
        </p:txBody>
      </p:sp>
      <p:sp>
        <p:nvSpPr>
          <p:cNvPr id="18436" name="Content Placeholder 2"/>
          <p:cNvSpPr>
            <a:spLocks noGrp="1"/>
          </p:cNvSpPr>
          <p:nvPr>
            <p:ph idx="1"/>
          </p:nvPr>
        </p:nvSpPr>
        <p:spPr>
          <a:xfrm>
            <a:off x="457200" y="3429000"/>
            <a:ext cx="8229600" cy="523220"/>
          </a:xfrm>
        </p:spPr>
        <p:txBody>
          <a:bodyPr>
            <a:spAutoFit/>
          </a:bodyPr>
          <a:lstStyle/>
          <a:p>
            <a:pPr marL="0" indent="0">
              <a:buFont typeface="Courier New" pitchFamily="49" charset="0"/>
              <a:buNone/>
            </a:pPr>
            <a:r>
              <a:rPr lang="en-US" dirty="0" smtClean="0"/>
              <a:t>Keith spent a total of </a:t>
            </a:r>
            <a:r>
              <a:rPr lang="en-US" dirty="0" smtClean="0">
                <a:solidFill>
                  <a:srgbClr val="FF0000"/>
                </a:solidFill>
              </a:rPr>
              <a:t>$12,800 </a:t>
            </a:r>
            <a:r>
              <a:rPr lang="en-US" dirty="0" smtClean="0"/>
              <a:t>on rent and his car.</a:t>
            </a:r>
          </a:p>
        </p:txBody>
      </p:sp>
      <p:graphicFrame>
        <p:nvGraphicFramePr>
          <p:cNvPr id="2" name="Object 3"/>
          <p:cNvGraphicFramePr>
            <a:graphicFrameLocks noChangeAspect="1"/>
          </p:cNvGraphicFramePr>
          <p:nvPr/>
        </p:nvGraphicFramePr>
        <p:xfrm>
          <a:off x="530352" y="1280160"/>
          <a:ext cx="4686300" cy="838200"/>
        </p:xfrm>
        <a:graphic>
          <a:graphicData uri="http://schemas.openxmlformats.org/presentationml/2006/ole">
            <mc:AlternateContent xmlns:mc="http://schemas.openxmlformats.org/markup-compatibility/2006">
              <mc:Choice xmlns:v="urn:schemas-microsoft-com:vml" Requires="v">
                <p:oleObj spid="_x0000_s18441" name="Equation" r:id="rId3" imgW="4686120" imgH="838080" progId="Equation.DSMT4">
                  <p:embed/>
                </p:oleObj>
              </mc:Choice>
              <mc:Fallback>
                <p:oleObj name="Equation" r:id="rId3" imgW="4686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468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1127478" y="2381074"/>
          <a:ext cx="1562100" cy="838200"/>
        </p:xfrm>
        <a:graphic>
          <a:graphicData uri="http://schemas.openxmlformats.org/presentationml/2006/ole">
            <mc:AlternateContent xmlns:mc="http://schemas.openxmlformats.org/markup-compatibility/2006">
              <mc:Choice xmlns:v="urn:schemas-microsoft-com:vml" Requires="v">
                <p:oleObj spid="_x0000_s18442" name="Equation" r:id="rId5" imgW="1562040" imgH="838080" progId="Equation.DSMT4">
                  <p:embed/>
                </p:oleObj>
              </mc:Choice>
              <mc:Fallback>
                <p:oleObj name="Equation" r:id="rId5" imgW="15620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7478" y="238107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743200" y="2650772"/>
          <a:ext cx="1346200" cy="292100"/>
        </p:xfrm>
        <a:graphic>
          <a:graphicData uri="http://schemas.openxmlformats.org/presentationml/2006/ole">
            <mc:AlternateContent xmlns:mc="http://schemas.openxmlformats.org/markup-compatibility/2006">
              <mc:Choice xmlns:v="urn:schemas-microsoft-com:vml" Requires="v">
                <p:oleObj spid="_x0000_s18443" name="Equation" r:id="rId7" imgW="1346040" imgH="291960" progId="Equation.DSMT4">
                  <p:embed/>
                </p:oleObj>
              </mc:Choice>
              <mc:Fallback>
                <p:oleObj name="Equation" r:id="rId7" imgW="13460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2650772"/>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123266" y="2665589"/>
          <a:ext cx="1295400" cy="330200"/>
        </p:xfrm>
        <a:graphic>
          <a:graphicData uri="http://schemas.openxmlformats.org/presentationml/2006/ole">
            <mc:AlternateContent xmlns:mc="http://schemas.openxmlformats.org/markup-compatibility/2006">
              <mc:Choice xmlns:v="urn:schemas-microsoft-com:vml" Requires="v">
                <p:oleObj spid="_x0000_s18444" name="Equation" r:id="rId9" imgW="1295280" imgH="330120" progId="Equation.DSMT4">
                  <p:embed/>
                </p:oleObj>
              </mc:Choice>
              <mc:Fallback>
                <p:oleObj name="Equation" r:id="rId9" imgW="129528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23266" y="2665589"/>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521178" y="3097389"/>
          <a:ext cx="101600" cy="190500"/>
        </p:xfrm>
        <a:graphic>
          <a:graphicData uri="http://schemas.openxmlformats.org/presentationml/2006/ole">
            <mc:AlternateContent xmlns:mc="http://schemas.openxmlformats.org/markup-compatibility/2006">
              <mc:Choice xmlns:v="urn:schemas-microsoft-com:vml" Requires="v">
                <p:oleObj spid="_x0000_s18445" name="Equation" r:id="rId11" imgW="101520" imgH="190440" progId="Equation.DSMT4">
                  <p:embed/>
                </p:oleObj>
              </mc:Choice>
              <mc:Fallback>
                <p:oleObj name="Equation" r:id="rId11" imgW="101520" imgH="1904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1178" y="3097389"/>
                        <a:ext cx="101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1969911" y="2362200"/>
          <a:ext cx="469900" cy="203200"/>
        </p:xfrm>
        <a:graphic>
          <a:graphicData uri="http://schemas.openxmlformats.org/presentationml/2006/ole">
            <mc:AlternateContent xmlns:mc="http://schemas.openxmlformats.org/markup-compatibility/2006">
              <mc:Choice xmlns:v="urn:schemas-microsoft-com:vml" Requires="v">
                <p:oleObj spid="_x0000_s18446" name="Equation" r:id="rId13" imgW="469800" imgH="203040" progId="Equation.DSMT4">
                  <p:embed/>
                </p:oleObj>
              </mc:Choice>
              <mc:Fallback>
                <p:oleObj name="Equation" r:id="rId13" imgW="469800" imgH="2030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69911" y="2362200"/>
                        <a:ext cx="4699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1166989" y="2939345"/>
            <a:ext cx="347133" cy="25964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1656645" y="2633133"/>
            <a:ext cx="1066800" cy="347131"/>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43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4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43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smtClean="0"/>
              <a:t>Addition with Fractions</a:t>
            </a:r>
          </a:p>
        </p:txBody>
      </p:sp>
      <p:sp>
        <p:nvSpPr>
          <p:cNvPr id="1028" name="Content Placeholder 2"/>
          <p:cNvSpPr>
            <a:spLocks noGrp="1"/>
          </p:cNvSpPr>
          <p:nvPr>
            <p:ph idx="1"/>
          </p:nvPr>
        </p:nvSpPr>
        <p:spPr>
          <a:xfrm>
            <a:off x="457200" y="1280160"/>
            <a:ext cx="8229600" cy="2910840"/>
          </a:xfrm>
          <a:solidFill>
            <a:srgbClr val="FFFFCC"/>
          </a:solidFill>
          <a:ln w="28575">
            <a:solidFill>
              <a:srgbClr val="000000"/>
            </a:solidFill>
          </a:ln>
        </p:spPr>
        <p:txBody>
          <a:bodyPr wrap="square">
            <a:noAutofit/>
          </a:bodyPr>
          <a:lstStyle/>
          <a:p>
            <a:pPr marL="463550" indent="-463550" algn="ctr">
              <a:buFont typeface="Courier New" pitchFamily="49" charset="0"/>
              <a:buNone/>
            </a:pPr>
            <a:r>
              <a:rPr lang="en-US" b="1" dirty="0" smtClean="0">
                <a:solidFill>
                  <a:srgbClr val="000000"/>
                </a:solidFill>
              </a:rPr>
              <a:t>To Add Two (or More) Fractions with the Same Denominator</a:t>
            </a:r>
          </a:p>
          <a:p>
            <a:pPr marL="463550" indent="-463550">
              <a:buFont typeface="Courier New" pitchFamily="49" charset="0"/>
              <a:buNone/>
            </a:pPr>
            <a:r>
              <a:rPr lang="en-US" b="1" dirty="0" smtClean="0">
                <a:solidFill>
                  <a:srgbClr val="000000"/>
                </a:solidFill>
              </a:rPr>
              <a:t>1.	</a:t>
            </a:r>
            <a:r>
              <a:rPr lang="en-US" dirty="0" smtClean="0">
                <a:solidFill>
                  <a:srgbClr val="000000"/>
                </a:solidFill>
              </a:rPr>
              <a:t>Add the numerators. </a:t>
            </a:r>
          </a:p>
          <a:p>
            <a:pPr marL="463550" indent="-463550">
              <a:buFont typeface="Courier New" pitchFamily="49" charset="0"/>
              <a:buNone/>
            </a:pPr>
            <a:r>
              <a:rPr lang="en-US" b="1" dirty="0" smtClean="0">
                <a:solidFill>
                  <a:srgbClr val="000000"/>
                </a:solidFill>
              </a:rPr>
              <a:t>2.	</a:t>
            </a:r>
            <a:r>
              <a:rPr lang="en-US" dirty="0" smtClean="0">
                <a:solidFill>
                  <a:srgbClr val="000000"/>
                </a:solidFill>
              </a:rPr>
              <a:t>Keep the common denominator.                         </a:t>
            </a:r>
          </a:p>
          <a:p>
            <a:pPr marL="463550" indent="-463550">
              <a:buFont typeface="Courier New" pitchFamily="49" charset="0"/>
              <a:buNone/>
            </a:pPr>
            <a:r>
              <a:rPr lang="en-US" b="1" dirty="0" smtClean="0">
                <a:solidFill>
                  <a:srgbClr val="000000"/>
                </a:solidFill>
              </a:rPr>
              <a:t>3.	</a:t>
            </a:r>
            <a:r>
              <a:rPr lang="en-US" dirty="0" smtClean="0">
                <a:solidFill>
                  <a:srgbClr val="000000"/>
                </a:solidFill>
              </a:rPr>
              <a:t>Reduce, if possible. </a:t>
            </a:r>
          </a:p>
        </p:txBody>
      </p:sp>
      <p:graphicFrame>
        <p:nvGraphicFramePr>
          <p:cNvPr id="1026" name="Object 2"/>
          <p:cNvGraphicFramePr>
            <a:graphicFrameLocks noChangeAspect="1"/>
          </p:cNvGraphicFramePr>
          <p:nvPr/>
        </p:nvGraphicFramePr>
        <p:xfrm>
          <a:off x="5813425" y="2514600"/>
          <a:ext cx="1930400" cy="1282700"/>
        </p:xfrm>
        <a:graphic>
          <a:graphicData uri="http://schemas.openxmlformats.org/presentationml/2006/ole">
            <mc:AlternateContent xmlns:mc="http://schemas.openxmlformats.org/markup-compatibility/2006">
              <mc:Choice xmlns:v="urn:schemas-microsoft-com:vml" Requires="v">
                <p:oleObj spid="_x0000_s1027" name="Equation" r:id="rId3" imgW="1930320" imgH="1282680" progId="Equation.DSMT4">
                  <p:embed/>
                </p:oleObj>
              </mc:Choice>
              <mc:Fallback>
                <p:oleObj name="Equation" r:id="rId3" imgW="1930320" imgH="12826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3425" y="2514600"/>
                        <a:ext cx="19304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r>
              <a:rPr lang="en-US" smtClean="0"/>
              <a:t>Example 1: Additions of Fractions</a:t>
            </a:r>
          </a:p>
        </p:txBody>
      </p:sp>
      <p:graphicFrame>
        <p:nvGraphicFramePr>
          <p:cNvPr id="2" name="Object 3"/>
          <p:cNvGraphicFramePr>
            <a:graphicFrameLocks noChangeAspect="1"/>
          </p:cNvGraphicFramePr>
          <p:nvPr/>
        </p:nvGraphicFramePr>
        <p:xfrm>
          <a:off x="524934" y="1280160"/>
          <a:ext cx="787400" cy="838200"/>
        </p:xfrm>
        <a:graphic>
          <a:graphicData uri="http://schemas.openxmlformats.org/presentationml/2006/ole">
            <mc:AlternateContent xmlns:mc="http://schemas.openxmlformats.org/markup-compatibility/2006">
              <mc:Choice xmlns:v="urn:schemas-microsoft-com:vml" Requires="v">
                <p:oleObj spid="_x0000_s2054" name="Equation" r:id="rId3" imgW="787320" imgH="838080" progId="Equation.DSMT4">
                  <p:embed/>
                </p:oleObj>
              </mc:Choice>
              <mc:Fallback>
                <p:oleObj name="Equation" r:id="rId3" imgW="7873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4934" y="128016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360311" y="1280160"/>
          <a:ext cx="990600" cy="838200"/>
        </p:xfrm>
        <a:graphic>
          <a:graphicData uri="http://schemas.openxmlformats.org/presentationml/2006/ole">
            <mc:AlternateContent xmlns:mc="http://schemas.openxmlformats.org/markup-compatibility/2006">
              <mc:Choice xmlns:v="urn:schemas-microsoft-com:vml" Requires="v">
                <p:oleObj spid="_x0000_s2055" name="Equation" r:id="rId5" imgW="990360" imgH="838080" progId="Equation.DSMT4">
                  <p:embed/>
                </p:oleObj>
              </mc:Choice>
              <mc:Fallback>
                <p:oleObj name="Equation" r:id="rId5" imgW="9903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60311" y="128016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27111" y="1280160"/>
          <a:ext cx="533400" cy="838200"/>
        </p:xfrm>
        <a:graphic>
          <a:graphicData uri="http://schemas.openxmlformats.org/presentationml/2006/ole">
            <mc:AlternateContent xmlns:mc="http://schemas.openxmlformats.org/markup-compatibility/2006">
              <mc:Choice xmlns:v="urn:schemas-microsoft-com:vml" Requires="v">
                <p:oleObj spid="_x0000_s2056" name="Equation" r:id="rId7" imgW="533160" imgH="838080" progId="Equation.DSMT4">
                  <p:embed/>
                </p:oleObj>
              </mc:Choice>
              <mc:Fallback>
                <p:oleObj name="Equation" r:id="rId7" imgW="533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7111" y="128016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lstStyle/>
          <a:p>
            <a:r>
              <a:rPr lang="en-US" smtClean="0"/>
              <a:t>Example 2: Additions of Fractions</a:t>
            </a:r>
          </a:p>
        </p:txBody>
      </p:sp>
      <p:graphicFrame>
        <p:nvGraphicFramePr>
          <p:cNvPr id="2" name="Object 3"/>
          <p:cNvGraphicFramePr>
            <a:graphicFrameLocks noChangeAspect="1"/>
          </p:cNvGraphicFramePr>
          <p:nvPr/>
        </p:nvGraphicFramePr>
        <p:xfrm>
          <a:off x="558800" y="1280160"/>
          <a:ext cx="1803400" cy="838200"/>
        </p:xfrm>
        <a:graphic>
          <a:graphicData uri="http://schemas.openxmlformats.org/presentationml/2006/ole">
            <mc:AlternateContent xmlns:mc="http://schemas.openxmlformats.org/markup-compatibility/2006">
              <mc:Choice xmlns:v="urn:schemas-microsoft-com:vml" Requires="v">
                <p:oleObj spid="_x0000_s3078" name="Equation" r:id="rId3" imgW="1803240" imgH="838080" progId="Equation.DSMT4">
                  <p:embed/>
                </p:oleObj>
              </mc:Choice>
              <mc:Fallback>
                <p:oleObj name="Equation" r:id="rId3" imgW="18032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28016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2396067" y="1280160"/>
          <a:ext cx="1447800" cy="838200"/>
        </p:xfrm>
        <a:graphic>
          <a:graphicData uri="http://schemas.openxmlformats.org/presentationml/2006/ole">
            <mc:AlternateContent xmlns:mc="http://schemas.openxmlformats.org/markup-compatibility/2006">
              <mc:Choice xmlns:v="urn:schemas-microsoft-com:vml" Requires="v">
                <p:oleObj spid="_x0000_s3079" name="Equation" r:id="rId5" imgW="1447560" imgH="838080" progId="Equation.DSMT4">
                  <p:embed/>
                </p:oleObj>
              </mc:Choice>
              <mc:Fallback>
                <p:oleObj name="Equation" r:id="rId5" imgW="14475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6067" y="128016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908778" y="1280160"/>
          <a:ext cx="698500" cy="838200"/>
        </p:xfrm>
        <a:graphic>
          <a:graphicData uri="http://schemas.openxmlformats.org/presentationml/2006/ole">
            <mc:AlternateContent xmlns:mc="http://schemas.openxmlformats.org/markup-compatibility/2006">
              <mc:Choice xmlns:v="urn:schemas-microsoft-com:vml" Requires="v">
                <p:oleObj spid="_x0000_s3080" name="Equation" r:id="rId7" imgW="698400" imgH="838080" progId="Equation.DSMT4">
                  <p:embed/>
                </p:oleObj>
              </mc:Choice>
              <mc:Fallback>
                <p:oleObj name="Equation" r:id="rId7" imgW="698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8778" y="128016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Addition with Fractions</a:t>
            </a:r>
          </a:p>
        </p:txBody>
      </p:sp>
      <p:sp>
        <p:nvSpPr>
          <p:cNvPr id="24579"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463550" indent="-463550" algn="ctr">
              <a:buFont typeface="Courier New" pitchFamily="49" charset="0"/>
              <a:buNone/>
            </a:pPr>
            <a:r>
              <a:rPr lang="en-US" b="1" dirty="0" smtClean="0">
                <a:solidFill>
                  <a:srgbClr val="000000"/>
                </a:solidFill>
              </a:rPr>
              <a:t>To Add Fractions with Different Denominators:</a:t>
            </a:r>
          </a:p>
          <a:p>
            <a:pPr marL="463550" indent="-463550">
              <a:buFont typeface="Courier New" pitchFamily="49" charset="0"/>
              <a:buNone/>
            </a:pPr>
            <a:r>
              <a:rPr lang="en-US" b="1" dirty="0" smtClean="0">
                <a:solidFill>
                  <a:srgbClr val="000000"/>
                </a:solidFill>
              </a:rPr>
              <a:t>1.	</a:t>
            </a:r>
            <a:r>
              <a:rPr lang="en-US" dirty="0" smtClean="0">
                <a:solidFill>
                  <a:srgbClr val="000000"/>
                </a:solidFill>
              </a:rPr>
              <a:t>Find the least common denominator (LCD). </a:t>
            </a:r>
          </a:p>
          <a:p>
            <a:pPr marL="463550" indent="-463550">
              <a:buFont typeface="Courier New" pitchFamily="49" charset="0"/>
              <a:buNone/>
            </a:pPr>
            <a:r>
              <a:rPr lang="en-US" b="1" dirty="0" smtClean="0">
                <a:solidFill>
                  <a:srgbClr val="000000"/>
                </a:solidFill>
              </a:rPr>
              <a:t>2.	</a:t>
            </a:r>
            <a:r>
              <a:rPr lang="en-US" dirty="0" smtClean="0">
                <a:solidFill>
                  <a:srgbClr val="000000"/>
                </a:solidFill>
              </a:rPr>
              <a:t>Change each fraction into an equivalent fraction with that denominator. </a:t>
            </a:r>
          </a:p>
          <a:p>
            <a:pPr marL="463550" indent="-463550">
              <a:buFont typeface="Courier New" pitchFamily="49" charset="0"/>
              <a:buNone/>
            </a:pPr>
            <a:r>
              <a:rPr lang="en-US" b="1" dirty="0" smtClean="0">
                <a:solidFill>
                  <a:srgbClr val="000000"/>
                </a:solidFill>
              </a:rPr>
              <a:t>3.	</a:t>
            </a:r>
            <a:r>
              <a:rPr lang="en-US" dirty="0" smtClean="0">
                <a:solidFill>
                  <a:srgbClr val="000000"/>
                </a:solidFill>
              </a:rPr>
              <a:t>Add the new fractions. </a:t>
            </a:r>
          </a:p>
          <a:p>
            <a:pPr marL="463550" indent="-463550">
              <a:buFont typeface="Courier New" pitchFamily="49" charset="0"/>
              <a:buNone/>
            </a:pPr>
            <a:r>
              <a:rPr lang="en-US" b="1" dirty="0" smtClean="0">
                <a:solidFill>
                  <a:srgbClr val="000000"/>
                </a:solidFill>
              </a:rPr>
              <a:t>4.	</a:t>
            </a:r>
            <a:r>
              <a:rPr lang="en-US" dirty="0" smtClean="0">
                <a:solidFill>
                  <a:srgbClr val="000000"/>
                </a:solidFill>
              </a:rPr>
              <a:t>Reduce, if possible.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normAutofit/>
          </a:bodyPr>
          <a:lstStyle/>
          <a:p>
            <a:r>
              <a:rPr lang="en-US" smtClean="0"/>
              <a:t>Example 3: Adding Fractions with Different Denominators</a:t>
            </a:r>
          </a:p>
        </p:txBody>
      </p:sp>
      <p:sp>
        <p:nvSpPr>
          <p:cNvPr id="6" name="Content Placeholder 5"/>
          <p:cNvSpPr>
            <a:spLocks noGrp="1"/>
          </p:cNvSpPr>
          <p:nvPr>
            <p:ph idx="1"/>
          </p:nvPr>
        </p:nvSpPr>
        <p:spPr>
          <a:xfrm>
            <a:off x="457200" y="1280160"/>
            <a:ext cx="8229600" cy="4985980"/>
          </a:xfrm>
        </p:spPr>
        <p:txBody>
          <a:bodyPr>
            <a:spAutoFit/>
          </a:bodyPr>
          <a:lstStyle/>
          <a:p>
            <a:pPr>
              <a:spcBef>
                <a:spcPct val="0"/>
              </a:spcBef>
              <a:tabLst>
                <a:tab pos="463550" algn="l"/>
              </a:tabLst>
            </a:pPr>
            <a:r>
              <a:rPr lang="en-US" dirty="0" smtClean="0"/>
              <a:t>Find the sum: </a:t>
            </a:r>
          </a:p>
          <a:p>
            <a:pPr>
              <a:spcBef>
                <a:spcPct val="0"/>
              </a:spcBef>
              <a:tabLst>
                <a:tab pos="463550" algn="l"/>
              </a:tabLst>
            </a:pPr>
            <a:r>
              <a:rPr lang="en-US" b="1" dirty="0" smtClean="0"/>
              <a:t>Solution: </a:t>
            </a:r>
          </a:p>
          <a:p>
            <a:pPr>
              <a:spcBef>
                <a:spcPct val="0"/>
              </a:spcBef>
              <a:tabLst>
                <a:tab pos="463550" algn="l"/>
              </a:tabLst>
            </a:pPr>
            <a:r>
              <a:rPr lang="en-US" b="1" dirty="0" smtClean="0"/>
              <a:t>a.	</a:t>
            </a:r>
            <a:r>
              <a:rPr lang="en-US" dirty="0" smtClean="0"/>
              <a:t>Find the LCD. Remember that the least common 	denominator (LCD) is the least common multiple 	(LCM) of the denominators.</a:t>
            </a:r>
          </a:p>
          <a:p>
            <a:pPr>
              <a:spcBef>
                <a:spcPct val="0"/>
              </a:spcBef>
              <a:tabLst>
                <a:tab pos="463550" algn="l"/>
              </a:tabLst>
            </a:pPr>
            <a:endParaRPr lang="en-US" dirty="0" smtClean="0"/>
          </a:p>
          <a:p>
            <a:pPr>
              <a:spcBef>
                <a:spcPct val="0"/>
              </a:spcBef>
              <a:tabLst>
                <a:tab pos="463550" algn="l"/>
              </a:tabLst>
            </a:pPr>
            <a:endParaRPr lang="en-US" dirty="0" smtClean="0"/>
          </a:p>
          <a:p>
            <a:pPr>
              <a:spcBef>
                <a:spcPts val="600"/>
              </a:spcBef>
              <a:tabLst>
                <a:tab pos="463550" algn="l"/>
              </a:tabLst>
            </a:pPr>
            <a:r>
              <a:rPr lang="en-US" dirty="0" smtClean="0"/>
              <a:t>Note: You might not need to use prime factorizations to find the LCD. If the denominators are numbers that are familiar to you, then you might be able to find the LCD simply by inspection.</a:t>
            </a:r>
            <a:endParaRPr lang="en-US" dirty="0"/>
          </a:p>
        </p:txBody>
      </p:sp>
      <p:graphicFrame>
        <p:nvGraphicFramePr>
          <p:cNvPr id="4098" name="Object 2"/>
          <p:cNvGraphicFramePr>
            <a:graphicFrameLocks noChangeAspect="1"/>
          </p:cNvGraphicFramePr>
          <p:nvPr/>
        </p:nvGraphicFramePr>
        <p:xfrm>
          <a:off x="2514600" y="1131711"/>
          <a:ext cx="1066800" cy="838200"/>
        </p:xfrm>
        <a:graphic>
          <a:graphicData uri="http://schemas.openxmlformats.org/presentationml/2006/ole">
            <mc:AlternateContent xmlns:mc="http://schemas.openxmlformats.org/markup-compatibility/2006">
              <mc:Choice xmlns:v="urn:schemas-microsoft-com:vml" Requires="v">
                <p:oleObj spid="_x0000_s4101" name="Equation" r:id="rId3" imgW="1066680" imgH="838080" progId="Equation.DSMT4">
                  <p:embed/>
                </p:oleObj>
              </mc:Choice>
              <mc:Fallback>
                <p:oleObj name="Equation" r:id="rId3" imgW="10666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131711"/>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2514600" y="3429000"/>
          <a:ext cx="1701800" cy="1028700"/>
        </p:xfrm>
        <a:graphic>
          <a:graphicData uri="http://schemas.openxmlformats.org/presentationml/2006/ole">
            <mc:AlternateContent xmlns:mc="http://schemas.openxmlformats.org/markup-compatibility/2006">
              <mc:Choice xmlns:v="urn:schemas-microsoft-com:vml" Requires="v">
                <p:oleObj spid="_x0000_s4102" name="Equation" r:id="rId5" imgW="1701720" imgH="1028520" progId="Equation.DSMT4">
                  <p:embed/>
                </p:oleObj>
              </mc:Choice>
              <mc:Fallback>
                <p:oleObj name="Equation" r:id="rId5" imgW="1701720" imgH="10285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429000"/>
                        <a:ext cx="1701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4267200" y="3797300"/>
          <a:ext cx="2730500" cy="292100"/>
        </p:xfrm>
        <a:graphic>
          <a:graphicData uri="http://schemas.openxmlformats.org/presentationml/2006/ole">
            <mc:AlternateContent xmlns:mc="http://schemas.openxmlformats.org/markup-compatibility/2006">
              <mc:Choice xmlns:v="urn:schemas-microsoft-com:vml" Requires="v">
                <p:oleObj spid="_x0000_s4103" name="Equation" r:id="rId7" imgW="2730240" imgH="291960" progId="Equation.DSMT4">
                  <p:embed/>
                </p:oleObj>
              </mc:Choice>
              <mc:Fallback>
                <p:oleObj name="Equation" r:id="rId7" imgW="273024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67200" y="3797300"/>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normAutofit/>
          </a:bodyPr>
          <a:lstStyle/>
          <a:p>
            <a:r>
              <a:rPr lang="en-US" smtClean="0"/>
              <a:t>Example 3: Adding Fractions with Different Denominators (cont.)</a:t>
            </a:r>
          </a:p>
        </p:txBody>
      </p:sp>
      <p:graphicFrame>
        <p:nvGraphicFramePr>
          <p:cNvPr id="2" name="Object 3"/>
          <p:cNvGraphicFramePr>
            <a:graphicFrameLocks noChangeAspect="1"/>
          </p:cNvGraphicFramePr>
          <p:nvPr/>
        </p:nvGraphicFramePr>
        <p:xfrm>
          <a:off x="531989" y="1295400"/>
          <a:ext cx="6718300" cy="1028700"/>
        </p:xfrm>
        <a:graphic>
          <a:graphicData uri="http://schemas.openxmlformats.org/presentationml/2006/ole">
            <mc:AlternateContent xmlns:mc="http://schemas.openxmlformats.org/markup-compatibility/2006">
              <mc:Choice xmlns:v="urn:schemas-microsoft-com:vml" Requires="v">
                <p:oleObj spid="_x0000_s5132" name="Equation" r:id="rId3" imgW="6717960" imgH="1028520" progId="Equation.DSMT4">
                  <p:embed/>
                </p:oleObj>
              </mc:Choice>
              <mc:Fallback>
                <p:oleObj name="Equation" r:id="rId3" imgW="671796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989" y="1295400"/>
                        <a:ext cx="6718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013178" y="2514600"/>
          <a:ext cx="266700" cy="838200"/>
        </p:xfrm>
        <a:graphic>
          <a:graphicData uri="http://schemas.openxmlformats.org/presentationml/2006/ole">
            <mc:AlternateContent xmlns:mc="http://schemas.openxmlformats.org/markup-compatibility/2006">
              <mc:Choice xmlns:v="urn:schemas-microsoft-com:vml" Requires="v">
                <p:oleObj spid="_x0000_s5133" name="Equation" r:id="rId5" imgW="266400" imgH="838080" progId="Equation.DSMT4">
                  <p:embed/>
                </p:oleObj>
              </mc:Choice>
              <mc:Fallback>
                <p:oleObj name="Equation" r:id="rId5" imgW="266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3178" y="25146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295400" y="2534355"/>
          <a:ext cx="914400" cy="838200"/>
        </p:xfrm>
        <a:graphic>
          <a:graphicData uri="http://schemas.openxmlformats.org/presentationml/2006/ole">
            <mc:AlternateContent xmlns:mc="http://schemas.openxmlformats.org/markup-compatibility/2006">
              <mc:Choice xmlns:v="urn:schemas-microsoft-com:vml" Requires="v">
                <p:oleObj spid="_x0000_s5134" name="Equation" r:id="rId7" imgW="914400" imgH="838080" progId="Equation.DSMT4">
                  <p:embed/>
                </p:oleObj>
              </mc:Choice>
              <mc:Fallback>
                <p:oleObj name="Equation" r:id="rId7" imgW="914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2534355"/>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252133" y="2523066"/>
          <a:ext cx="723900" cy="838200"/>
        </p:xfrm>
        <a:graphic>
          <a:graphicData uri="http://schemas.openxmlformats.org/presentationml/2006/ole">
            <mc:AlternateContent xmlns:mc="http://schemas.openxmlformats.org/markup-compatibility/2006">
              <mc:Choice xmlns:v="urn:schemas-microsoft-com:vml" Requires="v">
                <p:oleObj spid="_x0000_s5135" name="Equation" r:id="rId9" imgW="723600" imgH="838080" progId="Equation.DSMT4">
                  <p:embed/>
                </p:oleObj>
              </mc:Choice>
              <mc:Fallback>
                <p:oleObj name="Equation" r:id="rId9" imgW="723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52133" y="2523066"/>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0489" y="2644422"/>
          <a:ext cx="3479800" cy="622300"/>
        </p:xfrm>
        <a:graphic>
          <a:graphicData uri="http://schemas.openxmlformats.org/presentationml/2006/ole">
            <mc:AlternateContent xmlns:mc="http://schemas.openxmlformats.org/markup-compatibility/2006">
              <mc:Choice xmlns:v="urn:schemas-microsoft-com:vml" Requires="v">
                <p:oleObj spid="_x0000_s5136" name="Equation" r:id="rId11" imgW="3479760" imgH="622080" progId="Equation.DSMT4">
                  <p:embed/>
                </p:oleObj>
              </mc:Choice>
              <mc:Fallback>
                <p:oleObj name="Equation" r:id="rId11" imgW="3479760" imgH="622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0489" y="2644422"/>
                        <a:ext cx="34798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774722" y="3579989"/>
          <a:ext cx="3594100" cy="622300"/>
        </p:xfrm>
        <a:graphic>
          <a:graphicData uri="http://schemas.openxmlformats.org/presentationml/2006/ole">
            <mc:AlternateContent xmlns:mc="http://schemas.openxmlformats.org/markup-compatibility/2006">
              <mc:Choice xmlns:v="urn:schemas-microsoft-com:vml" Requires="v">
                <p:oleObj spid="_x0000_s5137" name="Equation" r:id="rId13" imgW="3593880" imgH="622080" progId="Equation.DSMT4">
                  <p:embed/>
                </p:oleObj>
              </mc:Choice>
              <mc:Fallback>
                <p:oleObj name="Equation" r:id="rId13" imgW="3593880" imgH="622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722" y="3579989"/>
                        <a:ext cx="35941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1001889" y="3471333"/>
          <a:ext cx="419100" cy="838200"/>
        </p:xfrm>
        <a:graphic>
          <a:graphicData uri="http://schemas.openxmlformats.org/presentationml/2006/ole">
            <mc:AlternateContent xmlns:mc="http://schemas.openxmlformats.org/markup-compatibility/2006">
              <mc:Choice xmlns:v="urn:schemas-microsoft-com:vml" Requires="v">
                <p:oleObj spid="_x0000_s5138" name="Equation" r:id="rId15" imgW="419040" imgH="838080" progId="Equation.DSMT4">
                  <p:embed/>
                </p:oleObj>
              </mc:Choice>
              <mc:Fallback>
                <p:oleObj name="Equation" r:id="rId15" imgW="4190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01889" y="3471333"/>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1464735" y="3462867"/>
          <a:ext cx="1066800" cy="838200"/>
        </p:xfrm>
        <a:graphic>
          <a:graphicData uri="http://schemas.openxmlformats.org/presentationml/2006/ole">
            <mc:AlternateContent xmlns:mc="http://schemas.openxmlformats.org/markup-compatibility/2006">
              <mc:Choice xmlns:v="urn:schemas-microsoft-com:vml" Requires="v">
                <p:oleObj spid="_x0000_s5139" name="Equation" r:id="rId17" imgW="1066680" imgH="838080" progId="Equation.DSMT4">
                  <p:embed/>
                </p:oleObj>
              </mc:Choice>
              <mc:Fallback>
                <p:oleObj name="Equation" r:id="rId17" imgW="106668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64735" y="3462867"/>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2559756" y="3460044"/>
          <a:ext cx="723900" cy="838200"/>
        </p:xfrm>
        <a:graphic>
          <a:graphicData uri="http://schemas.openxmlformats.org/presentationml/2006/ole">
            <mc:AlternateContent xmlns:mc="http://schemas.openxmlformats.org/markup-compatibility/2006">
              <mc:Choice xmlns:v="urn:schemas-microsoft-com:vml" Requires="v">
                <p:oleObj spid="_x0000_s5140" name="Equation" r:id="rId19" imgW="723600" imgH="838080" progId="Equation.DSMT4">
                  <p:embed/>
                </p:oleObj>
              </mc:Choice>
              <mc:Fallback>
                <p:oleObj name="Equation" r:id="rId19" imgW="7236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59756" y="3460044"/>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normAutofit/>
          </a:bodyPr>
          <a:lstStyle/>
          <a:p>
            <a:r>
              <a:rPr lang="en-US" smtClean="0"/>
              <a:t>Example 3: Adding Fractions with Different Denominators (cont.)</a:t>
            </a:r>
          </a:p>
        </p:txBody>
      </p:sp>
      <p:graphicFrame>
        <p:nvGraphicFramePr>
          <p:cNvPr id="2" name="Object 3"/>
          <p:cNvGraphicFramePr>
            <a:graphicFrameLocks noChangeAspect="1"/>
          </p:cNvGraphicFramePr>
          <p:nvPr/>
        </p:nvGraphicFramePr>
        <p:xfrm>
          <a:off x="530352" y="1280160"/>
          <a:ext cx="1066800" cy="304800"/>
        </p:xfrm>
        <a:graphic>
          <a:graphicData uri="http://schemas.openxmlformats.org/presentationml/2006/ole">
            <mc:AlternateContent xmlns:mc="http://schemas.openxmlformats.org/markup-compatibility/2006">
              <mc:Choice xmlns:v="urn:schemas-microsoft-com:vml" Requires="v">
                <p:oleObj spid="_x0000_s6153" name="Equation" r:id="rId3" imgW="1066680" imgH="304560" progId="Equation.DSMT4">
                  <p:embed/>
                </p:oleObj>
              </mc:Choice>
              <mc:Fallback>
                <p:oleObj name="Equation" r:id="rId3" imgW="106668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001889" y="1840089"/>
          <a:ext cx="965200" cy="838200"/>
        </p:xfrm>
        <a:graphic>
          <a:graphicData uri="http://schemas.openxmlformats.org/presentationml/2006/ole">
            <mc:AlternateContent xmlns:mc="http://schemas.openxmlformats.org/markup-compatibility/2006">
              <mc:Choice xmlns:v="urn:schemas-microsoft-com:vml" Requires="v">
                <p:oleObj spid="_x0000_s6154" name="Equation" r:id="rId5" imgW="965160" imgH="838080" progId="Equation.DSMT4">
                  <p:embed/>
                </p:oleObj>
              </mc:Choice>
              <mc:Fallback>
                <p:oleObj name="Equation" r:id="rId5" imgW="9651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1889" y="1840089"/>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012244" y="1831623"/>
          <a:ext cx="1435100" cy="838200"/>
        </p:xfrm>
        <a:graphic>
          <a:graphicData uri="http://schemas.openxmlformats.org/presentationml/2006/ole">
            <mc:AlternateContent xmlns:mc="http://schemas.openxmlformats.org/markup-compatibility/2006">
              <mc:Choice xmlns:v="urn:schemas-microsoft-com:vml" Requires="v">
                <p:oleObj spid="_x0000_s6155" name="Equation" r:id="rId7" imgW="1434960" imgH="838080" progId="Equation.DSMT4">
                  <p:embed/>
                </p:oleObj>
              </mc:Choice>
              <mc:Fallback>
                <p:oleObj name="Equation" r:id="rId7" imgW="14349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2244" y="1831623"/>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482622" y="1828800"/>
          <a:ext cx="1193800" cy="838200"/>
        </p:xfrm>
        <a:graphic>
          <a:graphicData uri="http://schemas.openxmlformats.org/presentationml/2006/ole">
            <mc:AlternateContent xmlns:mc="http://schemas.openxmlformats.org/markup-compatibility/2006">
              <mc:Choice xmlns:v="urn:schemas-microsoft-com:vml" Requires="v">
                <p:oleObj spid="_x0000_s6156" name="Equation" r:id="rId9" imgW="1193760" imgH="838080" progId="Equation.DSMT4">
                  <p:embed/>
                </p:oleObj>
              </mc:Choice>
              <mc:Fallback>
                <p:oleObj name="Equation" r:id="rId9" imgW="1193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82622" y="1828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706055" y="1828800"/>
          <a:ext cx="723900" cy="838200"/>
        </p:xfrm>
        <a:graphic>
          <a:graphicData uri="http://schemas.openxmlformats.org/presentationml/2006/ole">
            <mc:AlternateContent xmlns:mc="http://schemas.openxmlformats.org/markup-compatibility/2006">
              <mc:Choice xmlns:v="urn:schemas-microsoft-com:vml" Requires="v">
                <p:oleObj spid="_x0000_s6157" name="Equation" r:id="rId11" imgW="723600" imgH="838080" progId="Equation.DSMT4">
                  <p:embed/>
                </p:oleObj>
              </mc:Choice>
              <mc:Fallback>
                <p:oleObj name="Equation" r:id="rId11" imgW="7236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06055" y="18288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30352" y="2895600"/>
          <a:ext cx="7835900" cy="1333500"/>
        </p:xfrm>
        <a:graphic>
          <a:graphicData uri="http://schemas.openxmlformats.org/presentationml/2006/ole">
            <mc:AlternateContent xmlns:mc="http://schemas.openxmlformats.org/markup-compatibility/2006">
              <mc:Choice xmlns:v="urn:schemas-microsoft-com:vml" Requires="v">
                <p:oleObj spid="_x0000_s6158" name="Equation" r:id="rId13" imgW="7835760" imgH="1333440" progId="Equation.DSMT4">
                  <p:embed/>
                </p:oleObj>
              </mc:Choice>
              <mc:Fallback>
                <p:oleObj name="Equation" r:id="rId13" imgW="7835760" imgH="1333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2895600"/>
                        <a:ext cx="78359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386</Words>
  <Application>Microsoft Office PowerPoint</Application>
  <PresentationFormat>On-screen Show (4:3)</PresentationFormat>
  <Paragraphs>81</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Calibri</vt:lpstr>
      <vt:lpstr>Courier New</vt:lpstr>
      <vt:lpstr>Arial</vt:lpstr>
      <vt:lpstr>Office Theme</vt:lpstr>
      <vt:lpstr>Equation</vt:lpstr>
      <vt:lpstr>Section R.4</vt:lpstr>
      <vt:lpstr>Objectives</vt:lpstr>
      <vt:lpstr>Addition with Fractions</vt:lpstr>
      <vt:lpstr>Example 1: Additions of Fractions</vt:lpstr>
      <vt:lpstr>Example 2: Additions of Fractions</vt:lpstr>
      <vt:lpstr>Addition with Fractions</vt:lpstr>
      <vt:lpstr>Example 3: Adding Fractions with Different Denominators</vt:lpstr>
      <vt:lpstr>Example 3: Adding Fractions with Different Denominators (cont.)</vt:lpstr>
      <vt:lpstr>Example 3: Adding Fractions with Different Denominators (cont.)</vt:lpstr>
      <vt:lpstr>Example 4: Adding Fractions with Different Denominators</vt:lpstr>
      <vt:lpstr>Example 4: Adding Fractions with Different Denominators (cont.)</vt:lpstr>
      <vt:lpstr>Example 4: Adding Fractions with Different Denominators (cont.)</vt:lpstr>
      <vt:lpstr>Addition with Fractions</vt:lpstr>
      <vt:lpstr>Addition with Fractions</vt:lpstr>
      <vt:lpstr>Subtraction with Fractions</vt:lpstr>
      <vt:lpstr>Example 5: Subtracting Fractions</vt:lpstr>
      <vt:lpstr>Subtraction with Fractions</vt:lpstr>
      <vt:lpstr>Example 6: Subtracting Fractions with Different Denominators</vt:lpstr>
      <vt:lpstr>Example 6: Subtracting Fractions with Different Denominators (cont.)</vt:lpstr>
      <vt:lpstr>Example 7: Applications: Budget Proportions</vt:lpstr>
      <vt:lpstr>Example 7: Applications: Budget Proportions (cont.)</vt:lpstr>
      <vt:lpstr>Example 7: Applications: Budget Proportions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69</cp:revision>
  <dcterms:created xsi:type="dcterms:W3CDTF">2013-04-26T14:43:13Z</dcterms:created>
  <dcterms:modified xsi:type="dcterms:W3CDTF">2017-08-02T12:52:09Z</dcterms:modified>
</cp:coreProperties>
</file>