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0"/>
  </p:notesMasterIdLst>
  <p:handoutMasterIdLst>
    <p:handoutMasterId r:id="rId41"/>
  </p:handoutMasterIdLst>
  <p:sldIdLst>
    <p:sldId id="256" r:id="rId2"/>
    <p:sldId id="258" r:id="rId3"/>
    <p:sldId id="259" r:id="rId4"/>
    <p:sldId id="295"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Lst>
  <p:sldSz cx="9144000" cy="6858000" type="screen4x3"/>
  <p:notesSz cx="6858000" cy="9144000"/>
  <p:embeddedFontLst>
    <p:embeddedFont>
      <p:font typeface="Calibri" panose="020F0502020204030204" pitchFamily="34" charset="0"/>
      <p:regular r:id="rId42"/>
      <p:bold r:id="rId43"/>
      <p:italic r:id="rId44"/>
      <p:boldItalic r:id="rId4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870"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1.fntdata"/><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2.fntdata"/><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75.wmf"/><Relationship Id="rId3" Type="http://schemas.openxmlformats.org/officeDocument/2006/relationships/image" Target="../media/image70.wmf"/><Relationship Id="rId7" Type="http://schemas.openxmlformats.org/officeDocument/2006/relationships/image" Target="../media/image74.wmf"/><Relationship Id="rId2" Type="http://schemas.openxmlformats.org/officeDocument/2006/relationships/image" Target="../media/image69.wmf"/><Relationship Id="rId1" Type="http://schemas.openxmlformats.org/officeDocument/2006/relationships/image" Target="../media/image68.wmf"/><Relationship Id="rId6" Type="http://schemas.openxmlformats.org/officeDocument/2006/relationships/image" Target="../media/image73.wmf"/><Relationship Id="rId5" Type="http://schemas.openxmlformats.org/officeDocument/2006/relationships/image" Target="../media/image72.wmf"/><Relationship Id="rId10" Type="http://schemas.openxmlformats.org/officeDocument/2006/relationships/image" Target="../media/image77.wmf"/><Relationship Id="rId4" Type="http://schemas.openxmlformats.org/officeDocument/2006/relationships/image" Target="../media/image71.wmf"/><Relationship Id="rId9" Type="http://schemas.openxmlformats.org/officeDocument/2006/relationships/image" Target="../media/image76.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85.wmf"/><Relationship Id="rId3" Type="http://schemas.openxmlformats.org/officeDocument/2006/relationships/image" Target="../media/image80.wmf"/><Relationship Id="rId7" Type="http://schemas.openxmlformats.org/officeDocument/2006/relationships/image" Target="../media/image84.wmf"/><Relationship Id="rId2" Type="http://schemas.openxmlformats.org/officeDocument/2006/relationships/image" Target="../media/image79.wmf"/><Relationship Id="rId1" Type="http://schemas.openxmlformats.org/officeDocument/2006/relationships/image" Target="../media/image78.wmf"/><Relationship Id="rId6" Type="http://schemas.openxmlformats.org/officeDocument/2006/relationships/image" Target="../media/image83.wmf"/><Relationship Id="rId5" Type="http://schemas.openxmlformats.org/officeDocument/2006/relationships/image" Target="../media/image82.wmf"/><Relationship Id="rId4" Type="http://schemas.openxmlformats.org/officeDocument/2006/relationships/image" Target="../media/image81.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86.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87.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89.wmf"/><Relationship Id="rId1" Type="http://schemas.openxmlformats.org/officeDocument/2006/relationships/image" Target="../media/image88.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97.wmf"/><Relationship Id="rId3" Type="http://schemas.openxmlformats.org/officeDocument/2006/relationships/image" Target="../media/image92.wmf"/><Relationship Id="rId7" Type="http://schemas.openxmlformats.org/officeDocument/2006/relationships/image" Target="../media/image96.wmf"/><Relationship Id="rId2" Type="http://schemas.openxmlformats.org/officeDocument/2006/relationships/image" Target="../media/image91.wmf"/><Relationship Id="rId1" Type="http://schemas.openxmlformats.org/officeDocument/2006/relationships/image" Target="../media/image90.wmf"/><Relationship Id="rId6" Type="http://schemas.openxmlformats.org/officeDocument/2006/relationships/image" Target="../media/image95.wmf"/><Relationship Id="rId5" Type="http://schemas.openxmlformats.org/officeDocument/2006/relationships/image" Target="../media/image94.wmf"/><Relationship Id="rId4" Type="http://schemas.openxmlformats.org/officeDocument/2006/relationships/image" Target="../media/image93.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100.wmf"/><Relationship Id="rId2" Type="http://schemas.openxmlformats.org/officeDocument/2006/relationships/image" Target="../media/image99.wmf"/><Relationship Id="rId1" Type="http://schemas.openxmlformats.org/officeDocument/2006/relationships/image" Target="../media/image98.wmf"/><Relationship Id="rId4" Type="http://schemas.openxmlformats.org/officeDocument/2006/relationships/image" Target="../media/image101.wmf"/></Relationships>
</file>

<file path=ppt/drawings/_rels/vmlDrawing17.vml.rels><?xml version="1.0" encoding="UTF-8" standalone="yes"?>
<Relationships xmlns="http://schemas.openxmlformats.org/package/2006/relationships"><Relationship Id="rId8" Type="http://schemas.openxmlformats.org/officeDocument/2006/relationships/image" Target="../media/image109.wmf"/><Relationship Id="rId3" Type="http://schemas.openxmlformats.org/officeDocument/2006/relationships/image" Target="../media/image104.wmf"/><Relationship Id="rId7" Type="http://schemas.openxmlformats.org/officeDocument/2006/relationships/image" Target="../media/image108.wmf"/><Relationship Id="rId2" Type="http://schemas.openxmlformats.org/officeDocument/2006/relationships/image" Target="../media/image103.wmf"/><Relationship Id="rId1" Type="http://schemas.openxmlformats.org/officeDocument/2006/relationships/image" Target="../media/image102.wmf"/><Relationship Id="rId6" Type="http://schemas.openxmlformats.org/officeDocument/2006/relationships/image" Target="../media/image107.wmf"/><Relationship Id="rId5" Type="http://schemas.openxmlformats.org/officeDocument/2006/relationships/image" Target="../media/image106.wmf"/><Relationship Id="rId10" Type="http://schemas.openxmlformats.org/officeDocument/2006/relationships/image" Target="../media/image111.wmf"/><Relationship Id="rId4" Type="http://schemas.openxmlformats.org/officeDocument/2006/relationships/image" Target="../media/image105.wmf"/><Relationship Id="rId9" Type="http://schemas.openxmlformats.org/officeDocument/2006/relationships/image" Target="../media/image110.wmf"/></Relationships>
</file>

<file path=ppt/drawings/_rels/vmlDrawing18.vml.rels><?xml version="1.0" encoding="UTF-8" standalone="yes"?>
<Relationships xmlns="http://schemas.openxmlformats.org/package/2006/relationships"><Relationship Id="rId8" Type="http://schemas.openxmlformats.org/officeDocument/2006/relationships/image" Target="../media/image119.wmf"/><Relationship Id="rId3" Type="http://schemas.openxmlformats.org/officeDocument/2006/relationships/image" Target="../media/image114.wmf"/><Relationship Id="rId7" Type="http://schemas.openxmlformats.org/officeDocument/2006/relationships/image" Target="../media/image118.wmf"/><Relationship Id="rId2" Type="http://schemas.openxmlformats.org/officeDocument/2006/relationships/image" Target="../media/image113.wmf"/><Relationship Id="rId1" Type="http://schemas.openxmlformats.org/officeDocument/2006/relationships/image" Target="../media/image112.wmf"/><Relationship Id="rId6" Type="http://schemas.openxmlformats.org/officeDocument/2006/relationships/image" Target="../media/image117.wmf"/><Relationship Id="rId11" Type="http://schemas.openxmlformats.org/officeDocument/2006/relationships/image" Target="../media/image122.wmf"/><Relationship Id="rId5" Type="http://schemas.openxmlformats.org/officeDocument/2006/relationships/image" Target="../media/image116.wmf"/><Relationship Id="rId10" Type="http://schemas.openxmlformats.org/officeDocument/2006/relationships/image" Target="../media/image121.wmf"/><Relationship Id="rId4" Type="http://schemas.openxmlformats.org/officeDocument/2006/relationships/image" Target="../media/image115.wmf"/><Relationship Id="rId9" Type="http://schemas.openxmlformats.org/officeDocument/2006/relationships/image" Target="../media/image120.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123.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image" Target="../media/image5.wmf"/><Relationship Id="rId7" Type="http://schemas.openxmlformats.org/officeDocument/2006/relationships/image" Target="../media/image9.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10" Type="http://schemas.openxmlformats.org/officeDocument/2006/relationships/image" Target="../media/image12.wmf"/><Relationship Id="rId4" Type="http://schemas.openxmlformats.org/officeDocument/2006/relationships/image" Target="../media/image6.wmf"/><Relationship Id="rId9" Type="http://schemas.openxmlformats.org/officeDocument/2006/relationships/image" Target="../media/image11.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127.wmf"/><Relationship Id="rId2" Type="http://schemas.openxmlformats.org/officeDocument/2006/relationships/image" Target="../media/image126.wmf"/><Relationship Id="rId1" Type="http://schemas.openxmlformats.org/officeDocument/2006/relationships/image" Target="../media/image125.wmf"/><Relationship Id="rId6" Type="http://schemas.openxmlformats.org/officeDocument/2006/relationships/image" Target="../media/image130.wmf"/><Relationship Id="rId5" Type="http://schemas.openxmlformats.org/officeDocument/2006/relationships/image" Target="../media/image129.wmf"/><Relationship Id="rId4" Type="http://schemas.openxmlformats.org/officeDocument/2006/relationships/image" Target="../media/image128.wmf"/></Relationships>
</file>

<file path=ppt/drawings/_rels/vmlDrawing21.vml.rels><?xml version="1.0" encoding="UTF-8" standalone="yes"?>
<Relationships xmlns="http://schemas.openxmlformats.org/package/2006/relationships"><Relationship Id="rId2" Type="http://schemas.openxmlformats.org/officeDocument/2006/relationships/image" Target="../media/image133.wmf"/><Relationship Id="rId1" Type="http://schemas.openxmlformats.org/officeDocument/2006/relationships/image" Target="../media/image132.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134.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135.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 Id="rId6" Type="http://schemas.openxmlformats.org/officeDocument/2006/relationships/image" Target="../media/image18.wmf"/><Relationship Id="rId5" Type="http://schemas.openxmlformats.org/officeDocument/2006/relationships/image" Target="../media/image17.wmf"/><Relationship Id="rId4" Type="http://schemas.openxmlformats.org/officeDocument/2006/relationships/image" Target="../media/image1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image" Target="../media/image22.wmf"/><Relationship Id="rId7" Type="http://schemas.openxmlformats.org/officeDocument/2006/relationships/image" Target="../media/image26.wmf"/><Relationship Id="rId2" Type="http://schemas.openxmlformats.org/officeDocument/2006/relationships/image" Target="../media/image21.wmf"/><Relationship Id="rId1" Type="http://schemas.openxmlformats.org/officeDocument/2006/relationships/image" Target="../media/image20.wmf"/><Relationship Id="rId6" Type="http://schemas.openxmlformats.org/officeDocument/2006/relationships/image" Target="../media/image25.wmf"/><Relationship Id="rId5" Type="http://schemas.openxmlformats.org/officeDocument/2006/relationships/image" Target="../media/image24.wmf"/><Relationship Id="rId4" Type="http://schemas.openxmlformats.org/officeDocument/2006/relationships/image" Target="../media/image23.wmf"/><Relationship Id="rId9" Type="http://schemas.openxmlformats.org/officeDocument/2006/relationships/image" Target="../media/image28.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36.wmf"/><Relationship Id="rId13" Type="http://schemas.openxmlformats.org/officeDocument/2006/relationships/image" Target="../media/image41.wmf"/><Relationship Id="rId3" Type="http://schemas.openxmlformats.org/officeDocument/2006/relationships/image" Target="../media/image31.wmf"/><Relationship Id="rId7" Type="http://schemas.openxmlformats.org/officeDocument/2006/relationships/image" Target="../media/image35.wmf"/><Relationship Id="rId12" Type="http://schemas.openxmlformats.org/officeDocument/2006/relationships/image" Target="../media/image40.wmf"/><Relationship Id="rId2" Type="http://schemas.openxmlformats.org/officeDocument/2006/relationships/image" Target="../media/image30.wmf"/><Relationship Id="rId1" Type="http://schemas.openxmlformats.org/officeDocument/2006/relationships/image" Target="../media/image29.wmf"/><Relationship Id="rId6" Type="http://schemas.openxmlformats.org/officeDocument/2006/relationships/image" Target="../media/image34.wmf"/><Relationship Id="rId11" Type="http://schemas.openxmlformats.org/officeDocument/2006/relationships/image" Target="../media/image39.wmf"/><Relationship Id="rId5" Type="http://schemas.openxmlformats.org/officeDocument/2006/relationships/image" Target="../media/image33.wmf"/><Relationship Id="rId10" Type="http://schemas.openxmlformats.org/officeDocument/2006/relationships/image" Target="../media/image38.wmf"/><Relationship Id="rId4" Type="http://schemas.openxmlformats.org/officeDocument/2006/relationships/image" Target="../media/image32.wmf"/><Relationship Id="rId9" Type="http://schemas.openxmlformats.org/officeDocument/2006/relationships/image" Target="../media/image37.wmf"/><Relationship Id="rId14" Type="http://schemas.openxmlformats.org/officeDocument/2006/relationships/image" Target="../media/image42.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50.wmf"/><Relationship Id="rId3" Type="http://schemas.openxmlformats.org/officeDocument/2006/relationships/image" Target="../media/image45.wmf"/><Relationship Id="rId7" Type="http://schemas.openxmlformats.org/officeDocument/2006/relationships/image" Target="../media/image49.wmf"/><Relationship Id="rId2" Type="http://schemas.openxmlformats.org/officeDocument/2006/relationships/image" Target="../media/image44.wmf"/><Relationship Id="rId1" Type="http://schemas.openxmlformats.org/officeDocument/2006/relationships/image" Target="../media/image43.wmf"/><Relationship Id="rId6" Type="http://schemas.openxmlformats.org/officeDocument/2006/relationships/image" Target="../media/image48.wmf"/><Relationship Id="rId5" Type="http://schemas.openxmlformats.org/officeDocument/2006/relationships/image" Target="../media/image47.wmf"/><Relationship Id="rId10" Type="http://schemas.openxmlformats.org/officeDocument/2006/relationships/image" Target="../media/image52.wmf"/><Relationship Id="rId4" Type="http://schemas.openxmlformats.org/officeDocument/2006/relationships/image" Target="../media/image46.wmf"/><Relationship Id="rId9" Type="http://schemas.openxmlformats.org/officeDocument/2006/relationships/image" Target="../media/image51.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55.wmf"/><Relationship Id="rId7" Type="http://schemas.openxmlformats.org/officeDocument/2006/relationships/image" Target="../media/image59.wmf"/><Relationship Id="rId2" Type="http://schemas.openxmlformats.org/officeDocument/2006/relationships/image" Target="../media/image54.wmf"/><Relationship Id="rId1" Type="http://schemas.openxmlformats.org/officeDocument/2006/relationships/image" Target="../media/image53.wmf"/><Relationship Id="rId6" Type="http://schemas.openxmlformats.org/officeDocument/2006/relationships/image" Target="../media/image58.wmf"/><Relationship Id="rId5" Type="http://schemas.openxmlformats.org/officeDocument/2006/relationships/image" Target="../media/image57.wmf"/><Relationship Id="rId4" Type="http://schemas.openxmlformats.org/officeDocument/2006/relationships/image" Target="../media/image56.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67.wmf"/><Relationship Id="rId3" Type="http://schemas.openxmlformats.org/officeDocument/2006/relationships/image" Target="../media/image62.wmf"/><Relationship Id="rId7" Type="http://schemas.openxmlformats.org/officeDocument/2006/relationships/image" Target="../media/image66.wmf"/><Relationship Id="rId2" Type="http://schemas.openxmlformats.org/officeDocument/2006/relationships/image" Target="../media/image61.wmf"/><Relationship Id="rId1" Type="http://schemas.openxmlformats.org/officeDocument/2006/relationships/image" Target="../media/image60.wmf"/><Relationship Id="rId6" Type="http://schemas.openxmlformats.org/officeDocument/2006/relationships/image" Target="../media/image65.wmf"/><Relationship Id="rId5" Type="http://schemas.openxmlformats.org/officeDocument/2006/relationships/image" Target="../media/image64.wmf"/><Relationship Id="rId4" Type="http://schemas.openxmlformats.org/officeDocument/2006/relationships/image" Target="../media/image6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10/11/2016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32176614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F75E58-A149-4D30-BDBA-AB174F765836}" type="datetimeFigureOut">
              <a:rPr lang="en-US" smtClean="0"/>
              <a:pPr/>
              <a:t>10/11/2016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C21751-7D66-4A64-9109-166513E7A161}" type="slidenum">
              <a:rPr lang="en-US" smtClean="0"/>
              <a:pPr/>
              <a:t>‹#›</a:t>
            </a:fld>
            <a:endParaRPr lang="en-US" dirty="0"/>
          </a:p>
        </p:txBody>
      </p:sp>
    </p:spTree>
    <p:extLst>
      <p:ext uri="{BB962C8B-B14F-4D97-AF65-F5344CB8AC3E}">
        <p14:creationId xmlns:p14="http://schemas.microsoft.com/office/powerpoint/2010/main" val="16629264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1.wmf"/><Relationship Id="rId13" Type="http://schemas.openxmlformats.org/officeDocument/2006/relationships/oleObject" Target="../embeddings/oleObject34.bin"/><Relationship Id="rId18" Type="http://schemas.openxmlformats.org/officeDocument/2006/relationships/image" Target="../media/image36.wmf"/><Relationship Id="rId26" Type="http://schemas.openxmlformats.org/officeDocument/2006/relationships/image" Target="../media/image40.wmf"/><Relationship Id="rId3" Type="http://schemas.openxmlformats.org/officeDocument/2006/relationships/oleObject" Target="../embeddings/oleObject29.bin"/><Relationship Id="rId21" Type="http://schemas.openxmlformats.org/officeDocument/2006/relationships/oleObject" Target="../embeddings/oleObject38.bin"/><Relationship Id="rId7" Type="http://schemas.openxmlformats.org/officeDocument/2006/relationships/oleObject" Target="../embeddings/oleObject31.bin"/><Relationship Id="rId12" Type="http://schemas.openxmlformats.org/officeDocument/2006/relationships/image" Target="../media/image33.wmf"/><Relationship Id="rId17" Type="http://schemas.openxmlformats.org/officeDocument/2006/relationships/oleObject" Target="../embeddings/oleObject36.bin"/><Relationship Id="rId25" Type="http://schemas.openxmlformats.org/officeDocument/2006/relationships/oleObject" Target="../embeddings/oleObject40.bin"/><Relationship Id="rId2" Type="http://schemas.openxmlformats.org/officeDocument/2006/relationships/slideLayout" Target="../slideLayouts/slideLayout2.xml"/><Relationship Id="rId16" Type="http://schemas.openxmlformats.org/officeDocument/2006/relationships/image" Target="../media/image35.wmf"/><Relationship Id="rId20" Type="http://schemas.openxmlformats.org/officeDocument/2006/relationships/image" Target="../media/image37.wmf"/><Relationship Id="rId29" Type="http://schemas.openxmlformats.org/officeDocument/2006/relationships/oleObject" Target="../embeddings/oleObject42.bin"/><Relationship Id="rId1" Type="http://schemas.openxmlformats.org/officeDocument/2006/relationships/vmlDrawing" Target="../drawings/vmlDrawing6.vml"/><Relationship Id="rId6" Type="http://schemas.openxmlformats.org/officeDocument/2006/relationships/image" Target="../media/image30.wmf"/><Relationship Id="rId11" Type="http://schemas.openxmlformats.org/officeDocument/2006/relationships/oleObject" Target="../embeddings/oleObject33.bin"/><Relationship Id="rId24" Type="http://schemas.openxmlformats.org/officeDocument/2006/relationships/image" Target="../media/image39.wmf"/><Relationship Id="rId5" Type="http://schemas.openxmlformats.org/officeDocument/2006/relationships/oleObject" Target="../embeddings/oleObject30.bin"/><Relationship Id="rId15" Type="http://schemas.openxmlformats.org/officeDocument/2006/relationships/oleObject" Target="../embeddings/oleObject35.bin"/><Relationship Id="rId23" Type="http://schemas.openxmlformats.org/officeDocument/2006/relationships/oleObject" Target="../embeddings/oleObject39.bin"/><Relationship Id="rId28" Type="http://schemas.openxmlformats.org/officeDocument/2006/relationships/image" Target="../media/image41.wmf"/><Relationship Id="rId10" Type="http://schemas.openxmlformats.org/officeDocument/2006/relationships/image" Target="../media/image32.wmf"/><Relationship Id="rId19" Type="http://schemas.openxmlformats.org/officeDocument/2006/relationships/oleObject" Target="../embeddings/oleObject37.bin"/><Relationship Id="rId4" Type="http://schemas.openxmlformats.org/officeDocument/2006/relationships/image" Target="../media/image29.wmf"/><Relationship Id="rId9" Type="http://schemas.openxmlformats.org/officeDocument/2006/relationships/oleObject" Target="../embeddings/oleObject32.bin"/><Relationship Id="rId14" Type="http://schemas.openxmlformats.org/officeDocument/2006/relationships/image" Target="../media/image34.wmf"/><Relationship Id="rId22" Type="http://schemas.openxmlformats.org/officeDocument/2006/relationships/image" Target="../media/image38.wmf"/><Relationship Id="rId27" Type="http://schemas.openxmlformats.org/officeDocument/2006/relationships/oleObject" Target="../embeddings/oleObject41.bin"/><Relationship Id="rId30" Type="http://schemas.openxmlformats.org/officeDocument/2006/relationships/image" Target="../media/image42.wmf"/></Relationships>
</file>

<file path=ppt/slides/_rels/slide11.xml.rels><?xml version="1.0" encoding="UTF-8" standalone="yes"?>
<Relationships xmlns="http://schemas.openxmlformats.org/package/2006/relationships"><Relationship Id="rId8" Type="http://schemas.openxmlformats.org/officeDocument/2006/relationships/image" Target="../media/image45.wmf"/><Relationship Id="rId13" Type="http://schemas.openxmlformats.org/officeDocument/2006/relationships/oleObject" Target="../embeddings/oleObject48.bin"/><Relationship Id="rId18" Type="http://schemas.openxmlformats.org/officeDocument/2006/relationships/image" Target="../media/image50.wmf"/><Relationship Id="rId3" Type="http://schemas.openxmlformats.org/officeDocument/2006/relationships/oleObject" Target="../embeddings/oleObject43.bin"/><Relationship Id="rId21" Type="http://schemas.openxmlformats.org/officeDocument/2006/relationships/oleObject" Target="../embeddings/oleObject52.bin"/><Relationship Id="rId7" Type="http://schemas.openxmlformats.org/officeDocument/2006/relationships/oleObject" Target="../embeddings/oleObject45.bin"/><Relationship Id="rId12" Type="http://schemas.openxmlformats.org/officeDocument/2006/relationships/image" Target="../media/image47.wmf"/><Relationship Id="rId17" Type="http://schemas.openxmlformats.org/officeDocument/2006/relationships/oleObject" Target="../embeddings/oleObject50.bin"/><Relationship Id="rId2" Type="http://schemas.openxmlformats.org/officeDocument/2006/relationships/slideLayout" Target="../slideLayouts/slideLayout2.xml"/><Relationship Id="rId16" Type="http://schemas.openxmlformats.org/officeDocument/2006/relationships/image" Target="../media/image49.wmf"/><Relationship Id="rId20" Type="http://schemas.openxmlformats.org/officeDocument/2006/relationships/image" Target="../media/image51.wmf"/><Relationship Id="rId1" Type="http://schemas.openxmlformats.org/officeDocument/2006/relationships/vmlDrawing" Target="../drawings/vmlDrawing7.vml"/><Relationship Id="rId6" Type="http://schemas.openxmlformats.org/officeDocument/2006/relationships/image" Target="../media/image44.wmf"/><Relationship Id="rId11" Type="http://schemas.openxmlformats.org/officeDocument/2006/relationships/oleObject" Target="../embeddings/oleObject47.bin"/><Relationship Id="rId5" Type="http://schemas.openxmlformats.org/officeDocument/2006/relationships/oleObject" Target="../embeddings/oleObject44.bin"/><Relationship Id="rId15" Type="http://schemas.openxmlformats.org/officeDocument/2006/relationships/oleObject" Target="../embeddings/oleObject49.bin"/><Relationship Id="rId10" Type="http://schemas.openxmlformats.org/officeDocument/2006/relationships/image" Target="../media/image46.wmf"/><Relationship Id="rId19" Type="http://schemas.openxmlformats.org/officeDocument/2006/relationships/oleObject" Target="../embeddings/oleObject51.bin"/><Relationship Id="rId4" Type="http://schemas.openxmlformats.org/officeDocument/2006/relationships/image" Target="../media/image43.wmf"/><Relationship Id="rId9" Type="http://schemas.openxmlformats.org/officeDocument/2006/relationships/oleObject" Target="../embeddings/oleObject46.bin"/><Relationship Id="rId14" Type="http://schemas.openxmlformats.org/officeDocument/2006/relationships/image" Target="../media/image48.wmf"/><Relationship Id="rId22" Type="http://schemas.openxmlformats.org/officeDocument/2006/relationships/image" Target="../media/image52.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55.wmf"/><Relationship Id="rId13" Type="http://schemas.openxmlformats.org/officeDocument/2006/relationships/oleObject" Target="../embeddings/oleObject58.bin"/><Relationship Id="rId3" Type="http://schemas.openxmlformats.org/officeDocument/2006/relationships/oleObject" Target="../embeddings/oleObject53.bin"/><Relationship Id="rId7" Type="http://schemas.openxmlformats.org/officeDocument/2006/relationships/oleObject" Target="../embeddings/oleObject55.bin"/><Relationship Id="rId12" Type="http://schemas.openxmlformats.org/officeDocument/2006/relationships/image" Target="../media/image57.wmf"/><Relationship Id="rId2" Type="http://schemas.openxmlformats.org/officeDocument/2006/relationships/slideLayout" Target="../slideLayouts/slideLayout2.xml"/><Relationship Id="rId16" Type="http://schemas.openxmlformats.org/officeDocument/2006/relationships/image" Target="../media/image59.wmf"/><Relationship Id="rId1" Type="http://schemas.openxmlformats.org/officeDocument/2006/relationships/vmlDrawing" Target="../drawings/vmlDrawing8.vml"/><Relationship Id="rId6" Type="http://schemas.openxmlformats.org/officeDocument/2006/relationships/image" Target="../media/image54.wmf"/><Relationship Id="rId11" Type="http://schemas.openxmlformats.org/officeDocument/2006/relationships/oleObject" Target="../embeddings/oleObject57.bin"/><Relationship Id="rId5" Type="http://schemas.openxmlformats.org/officeDocument/2006/relationships/oleObject" Target="../embeddings/oleObject54.bin"/><Relationship Id="rId15" Type="http://schemas.openxmlformats.org/officeDocument/2006/relationships/oleObject" Target="../embeddings/oleObject59.bin"/><Relationship Id="rId10" Type="http://schemas.openxmlformats.org/officeDocument/2006/relationships/image" Target="../media/image56.wmf"/><Relationship Id="rId4" Type="http://schemas.openxmlformats.org/officeDocument/2006/relationships/image" Target="../media/image53.wmf"/><Relationship Id="rId9" Type="http://schemas.openxmlformats.org/officeDocument/2006/relationships/oleObject" Target="../embeddings/oleObject56.bin"/><Relationship Id="rId14" Type="http://schemas.openxmlformats.org/officeDocument/2006/relationships/image" Target="../media/image58.wmf"/></Relationships>
</file>

<file path=ppt/slides/_rels/slide14.xml.rels><?xml version="1.0" encoding="UTF-8" standalone="yes"?>
<Relationships xmlns="http://schemas.openxmlformats.org/package/2006/relationships"><Relationship Id="rId8" Type="http://schemas.openxmlformats.org/officeDocument/2006/relationships/image" Target="../media/image62.wmf"/><Relationship Id="rId13" Type="http://schemas.openxmlformats.org/officeDocument/2006/relationships/oleObject" Target="../embeddings/oleObject65.bin"/><Relationship Id="rId18" Type="http://schemas.openxmlformats.org/officeDocument/2006/relationships/image" Target="../media/image67.wmf"/><Relationship Id="rId3" Type="http://schemas.openxmlformats.org/officeDocument/2006/relationships/oleObject" Target="../embeddings/oleObject60.bin"/><Relationship Id="rId7" Type="http://schemas.openxmlformats.org/officeDocument/2006/relationships/oleObject" Target="../embeddings/oleObject62.bin"/><Relationship Id="rId12" Type="http://schemas.openxmlformats.org/officeDocument/2006/relationships/image" Target="../media/image64.wmf"/><Relationship Id="rId17" Type="http://schemas.openxmlformats.org/officeDocument/2006/relationships/oleObject" Target="../embeddings/oleObject67.bin"/><Relationship Id="rId2" Type="http://schemas.openxmlformats.org/officeDocument/2006/relationships/slideLayout" Target="../slideLayouts/slideLayout2.xml"/><Relationship Id="rId16" Type="http://schemas.openxmlformats.org/officeDocument/2006/relationships/image" Target="../media/image66.wmf"/><Relationship Id="rId1" Type="http://schemas.openxmlformats.org/officeDocument/2006/relationships/vmlDrawing" Target="../drawings/vmlDrawing9.vml"/><Relationship Id="rId6" Type="http://schemas.openxmlformats.org/officeDocument/2006/relationships/image" Target="../media/image61.wmf"/><Relationship Id="rId11" Type="http://schemas.openxmlformats.org/officeDocument/2006/relationships/oleObject" Target="../embeddings/oleObject64.bin"/><Relationship Id="rId5" Type="http://schemas.openxmlformats.org/officeDocument/2006/relationships/oleObject" Target="../embeddings/oleObject61.bin"/><Relationship Id="rId15" Type="http://schemas.openxmlformats.org/officeDocument/2006/relationships/oleObject" Target="../embeddings/oleObject66.bin"/><Relationship Id="rId10" Type="http://schemas.openxmlformats.org/officeDocument/2006/relationships/image" Target="../media/image63.wmf"/><Relationship Id="rId4" Type="http://schemas.openxmlformats.org/officeDocument/2006/relationships/image" Target="../media/image60.wmf"/><Relationship Id="rId9" Type="http://schemas.openxmlformats.org/officeDocument/2006/relationships/oleObject" Target="../embeddings/oleObject63.bin"/><Relationship Id="rId14" Type="http://schemas.openxmlformats.org/officeDocument/2006/relationships/image" Target="../media/image65.wmf"/></Relationships>
</file>

<file path=ppt/slides/_rels/slide15.xml.rels><?xml version="1.0" encoding="UTF-8" standalone="yes"?>
<Relationships xmlns="http://schemas.openxmlformats.org/package/2006/relationships"><Relationship Id="rId8" Type="http://schemas.openxmlformats.org/officeDocument/2006/relationships/image" Target="../media/image70.wmf"/><Relationship Id="rId13" Type="http://schemas.openxmlformats.org/officeDocument/2006/relationships/oleObject" Target="../embeddings/oleObject73.bin"/><Relationship Id="rId18" Type="http://schemas.openxmlformats.org/officeDocument/2006/relationships/image" Target="../media/image75.wmf"/><Relationship Id="rId3" Type="http://schemas.openxmlformats.org/officeDocument/2006/relationships/oleObject" Target="../embeddings/oleObject68.bin"/><Relationship Id="rId21" Type="http://schemas.openxmlformats.org/officeDocument/2006/relationships/oleObject" Target="../embeddings/oleObject77.bin"/><Relationship Id="rId7" Type="http://schemas.openxmlformats.org/officeDocument/2006/relationships/oleObject" Target="../embeddings/oleObject70.bin"/><Relationship Id="rId12" Type="http://schemas.openxmlformats.org/officeDocument/2006/relationships/image" Target="../media/image72.wmf"/><Relationship Id="rId17" Type="http://schemas.openxmlformats.org/officeDocument/2006/relationships/oleObject" Target="../embeddings/oleObject75.bin"/><Relationship Id="rId2" Type="http://schemas.openxmlformats.org/officeDocument/2006/relationships/slideLayout" Target="../slideLayouts/slideLayout2.xml"/><Relationship Id="rId16" Type="http://schemas.openxmlformats.org/officeDocument/2006/relationships/image" Target="../media/image74.wmf"/><Relationship Id="rId20" Type="http://schemas.openxmlformats.org/officeDocument/2006/relationships/image" Target="../media/image76.wmf"/><Relationship Id="rId1" Type="http://schemas.openxmlformats.org/officeDocument/2006/relationships/vmlDrawing" Target="../drawings/vmlDrawing10.vml"/><Relationship Id="rId6" Type="http://schemas.openxmlformats.org/officeDocument/2006/relationships/image" Target="../media/image69.wmf"/><Relationship Id="rId11" Type="http://schemas.openxmlformats.org/officeDocument/2006/relationships/oleObject" Target="../embeddings/oleObject72.bin"/><Relationship Id="rId5" Type="http://schemas.openxmlformats.org/officeDocument/2006/relationships/oleObject" Target="../embeddings/oleObject69.bin"/><Relationship Id="rId15" Type="http://schemas.openxmlformats.org/officeDocument/2006/relationships/oleObject" Target="../embeddings/oleObject74.bin"/><Relationship Id="rId10" Type="http://schemas.openxmlformats.org/officeDocument/2006/relationships/image" Target="../media/image71.wmf"/><Relationship Id="rId19" Type="http://schemas.openxmlformats.org/officeDocument/2006/relationships/oleObject" Target="../embeddings/oleObject76.bin"/><Relationship Id="rId4" Type="http://schemas.openxmlformats.org/officeDocument/2006/relationships/image" Target="../media/image68.wmf"/><Relationship Id="rId9" Type="http://schemas.openxmlformats.org/officeDocument/2006/relationships/oleObject" Target="../embeddings/oleObject71.bin"/><Relationship Id="rId14" Type="http://schemas.openxmlformats.org/officeDocument/2006/relationships/image" Target="../media/image73.wmf"/><Relationship Id="rId22" Type="http://schemas.openxmlformats.org/officeDocument/2006/relationships/image" Target="../media/image77.wmf"/></Relationships>
</file>

<file path=ppt/slides/_rels/slide16.xml.rels><?xml version="1.0" encoding="UTF-8" standalone="yes"?>
<Relationships xmlns="http://schemas.openxmlformats.org/package/2006/relationships"><Relationship Id="rId8" Type="http://schemas.openxmlformats.org/officeDocument/2006/relationships/image" Target="../media/image80.wmf"/><Relationship Id="rId13" Type="http://schemas.openxmlformats.org/officeDocument/2006/relationships/image" Target="../media/image82.wmf"/><Relationship Id="rId18" Type="http://schemas.openxmlformats.org/officeDocument/2006/relationships/oleObject" Target="../embeddings/oleObject86.bin"/><Relationship Id="rId3" Type="http://schemas.openxmlformats.org/officeDocument/2006/relationships/oleObject" Target="../embeddings/oleObject78.bin"/><Relationship Id="rId7" Type="http://schemas.openxmlformats.org/officeDocument/2006/relationships/oleObject" Target="../embeddings/oleObject80.bin"/><Relationship Id="rId12" Type="http://schemas.openxmlformats.org/officeDocument/2006/relationships/oleObject" Target="../embeddings/oleObject83.bin"/><Relationship Id="rId17" Type="http://schemas.openxmlformats.org/officeDocument/2006/relationships/image" Target="../media/image84.wmf"/><Relationship Id="rId2" Type="http://schemas.openxmlformats.org/officeDocument/2006/relationships/slideLayout" Target="../slideLayouts/slideLayout2.xml"/><Relationship Id="rId16" Type="http://schemas.openxmlformats.org/officeDocument/2006/relationships/oleObject" Target="../embeddings/oleObject85.bin"/><Relationship Id="rId1" Type="http://schemas.openxmlformats.org/officeDocument/2006/relationships/vmlDrawing" Target="../drawings/vmlDrawing11.vml"/><Relationship Id="rId6" Type="http://schemas.openxmlformats.org/officeDocument/2006/relationships/image" Target="../media/image79.wmf"/><Relationship Id="rId11" Type="http://schemas.openxmlformats.org/officeDocument/2006/relationships/image" Target="../media/image81.wmf"/><Relationship Id="rId5" Type="http://schemas.openxmlformats.org/officeDocument/2006/relationships/oleObject" Target="../embeddings/oleObject79.bin"/><Relationship Id="rId15" Type="http://schemas.openxmlformats.org/officeDocument/2006/relationships/image" Target="../media/image83.wmf"/><Relationship Id="rId10" Type="http://schemas.openxmlformats.org/officeDocument/2006/relationships/oleObject" Target="../embeddings/oleObject82.bin"/><Relationship Id="rId19" Type="http://schemas.openxmlformats.org/officeDocument/2006/relationships/image" Target="../media/image85.wmf"/><Relationship Id="rId4" Type="http://schemas.openxmlformats.org/officeDocument/2006/relationships/image" Target="../media/image78.wmf"/><Relationship Id="rId9" Type="http://schemas.openxmlformats.org/officeDocument/2006/relationships/oleObject" Target="../embeddings/oleObject81.bin"/><Relationship Id="rId14" Type="http://schemas.openxmlformats.org/officeDocument/2006/relationships/oleObject" Target="../embeddings/oleObject84.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87.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86.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88.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87.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89.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89.wmf"/><Relationship Id="rId5" Type="http://schemas.openxmlformats.org/officeDocument/2006/relationships/oleObject" Target="../embeddings/oleObject90.bin"/><Relationship Id="rId4" Type="http://schemas.openxmlformats.org/officeDocument/2006/relationships/image" Target="../media/image88.wmf"/></Relationships>
</file>

<file path=ppt/slides/_rels/slide22.xml.rels><?xml version="1.0" encoding="UTF-8" standalone="yes"?>
<Relationships xmlns="http://schemas.openxmlformats.org/package/2006/relationships"><Relationship Id="rId8" Type="http://schemas.openxmlformats.org/officeDocument/2006/relationships/image" Target="../media/image92.wmf"/><Relationship Id="rId13" Type="http://schemas.openxmlformats.org/officeDocument/2006/relationships/oleObject" Target="../embeddings/oleObject96.bin"/><Relationship Id="rId18" Type="http://schemas.openxmlformats.org/officeDocument/2006/relationships/image" Target="../media/image97.wmf"/><Relationship Id="rId3" Type="http://schemas.openxmlformats.org/officeDocument/2006/relationships/oleObject" Target="../embeddings/oleObject91.bin"/><Relationship Id="rId7" Type="http://schemas.openxmlformats.org/officeDocument/2006/relationships/oleObject" Target="../embeddings/oleObject93.bin"/><Relationship Id="rId12" Type="http://schemas.openxmlformats.org/officeDocument/2006/relationships/image" Target="../media/image94.wmf"/><Relationship Id="rId17" Type="http://schemas.openxmlformats.org/officeDocument/2006/relationships/oleObject" Target="../embeddings/oleObject98.bin"/><Relationship Id="rId2" Type="http://schemas.openxmlformats.org/officeDocument/2006/relationships/slideLayout" Target="../slideLayouts/slideLayout2.xml"/><Relationship Id="rId16" Type="http://schemas.openxmlformats.org/officeDocument/2006/relationships/image" Target="../media/image96.wmf"/><Relationship Id="rId1" Type="http://schemas.openxmlformats.org/officeDocument/2006/relationships/vmlDrawing" Target="../drawings/vmlDrawing15.vml"/><Relationship Id="rId6" Type="http://schemas.openxmlformats.org/officeDocument/2006/relationships/image" Target="../media/image91.wmf"/><Relationship Id="rId11" Type="http://schemas.openxmlformats.org/officeDocument/2006/relationships/oleObject" Target="../embeddings/oleObject95.bin"/><Relationship Id="rId5" Type="http://schemas.openxmlformats.org/officeDocument/2006/relationships/oleObject" Target="../embeddings/oleObject92.bin"/><Relationship Id="rId15" Type="http://schemas.openxmlformats.org/officeDocument/2006/relationships/oleObject" Target="../embeddings/oleObject97.bin"/><Relationship Id="rId10" Type="http://schemas.openxmlformats.org/officeDocument/2006/relationships/image" Target="../media/image93.wmf"/><Relationship Id="rId4" Type="http://schemas.openxmlformats.org/officeDocument/2006/relationships/image" Target="../media/image90.wmf"/><Relationship Id="rId9" Type="http://schemas.openxmlformats.org/officeDocument/2006/relationships/oleObject" Target="../embeddings/oleObject94.bin"/><Relationship Id="rId14" Type="http://schemas.openxmlformats.org/officeDocument/2006/relationships/image" Target="../media/image95.wmf"/></Relationships>
</file>

<file path=ppt/slides/_rels/slide23.xml.rels><?xml version="1.0" encoding="UTF-8" standalone="yes"?>
<Relationships xmlns="http://schemas.openxmlformats.org/package/2006/relationships"><Relationship Id="rId8" Type="http://schemas.openxmlformats.org/officeDocument/2006/relationships/image" Target="../media/image100.wmf"/><Relationship Id="rId3" Type="http://schemas.openxmlformats.org/officeDocument/2006/relationships/oleObject" Target="../embeddings/oleObject99.bin"/><Relationship Id="rId7" Type="http://schemas.openxmlformats.org/officeDocument/2006/relationships/oleObject" Target="../embeddings/oleObject101.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99.wmf"/><Relationship Id="rId5" Type="http://schemas.openxmlformats.org/officeDocument/2006/relationships/oleObject" Target="../embeddings/oleObject100.bin"/><Relationship Id="rId10" Type="http://schemas.openxmlformats.org/officeDocument/2006/relationships/image" Target="../media/image101.wmf"/><Relationship Id="rId4" Type="http://schemas.openxmlformats.org/officeDocument/2006/relationships/image" Target="../media/image98.wmf"/><Relationship Id="rId9" Type="http://schemas.openxmlformats.org/officeDocument/2006/relationships/oleObject" Target="../embeddings/oleObject102.bin"/></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image" Target="../media/image104.wmf"/><Relationship Id="rId13" Type="http://schemas.openxmlformats.org/officeDocument/2006/relationships/oleObject" Target="../embeddings/oleObject108.bin"/><Relationship Id="rId18" Type="http://schemas.openxmlformats.org/officeDocument/2006/relationships/image" Target="../media/image109.wmf"/><Relationship Id="rId3" Type="http://schemas.openxmlformats.org/officeDocument/2006/relationships/oleObject" Target="../embeddings/oleObject103.bin"/><Relationship Id="rId21" Type="http://schemas.openxmlformats.org/officeDocument/2006/relationships/oleObject" Target="../embeddings/oleObject112.bin"/><Relationship Id="rId7" Type="http://schemas.openxmlformats.org/officeDocument/2006/relationships/oleObject" Target="../embeddings/oleObject105.bin"/><Relationship Id="rId12" Type="http://schemas.openxmlformats.org/officeDocument/2006/relationships/image" Target="../media/image106.wmf"/><Relationship Id="rId17" Type="http://schemas.openxmlformats.org/officeDocument/2006/relationships/oleObject" Target="../embeddings/oleObject110.bin"/><Relationship Id="rId2" Type="http://schemas.openxmlformats.org/officeDocument/2006/relationships/slideLayout" Target="../slideLayouts/slideLayout2.xml"/><Relationship Id="rId16" Type="http://schemas.openxmlformats.org/officeDocument/2006/relationships/image" Target="../media/image108.wmf"/><Relationship Id="rId20" Type="http://schemas.openxmlformats.org/officeDocument/2006/relationships/image" Target="../media/image110.wmf"/><Relationship Id="rId1" Type="http://schemas.openxmlformats.org/officeDocument/2006/relationships/vmlDrawing" Target="../drawings/vmlDrawing17.vml"/><Relationship Id="rId6" Type="http://schemas.openxmlformats.org/officeDocument/2006/relationships/image" Target="../media/image103.wmf"/><Relationship Id="rId11" Type="http://schemas.openxmlformats.org/officeDocument/2006/relationships/oleObject" Target="../embeddings/oleObject107.bin"/><Relationship Id="rId5" Type="http://schemas.openxmlformats.org/officeDocument/2006/relationships/oleObject" Target="../embeddings/oleObject104.bin"/><Relationship Id="rId15" Type="http://schemas.openxmlformats.org/officeDocument/2006/relationships/oleObject" Target="../embeddings/oleObject109.bin"/><Relationship Id="rId10" Type="http://schemas.openxmlformats.org/officeDocument/2006/relationships/image" Target="../media/image105.wmf"/><Relationship Id="rId19" Type="http://schemas.openxmlformats.org/officeDocument/2006/relationships/oleObject" Target="../embeddings/oleObject111.bin"/><Relationship Id="rId4" Type="http://schemas.openxmlformats.org/officeDocument/2006/relationships/image" Target="../media/image102.wmf"/><Relationship Id="rId9" Type="http://schemas.openxmlformats.org/officeDocument/2006/relationships/oleObject" Target="../embeddings/oleObject106.bin"/><Relationship Id="rId14" Type="http://schemas.openxmlformats.org/officeDocument/2006/relationships/image" Target="../media/image107.wmf"/><Relationship Id="rId22" Type="http://schemas.openxmlformats.org/officeDocument/2006/relationships/image" Target="../media/image111.w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image" Target="../media/image114.wmf"/><Relationship Id="rId13" Type="http://schemas.openxmlformats.org/officeDocument/2006/relationships/oleObject" Target="../embeddings/oleObject118.bin"/><Relationship Id="rId18" Type="http://schemas.openxmlformats.org/officeDocument/2006/relationships/image" Target="../media/image119.wmf"/><Relationship Id="rId3" Type="http://schemas.openxmlformats.org/officeDocument/2006/relationships/oleObject" Target="../embeddings/oleObject113.bin"/><Relationship Id="rId21" Type="http://schemas.openxmlformats.org/officeDocument/2006/relationships/oleObject" Target="../embeddings/oleObject122.bin"/><Relationship Id="rId7" Type="http://schemas.openxmlformats.org/officeDocument/2006/relationships/oleObject" Target="../embeddings/oleObject115.bin"/><Relationship Id="rId12" Type="http://schemas.openxmlformats.org/officeDocument/2006/relationships/image" Target="../media/image116.wmf"/><Relationship Id="rId17" Type="http://schemas.openxmlformats.org/officeDocument/2006/relationships/oleObject" Target="../embeddings/oleObject120.bin"/><Relationship Id="rId2" Type="http://schemas.openxmlformats.org/officeDocument/2006/relationships/slideLayout" Target="../slideLayouts/slideLayout2.xml"/><Relationship Id="rId16" Type="http://schemas.openxmlformats.org/officeDocument/2006/relationships/image" Target="../media/image118.wmf"/><Relationship Id="rId20" Type="http://schemas.openxmlformats.org/officeDocument/2006/relationships/image" Target="../media/image120.wmf"/><Relationship Id="rId1" Type="http://schemas.openxmlformats.org/officeDocument/2006/relationships/vmlDrawing" Target="../drawings/vmlDrawing18.vml"/><Relationship Id="rId6" Type="http://schemas.openxmlformats.org/officeDocument/2006/relationships/image" Target="../media/image113.wmf"/><Relationship Id="rId11" Type="http://schemas.openxmlformats.org/officeDocument/2006/relationships/oleObject" Target="../embeddings/oleObject117.bin"/><Relationship Id="rId24" Type="http://schemas.openxmlformats.org/officeDocument/2006/relationships/image" Target="../media/image122.wmf"/><Relationship Id="rId5" Type="http://schemas.openxmlformats.org/officeDocument/2006/relationships/oleObject" Target="../embeddings/oleObject114.bin"/><Relationship Id="rId15" Type="http://schemas.openxmlformats.org/officeDocument/2006/relationships/oleObject" Target="../embeddings/oleObject119.bin"/><Relationship Id="rId23" Type="http://schemas.openxmlformats.org/officeDocument/2006/relationships/oleObject" Target="../embeddings/oleObject123.bin"/><Relationship Id="rId10" Type="http://schemas.openxmlformats.org/officeDocument/2006/relationships/image" Target="../media/image115.wmf"/><Relationship Id="rId19" Type="http://schemas.openxmlformats.org/officeDocument/2006/relationships/oleObject" Target="../embeddings/oleObject121.bin"/><Relationship Id="rId4" Type="http://schemas.openxmlformats.org/officeDocument/2006/relationships/image" Target="../media/image112.wmf"/><Relationship Id="rId9" Type="http://schemas.openxmlformats.org/officeDocument/2006/relationships/oleObject" Target="../embeddings/oleObject116.bin"/><Relationship Id="rId14" Type="http://schemas.openxmlformats.org/officeDocument/2006/relationships/image" Target="../media/image117.wmf"/><Relationship Id="rId22" Type="http://schemas.openxmlformats.org/officeDocument/2006/relationships/image" Target="../media/image121.w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124.bin"/><Relationship Id="rId2" Type="http://schemas.openxmlformats.org/officeDocument/2006/relationships/slideLayout" Target="../slideLayouts/slideLayout2.xml"/><Relationship Id="rId1" Type="http://schemas.openxmlformats.org/officeDocument/2006/relationships/vmlDrawing" Target="../drawings/vmlDrawing19.vml"/><Relationship Id="rId5" Type="http://schemas.openxmlformats.org/officeDocument/2006/relationships/image" Target="../media/image124.png"/><Relationship Id="rId4" Type="http://schemas.openxmlformats.org/officeDocument/2006/relationships/image" Target="../media/image123.w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oleObject" Target="../embeddings/oleObject127.bin"/><Relationship Id="rId13" Type="http://schemas.openxmlformats.org/officeDocument/2006/relationships/image" Target="../media/image129.wmf"/><Relationship Id="rId3" Type="http://schemas.openxmlformats.org/officeDocument/2006/relationships/image" Target="../media/image131.png"/><Relationship Id="rId7" Type="http://schemas.openxmlformats.org/officeDocument/2006/relationships/image" Target="../media/image126.wmf"/><Relationship Id="rId12" Type="http://schemas.openxmlformats.org/officeDocument/2006/relationships/oleObject" Target="../embeddings/oleObject129.bin"/><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oleObject" Target="../embeddings/oleObject126.bin"/><Relationship Id="rId11" Type="http://schemas.openxmlformats.org/officeDocument/2006/relationships/image" Target="../media/image128.wmf"/><Relationship Id="rId5" Type="http://schemas.openxmlformats.org/officeDocument/2006/relationships/image" Target="../media/image125.wmf"/><Relationship Id="rId15" Type="http://schemas.openxmlformats.org/officeDocument/2006/relationships/image" Target="../media/image130.wmf"/><Relationship Id="rId10" Type="http://schemas.openxmlformats.org/officeDocument/2006/relationships/oleObject" Target="../embeddings/oleObject128.bin"/><Relationship Id="rId4" Type="http://schemas.openxmlformats.org/officeDocument/2006/relationships/oleObject" Target="../embeddings/oleObject125.bin"/><Relationship Id="rId9" Type="http://schemas.openxmlformats.org/officeDocument/2006/relationships/image" Target="../media/image127.wmf"/><Relationship Id="rId14" Type="http://schemas.openxmlformats.org/officeDocument/2006/relationships/oleObject" Target="../embeddings/oleObject130.bin"/></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131.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133.wmf"/><Relationship Id="rId5" Type="http://schemas.openxmlformats.org/officeDocument/2006/relationships/oleObject" Target="../embeddings/oleObject132.bin"/><Relationship Id="rId4" Type="http://schemas.openxmlformats.org/officeDocument/2006/relationships/image" Target="../media/image132.wmf"/></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133.bin"/><Relationship Id="rId2" Type="http://schemas.openxmlformats.org/officeDocument/2006/relationships/slideLayout" Target="../slideLayouts/slideLayout2.xml"/><Relationship Id="rId1" Type="http://schemas.openxmlformats.org/officeDocument/2006/relationships/vmlDrawing" Target="../drawings/vmlDrawing22.vml"/><Relationship Id="rId4" Type="http://schemas.openxmlformats.org/officeDocument/2006/relationships/image" Target="../media/image134.wmf"/></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134.bin"/><Relationship Id="rId2" Type="http://schemas.openxmlformats.org/officeDocument/2006/relationships/slideLayout" Target="../slideLayouts/slideLayout2.xml"/><Relationship Id="rId1" Type="http://schemas.openxmlformats.org/officeDocument/2006/relationships/vmlDrawing" Target="../drawings/vmlDrawing23.vml"/><Relationship Id="rId4" Type="http://schemas.openxmlformats.org/officeDocument/2006/relationships/image" Target="../media/image135.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7.bin"/><Relationship Id="rId18" Type="http://schemas.openxmlformats.org/officeDocument/2006/relationships/image" Target="../media/image10.wmf"/><Relationship Id="rId3" Type="http://schemas.openxmlformats.org/officeDocument/2006/relationships/oleObject" Target="../embeddings/oleObject2.bin"/><Relationship Id="rId21" Type="http://schemas.openxmlformats.org/officeDocument/2006/relationships/oleObject" Target="../embeddings/oleObject11.bin"/><Relationship Id="rId7" Type="http://schemas.openxmlformats.org/officeDocument/2006/relationships/oleObject" Target="../embeddings/oleObject4.bin"/><Relationship Id="rId12" Type="http://schemas.openxmlformats.org/officeDocument/2006/relationships/image" Target="../media/image7.wmf"/><Relationship Id="rId17" Type="http://schemas.openxmlformats.org/officeDocument/2006/relationships/oleObject" Target="../embeddings/oleObject9.bin"/><Relationship Id="rId2" Type="http://schemas.openxmlformats.org/officeDocument/2006/relationships/slideLayout" Target="../slideLayouts/slideLayout2.xml"/><Relationship Id="rId16" Type="http://schemas.openxmlformats.org/officeDocument/2006/relationships/image" Target="../media/image9.wmf"/><Relationship Id="rId20" Type="http://schemas.openxmlformats.org/officeDocument/2006/relationships/image" Target="../media/image11.wmf"/><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5" Type="http://schemas.openxmlformats.org/officeDocument/2006/relationships/oleObject" Target="../embeddings/oleObject8.bin"/><Relationship Id="rId10" Type="http://schemas.openxmlformats.org/officeDocument/2006/relationships/image" Target="../media/image6.wmf"/><Relationship Id="rId19" Type="http://schemas.openxmlformats.org/officeDocument/2006/relationships/oleObject" Target="../embeddings/oleObject10.bin"/><Relationship Id="rId4" Type="http://schemas.openxmlformats.org/officeDocument/2006/relationships/image" Target="../media/image3.wmf"/><Relationship Id="rId9" Type="http://schemas.openxmlformats.org/officeDocument/2006/relationships/oleObject" Target="../embeddings/oleObject5.bin"/><Relationship Id="rId14" Type="http://schemas.openxmlformats.org/officeDocument/2006/relationships/image" Target="../media/image8.wmf"/><Relationship Id="rId22" Type="http://schemas.openxmlformats.org/officeDocument/2006/relationships/image" Target="../media/image12.wmf"/></Relationships>
</file>

<file path=ppt/slides/_rels/slide7.xml.rels><?xml version="1.0" encoding="UTF-8" standalone="yes"?>
<Relationships xmlns="http://schemas.openxmlformats.org/package/2006/relationships"><Relationship Id="rId8" Type="http://schemas.openxmlformats.org/officeDocument/2006/relationships/image" Target="../media/image15.wmf"/><Relationship Id="rId13" Type="http://schemas.openxmlformats.org/officeDocument/2006/relationships/oleObject" Target="../embeddings/oleObject17.bin"/><Relationship Id="rId3" Type="http://schemas.openxmlformats.org/officeDocument/2006/relationships/oleObject" Target="../embeddings/oleObject12.bin"/><Relationship Id="rId7" Type="http://schemas.openxmlformats.org/officeDocument/2006/relationships/oleObject" Target="../embeddings/oleObject14.bin"/><Relationship Id="rId12" Type="http://schemas.openxmlformats.org/officeDocument/2006/relationships/image" Target="../media/image17.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4.wmf"/><Relationship Id="rId11" Type="http://schemas.openxmlformats.org/officeDocument/2006/relationships/oleObject" Target="../embeddings/oleObject16.bin"/><Relationship Id="rId5" Type="http://schemas.openxmlformats.org/officeDocument/2006/relationships/oleObject" Target="../embeddings/oleObject13.bin"/><Relationship Id="rId10" Type="http://schemas.openxmlformats.org/officeDocument/2006/relationships/image" Target="../media/image16.wmf"/><Relationship Id="rId4" Type="http://schemas.openxmlformats.org/officeDocument/2006/relationships/image" Target="../media/image13.wmf"/><Relationship Id="rId9" Type="http://schemas.openxmlformats.org/officeDocument/2006/relationships/oleObject" Target="../embeddings/oleObject15.bin"/><Relationship Id="rId14" Type="http://schemas.openxmlformats.org/officeDocument/2006/relationships/image" Target="../media/image18.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9.wmf"/></Relationships>
</file>

<file path=ppt/slides/_rels/slide9.xml.rels><?xml version="1.0" encoding="UTF-8" standalone="yes"?>
<Relationships xmlns="http://schemas.openxmlformats.org/package/2006/relationships"><Relationship Id="rId8" Type="http://schemas.openxmlformats.org/officeDocument/2006/relationships/image" Target="../media/image22.wmf"/><Relationship Id="rId13" Type="http://schemas.openxmlformats.org/officeDocument/2006/relationships/image" Target="../media/image24.wmf"/><Relationship Id="rId18" Type="http://schemas.openxmlformats.org/officeDocument/2006/relationships/oleObject" Target="../embeddings/oleObject27.bin"/><Relationship Id="rId3" Type="http://schemas.openxmlformats.org/officeDocument/2006/relationships/oleObject" Target="../embeddings/oleObject19.bin"/><Relationship Id="rId21" Type="http://schemas.openxmlformats.org/officeDocument/2006/relationships/image" Target="../media/image28.wmf"/><Relationship Id="rId7" Type="http://schemas.openxmlformats.org/officeDocument/2006/relationships/oleObject" Target="../embeddings/oleObject21.bin"/><Relationship Id="rId12" Type="http://schemas.openxmlformats.org/officeDocument/2006/relationships/oleObject" Target="../embeddings/oleObject24.bin"/><Relationship Id="rId17" Type="http://schemas.openxmlformats.org/officeDocument/2006/relationships/image" Target="../media/image26.wmf"/><Relationship Id="rId2" Type="http://schemas.openxmlformats.org/officeDocument/2006/relationships/slideLayout" Target="../slideLayouts/slideLayout2.xml"/><Relationship Id="rId16" Type="http://schemas.openxmlformats.org/officeDocument/2006/relationships/oleObject" Target="../embeddings/oleObject26.bin"/><Relationship Id="rId20" Type="http://schemas.openxmlformats.org/officeDocument/2006/relationships/oleObject" Target="../embeddings/oleObject28.bin"/><Relationship Id="rId1" Type="http://schemas.openxmlformats.org/officeDocument/2006/relationships/vmlDrawing" Target="../drawings/vmlDrawing5.vml"/><Relationship Id="rId6" Type="http://schemas.openxmlformats.org/officeDocument/2006/relationships/image" Target="../media/image21.wmf"/><Relationship Id="rId11" Type="http://schemas.openxmlformats.org/officeDocument/2006/relationships/oleObject" Target="../embeddings/oleObject23.bin"/><Relationship Id="rId5" Type="http://schemas.openxmlformats.org/officeDocument/2006/relationships/oleObject" Target="../embeddings/oleObject20.bin"/><Relationship Id="rId15" Type="http://schemas.openxmlformats.org/officeDocument/2006/relationships/image" Target="../media/image25.wmf"/><Relationship Id="rId10" Type="http://schemas.openxmlformats.org/officeDocument/2006/relationships/image" Target="../media/image23.wmf"/><Relationship Id="rId19" Type="http://schemas.openxmlformats.org/officeDocument/2006/relationships/image" Target="../media/image27.wmf"/><Relationship Id="rId4" Type="http://schemas.openxmlformats.org/officeDocument/2006/relationships/image" Target="../media/image20.wmf"/><Relationship Id="rId9" Type="http://schemas.openxmlformats.org/officeDocument/2006/relationships/oleObject" Target="../embeddings/oleObject22.bin"/><Relationship Id="rId14" Type="http://schemas.openxmlformats.org/officeDocument/2006/relationships/oleObject" Target="../embeddings/oleObject25.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4.8</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Polynomial Equations and Applications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Solving Equations By Factoring</a:t>
            </a:r>
          </a:p>
        </p:txBody>
      </p:sp>
      <p:sp>
        <p:nvSpPr>
          <p:cNvPr id="3" name="Content Placeholder 2"/>
          <p:cNvSpPr>
            <a:spLocks noGrp="1"/>
          </p:cNvSpPr>
          <p:nvPr>
            <p:ph idx="1"/>
          </p:nvPr>
        </p:nvSpPr>
        <p:spPr/>
        <p:txBody>
          <a:bodyPr>
            <a:spAutoFit/>
          </a:bodyPr>
          <a:lstStyle/>
          <a:p>
            <a:pPr>
              <a:buNone/>
            </a:pPr>
            <a:r>
              <a:rPr lang="en-US" dirty="0"/>
              <a:t>Solve each polynomial equation by factoring.</a:t>
            </a:r>
          </a:p>
        </p:txBody>
      </p:sp>
      <p:graphicFrame>
        <p:nvGraphicFramePr>
          <p:cNvPr id="6148" name="Object 4"/>
          <p:cNvGraphicFramePr>
            <a:graphicFrameLocks noChangeAspect="1"/>
          </p:cNvGraphicFramePr>
          <p:nvPr/>
        </p:nvGraphicFramePr>
        <p:xfrm>
          <a:off x="533400" y="1905000"/>
          <a:ext cx="2146300" cy="444500"/>
        </p:xfrm>
        <a:graphic>
          <a:graphicData uri="http://schemas.openxmlformats.org/presentationml/2006/ole">
            <mc:AlternateContent xmlns:mc="http://schemas.openxmlformats.org/markup-compatibility/2006">
              <mc:Choice xmlns:v="urn:schemas-microsoft-com:vml" Requires="v">
                <p:oleObj spid="_x0000_s6190" name="Equation" r:id="rId3" imgW="2145960" imgH="444240" progId="Equation.DSMT4">
                  <p:embed/>
                </p:oleObj>
              </mc:Choice>
              <mc:Fallback>
                <p:oleObj name="Equation" r:id="rId3" imgW="2145960" imgH="44424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905000"/>
                        <a:ext cx="2146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533400" y="2590800"/>
          <a:ext cx="1384300" cy="304800"/>
        </p:xfrm>
        <a:graphic>
          <a:graphicData uri="http://schemas.openxmlformats.org/presentationml/2006/ole">
            <mc:AlternateContent xmlns:mc="http://schemas.openxmlformats.org/markup-compatibility/2006">
              <mc:Choice xmlns:v="urn:schemas-microsoft-com:vml" Requires="v">
                <p:oleObj spid="_x0000_s6191" name="Equation" r:id="rId5" imgW="1384200" imgH="304560" progId="Equation.DSMT4">
                  <p:embed/>
                </p:oleObj>
              </mc:Choice>
              <mc:Fallback>
                <p:oleObj name="Equation" r:id="rId5" imgW="1384200" imgH="3045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590800"/>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2514600" y="2514600"/>
          <a:ext cx="1701800" cy="444500"/>
        </p:xfrm>
        <a:graphic>
          <a:graphicData uri="http://schemas.openxmlformats.org/presentationml/2006/ole">
            <mc:AlternateContent xmlns:mc="http://schemas.openxmlformats.org/markup-compatibility/2006">
              <mc:Choice xmlns:v="urn:schemas-microsoft-com:vml" Requires="v">
                <p:oleObj spid="_x0000_s6192" name="Equation" r:id="rId7" imgW="1701720" imgH="444240" progId="Equation.DSMT4">
                  <p:embed/>
                </p:oleObj>
              </mc:Choice>
              <mc:Fallback>
                <p:oleObj name="Equation" r:id="rId7" imgW="1701720" imgH="44424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4600" y="2514600"/>
                        <a:ext cx="1701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1866900" y="3048000"/>
          <a:ext cx="2197100" cy="444500"/>
        </p:xfrm>
        <a:graphic>
          <a:graphicData uri="http://schemas.openxmlformats.org/presentationml/2006/ole">
            <mc:AlternateContent xmlns:mc="http://schemas.openxmlformats.org/markup-compatibility/2006">
              <mc:Choice xmlns:v="urn:schemas-microsoft-com:vml" Requires="v">
                <p:oleObj spid="_x0000_s6193" name="Equation" r:id="rId9" imgW="2197080" imgH="444240" progId="Equation.DSMT4">
                  <p:embed/>
                </p:oleObj>
              </mc:Choice>
              <mc:Fallback>
                <p:oleObj name="Equation" r:id="rId9" imgW="2197080" imgH="44424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66900" y="3048000"/>
                        <a:ext cx="2197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5029200" y="3096904"/>
          <a:ext cx="2438400" cy="596900"/>
        </p:xfrm>
        <a:graphic>
          <a:graphicData uri="http://schemas.openxmlformats.org/presentationml/2006/ole">
            <mc:AlternateContent xmlns:mc="http://schemas.openxmlformats.org/markup-compatibility/2006">
              <mc:Choice xmlns:v="urn:schemas-microsoft-com:vml" Requires="v">
                <p:oleObj spid="_x0000_s6194" name="Equation" r:id="rId11" imgW="2438280" imgH="596880" progId="Equation.DSMT4">
                  <p:embed/>
                </p:oleObj>
              </mc:Choice>
              <mc:Fallback>
                <p:oleObj name="Equation" r:id="rId11" imgW="2438280" imgH="5968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29200" y="3096904"/>
                        <a:ext cx="24384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3" name="Object 9"/>
          <p:cNvGraphicFramePr>
            <a:graphicFrameLocks noChangeAspect="1"/>
          </p:cNvGraphicFramePr>
          <p:nvPr/>
        </p:nvGraphicFramePr>
        <p:xfrm>
          <a:off x="1676400" y="3769056"/>
          <a:ext cx="2387600" cy="469900"/>
        </p:xfrm>
        <a:graphic>
          <a:graphicData uri="http://schemas.openxmlformats.org/presentationml/2006/ole">
            <mc:AlternateContent xmlns:mc="http://schemas.openxmlformats.org/markup-compatibility/2006">
              <mc:Choice xmlns:v="urn:schemas-microsoft-com:vml" Requires="v">
                <p:oleObj spid="_x0000_s6195" name="Equation" r:id="rId13" imgW="2387520" imgH="469800" progId="Equation.DSMT4">
                  <p:embed/>
                </p:oleObj>
              </mc:Choice>
              <mc:Fallback>
                <p:oleObj name="Equation" r:id="rId13" imgW="2387520" imgH="46980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676400" y="3769056"/>
                        <a:ext cx="2387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4" name="Object 10"/>
          <p:cNvGraphicFramePr>
            <a:graphicFrameLocks noChangeAspect="1"/>
          </p:cNvGraphicFramePr>
          <p:nvPr/>
        </p:nvGraphicFramePr>
        <p:xfrm>
          <a:off x="5029200" y="3883356"/>
          <a:ext cx="2565400" cy="241300"/>
        </p:xfrm>
        <a:graphic>
          <a:graphicData uri="http://schemas.openxmlformats.org/presentationml/2006/ole">
            <mc:AlternateContent xmlns:mc="http://schemas.openxmlformats.org/markup-compatibility/2006">
              <mc:Choice xmlns:v="urn:schemas-microsoft-com:vml" Requires="v">
                <p:oleObj spid="_x0000_s6196" name="Equation" r:id="rId15" imgW="2565360" imgH="241200" progId="Equation.DSMT4">
                  <p:embed/>
                </p:oleObj>
              </mc:Choice>
              <mc:Fallback>
                <p:oleObj name="Equation" r:id="rId15" imgW="2565360" imgH="24120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029200" y="3883356"/>
                        <a:ext cx="25654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5" name="Object 11"/>
          <p:cNvGraphicFramePr>
            <a:graphicFrameLocks noChangeAspect="1"/>
          </p:cNvGraphicFramePr>
          <p:nvPr/>
        </p:nvGraphicFramePr>
        <p:xfrm>
          <a:off x="1143000" y="4433248"/>
          <a:ext cx="1219200" cy="355600"/>
        </p:xfrm>
        <a:graphic>
          <a:graphicData uri="http://schemas.openxmlformats.org/presentationml/2006/ole">
            <mc:AlternateContent xmlns:mc="http://schemas.openxmlformats.org/markup-compatibility/2006">
              <mc:Choice xmlns:v="urn:schemas-microsoft-com:vml" Requires="v">
                <p:oleObj spid="_x0000_s6197" name="Equation" r:id="rId17" imgW="1218960" imgH="355320" progId="Equation.DSMT4">
                  <p:embed/>
                </p:oleObj>
              </mc:Choice>
              <mc:Fallback>
                <p:oleObj name="Equation" r:id="rId17" imgW="1218960" imgH="35532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143000" y="4433248"/>
                        <a:ext cx="1219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6" name="Object 12"/>
          <p:cNvGraphicFramePr>
            <a:graphicFrameLocks noChangeAspect="1"/>
          </p:cNvGraphicFramePr>
          <p:nvPr/>
        </p:nvGraphicFramePr>
        <p:xfrm>
          <a:off x="2590800" y="4490398"/>
          <a:ext cx="342900" cy="241300"/>
        </p:xfrm>
        <a:graphic>
          <a:graphicData uri="http://schemas.openxmlformats.org/presentationml/2006/ole">
            <mc:AlternateContent xmlns:mc="http://schemas.openxmlformats.org/markup-compatibility/2006">
              <mc:Choice xmlns:v="urn:schemas-microsoft-com:vml" Requires="v">
                <p:oleObj spid="_x0000_s6198" name="Equation" r:id="rId19" imgW="342720" imgH="241200" progId="Equation.DSMT4">
                  <p:embed/>
                </p:oleObj>
              </mc:Choice>
              <mc:Fallback>
                <p:oleObj name="Equation" r:id="rId19" imgW="342720" imgH="24120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590800" y="4490398"/>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7" name="Object 13"/>
          <p:cNvGraphicFramePr>
            <a:graphicFrameLocks noChangeAspect="1"/>
          </p:cNvGraphicFramePr>
          <p:nvPr/>
        </p:nvGraphicFramePr>
        <p:xfrm>
          <a:off x="3276600" y="4433248"/>
          <a:ext cx="1206500" cy="355600"/>
        </p:xfrm>
        <a:graphic>
          <a:graphicData uri="http://schemas.openxmlformats.org/presentationml/2006/ole">
            <mc:AlternateContent xmlns:mc="http://schemas.openxmlformats.org/markup-compatibility/2006">
              <mc:Choice xmlns:v="urn:schemas-microsoft-com:vml" Requires="v">
                <p:oleObj spid="_x0000_s6199" name="Equation" r:id="rId21" imgW="1206360" imgH="355320" progId="Equation.DSMT4">
                  <p:embed/>
                </p:oleObj>
              </mc:Choice>
              <mc:Fallback>
                <p:oleObj name="Equation" r:id="rId21" imgW="1206360" imgH="35532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276600" y="4433248"/>
                        <a:ext cx="1206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8" name="Object 14"/>
          <p:cNvGraphicFramePr>
            <a:graphicFrameLocks noChangeAspect="1"/>
          </p:cNvGraphicFramePr>
          <p:nvPr/>
        </p:nvGraphicFramePr>
        <p:xfrm>
          <a:off x="5029200" y="4468504"/>
          <a:ext cx="2628900" cy="279400"/>
        </p:xfrm>
        <a:graphic>
          <a:graphicData uri="http://schemas.openxmlformats.org/presentationml/2006/ole">
            <mc:AlternateContent xmlns:mc="http://schemas.openxmlformats.org/markup-compatibility/2006">
              <mc:Choice xmlns:v="urn:schemas-microsoft-com:vml" Requires="v">
                <p:oleObj spid="_x0000_s6200" name="Equation" r:id="rId23" imgW="2628720" imgH="279360" progId="Equation.DSMT4">
                  <p:embed/>
                </p:oleObj>
              </mc:Choice>
              <mc:Fallback>
                <p:oleObj name="Equation" r:id="rId23" imgW="2628720" imgH="279360" progId="Equation.DSMT4">
                  <p:embed/>
                  <p:pic>
                    <p:nvPicPr>
                      <p:cNvPr id="0" name="Picture 1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029200" y="4468504"/>
                        <a:ext cx="2628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9" name="Object 15"/>
          <p:cNvGraphicFramePr>
            <a:graphicFrameLocks noChangeAspect="1"/>
          </p:cNvGraphicFramePr>
          <p:nvPr>
            <p:extLst>
              <p:ext uri="{D42A27DB-BD31-4B8C-83A1-F6EECF244321}">
                <p14:modId xmlns:p14="http://schemas.microsoft.com/office/powerpoint/2010/main" val="929468105"/>
              </p:ext>
            </p:extLst>
          </p:nvPr>
        </p:nvGraphicFramePr>
        <p:xfrm>
          <a:off x="5029200" y="4987925"/>
          <a:ext cx="2832100" cy="279400"/>
        </p:xfrm>
        <a:graphic>
          <a:graphicData uri="http://schemas.openxmlformats.org/presentationml/2006/ole">
            <mc:AlternateContent xmlns:mc="http://schemas.openxmlformats.org/markup-compatibility/2006">
              <mc:Choice xmlns:v="urn:schemas-microsoft-com:vml" Requires="v">
                <p:oleObj spid="_x0000_s6201" name="Equation" r:id="rId25" imgW="2831760" imgH="279360" progId="Equation.DSMT4">
                  <p:embed/>
                </p:oleObj>
              </mc:Choice>
              <mc:Fallback>
                <p:oleObj name="Equation" r:id="rId25" imgW="2831760" imgH="279360" progId="Equation.DSMT4">
                  <p:embed/>
                  <p:pic>
                    <p:nvPicPr>
                      <p:cNvPr id="0" name="Picture 15"/>
                      <p:cNvPicPr>
                        <a:picLocks noChangeAspect="1" noChangeArrowheads="1"/>
                      </p:cNvPicPr>
                      <p:nvPr/>
                    </p:nvPicPr>
                    <p:blipFill>
                      <a:blip r:embed="rId26"/>
                      <a:srcRect/>
                      <a:stretch>
                        <a:fillRect/>
                      </a:stretch>
                    </p:blipFill>
                    <p:spPr bwMode="auto">
                      <a:xfrm>
                        <a:off x="5029200" y="4987925"/>
                        <a:ext cx="2832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60" name="Object 16"/>
          <p:cNvGraphicFramePr>
            <a:graphicFrameLocks noChangeAspect="1"/>
          </p:cNvGraphicFramePr>
          <p:nvPr/>
        </p:nvGraphicFramePr>
        <p:xfrm>
          <a:off x="3759200" y="4966648"/>
          <a:ext cx="927100" cy="355600"/>
        </p:xfrm>
        <a:graphic>
          <a:graphicData uri="http://schemas.openxmlformats.org/presentationml/2006/ole">
            <mc:AlternateContent xmlns:mc="http://schemas.openxmlformats.org/markup-compatibility/2006">
              <mc:Choice xmlns:v="urn:schemas-microsoft-com:vml" Requires="v">
                <p:oleObj spid="_x0000_s6202" name="Equation" r:id="rId27" imgW="927000" imgH="355320" progId="Equation.DSMT4">
                  <p:embed/>
                </p:oleObj>
              </mc:Choice>
              <mc:Fallback>
                <p:oleObj name="Equation" r:id="rId27" imgW="927000" imgH="355320" progId="Equation.DSMT4">
                  <p:embed/>
                  <p:pic>
                    <p:nvPicPr>
                      <p:cNvPr id="0" name="Picture 16"/>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759200" y="4966648"/>
                        <a:ext cx="927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61" name="Object 17"/>
          <p:cNvGraphicFramePr>
            <a:graphicFrameLocks noChangeAspect="1"/>
          </p:cNvGraphicFramePr>
          <p:nvPr/>
        </p:nvGraphicFramePr>
        <p:xfrm>
          <a:off x="1638300" y="4966648"/>
          <a:ext cx="723900" cy="355600"/>
        </p:xfrm>
        <a:graphic>
          <a:graphicData uri="http://schemas.openxmlformats.org/presentationml/2006/ole">
            <mc:AlternateContent xmlns:mc="http://schemas.openxmlformats.org/markup-compatibility/2006">
              <mc:Choice xmlns:v="urn:schemas-microsoft-com:vml" Requires="v">
                <p:oleObj spid="_x0000_s6203" name="Equation" r:id="rId29" imgW="723600" imgH="355320" progId="Equation.DSMT4">
                  <p:embed/>
                </p:oleObj>
              </mc:Choice>
              <mc:Fallback>
                <p:oleObj name="Equation" r:id="rId29" imgW="723600" imgH="355320" progId="Equation.DSMT4">
                  <p:embed/>
                  <p:pic>
                    <p:nvPicPr>
                      <p:cNvPr id="0" name="Picture 17"/>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1638300" y="4966648"/>
                        <a:ext cx="7239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8" name="Rectangle 17"/>
          <p:cNvSpPr/>
          <p:nvPr/>
        </p:nvSpPr>
        <p:spPr>
          <a:xfrm>
            <a:off x="914400" y="5437496"/>
            <a:ext cx="4131324" cy="523220"/>
          </a:xfrm>
          <a:prstGeom prst="rect">
            <a:avLst/>
          </a:prstGeom>
        </p:spPr>
        <p:txBody>
          <a:bodyPr wrap="none">
            <a:spAutoFit/>
          </a:bodyPr>
          <a:lstStyle/>
          <a:p>
            <a:r>
              <a:rPr lang="en-US" sz="2800" dirty="0"/>
              <a:t>The solutions are </a:t>
            </a:r>
            <a:r>
              <a:rPr lang="en-US" sz="2800" dirty="0">
                <a:solidFill>
                  <a:srgbClr val="FF0000"/>
                </a:solidFill>
                <a:latin typeface="Symbol" pitchFamily="18" charset="2"/>
              </a:rPr>
              <a:t>-</a:t>
            </a:r>
            <a:r>
              <a:rPr lang="en-US" sz="2800" dirty="0">
                <a:solidFill>
                  <a:srgbClr val="FF0000"/>
                </a:solidFill>
              </a:rPr>
              <a:t>3</a:t>
            </a:r>
            <a:r>
              <a:rPr lang="en-US" sz="2800" dirty="0"/>
              <a:t> and </a:t>
            </a:r>
            <a:r>
              <a:rPr lang="en-US" sz="2800" dirty="0">
                <a:solidFill>
                  <a:srgbClr val="FF0000"/>
                </a:solidFill>
              </a:rPr>
              <a:t>9</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5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15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15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15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5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15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15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15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616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6160"/>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615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 Solving Equations By Factoring (cont.)</a:t>
            </a:r>
          </a:p>
        </p:txBody>
      </p:sp>
      <p:graphicFrame>
        <p:nvGraphicFramePr>
          <p:cNvPr id="7171" name="Object 3"/>
          <p:cNvGraphicFramePr>
            <a:graphicFrameLocks noChangeAspect="1"/>
          </p:cNvGraphicFramePr>
          <p:nvPr/>
        </p:nvGraphicFramePr>
        <p:xfrm>
          <a:off x="530352" y="1371600"/>
          <a:ext cx="2819400" cy="381000"/>
        </p:xfrm>
        <a:graphic>
          <a:graphicData uri="http://schemas.openxmlformats.org/presentationml/2006/ole">
            <mc:AlternateContent xmlns:mc="http://schemas.openxmlformats.org/markup-compatibility/2006">
              <mc:Choice xmlns:v="urn:schemas-microsoft-com:vml" Requires="v">
                <p:oleObj spid="_x0000_s7201" name="Equation" r:id="rId3" imgW="2819160" imgH="380880" progId="Equation.DSMT4">
                  <p:embed/>
                </p:oleObj>
              </mc:Choice>
              <mc:Fallback>
                <p:oleObj name="Equation" r:id="rId3" imgW="2819160" imgH="380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371600"/>
                        <a:ext cx="2819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p:cNvGraphicFramePr>
            <a:graphicFrameLocks noChangeAspect="1"/>
          </p:cNvGraphicFramePr>
          <p:nvPr/>
        </p:nvGraphicFramePr>
        <p:xfrm>
          <a:off x="530352" y="2057400"/>
          <a:ext cx="1384300" cy="304800"/>
        </p:xfrm>
        <a:graphic>
          <a:graphicData uri="http://schemas.openxmlformats.org/presentationml/2006/ole">
            <mc:AlternateContent xmlns:mc="http://schemas.openxmlformats.org/markup-compatibility/2006">
              <mc:Choice xmlns:v="urn:schemas-microsoft-com:vml" Requires="v">
                <p:oleObj spid="_x0000_s7202"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2057400"/>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2032000" y="2044700"/>
          <a:ext cx="2374900" cy="381000"/>
        </p:xfrm>
        <a:graphic>
          <a:graphicData uri="http://schemas.openxmlformats.org/presentationml/2006/ole">
            <mc:AlternateContent xmlns:mc="http://schemas.openxmlformats.org/markup-compatibility/2006">
              <mc:Choice xmlns:v="urn:schemas-microsoft-com:vml" Requires="v">
                <p:oleObj spid="_x0000_s7203" name="Equation" r:id="rId7" imgW="2374560" imgH="380880" progId="Equation.DSMT4">
                  <p:embed/>
                </p:oleObj>
              </mc:Choice>
              <mc:Fallback>
                <p:oleObj name="Equation" r:id="rId7" imgW="2374560" imgH="3808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32000" y="2044700"/>
                        <a:ext cx="2374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1955800" y="2743200"/>
          <a:ext cx="2451100" cy="571500"/>
        </p:xfrm>
        <a:graphic>
          <a:graphicData uri="http://schemas.openxmlformats.org/presentationml/2006/ole">
            <mc:AlternateContent xmlns:mc="http://schemas.openxmlformats.org/markup-compatibility/2006">
              <mc:Choice xmlns:v="urn:schemas-microsoft-com:vml" Requires="v">
                <p:oleObj spid="_x0000_s7204" name="Equation" r:id="rId9" imgW="2450880" imgH="571320" progId="Equation.DSMT4">
                  <p:embed/>
                </p:oleObj>
              </mc:Choice>
              <mc:Fallback>
                <p:oleObj name="Equation" r:id="rId9" imgW="2450880" imgH="5713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55800" y="2743200"/>
                        <a:ext cx="2451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4572000" y="2895600"/>
          <a:ext cx="2260600" cy="266700"/>
        </p:xfrm>
        <a:graphic>
          <a:graphicData uri="http://schemas.openxmlformats.org/presentationml/2006/ole">
            <mc:AlternateContent xmlns:mc="http://schemas.openxmlformats.org/markup-compatibility/2006">
              <mc:Choice xmlns:v="urn:schemas-microsoft-com:vml" Requires="v">
                <p:oleObj spid="_x0000_s7205" name="Equation" r:id="rId11" imgW="2260440" imgH="266400" progId="Equation.DSMT4">
                  <p:embed/>
                </p:oleObj>
              </mc:Choice>
              <mc:Fallback>
                <p:oleObj name="Equation" r:id="rId11" imgW="2260440" imgH="2664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72000" y="2895600"/>
                        <a:ext cx="22606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2628900" y="3505200"/>
          <a:ext cx="1778000" cy="533400"/>
        </p:xfrm>
        <a:graphic>
          <a:graphicData uri="http://schemas.openxmlformats.org/presentationml/2006/ole">
            <mc:AlternateContent xmlns:mc="http://schemas.openxmlformats.org/markup-compatibility/2006">
              <mc:Choice xmlns:v="urn:schemas-microsoft-com:vml" Requires="v">
                <p:oleObj spid="_x0000_s7206" name="Equation" r:id="rId13" imgW="1777680" imgH="533160" progId="Equation.DSMT4">
                  <p:embed/>
                </p:oleObj>
              </mc:Choice>
              <mc:Fallback>
                <p:oleObj name="Equation" r:id="rId13" imgW="1777680" imgH="5331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28900" y="3505200"/>
                        <a:ext cx="1778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4572000" y="3657600"/>
          <a:ext cx="3695700" cy="279400"/>
        </p:xfrm>
        <a:graphic>
          <a:graphicData uri="http://schemas.openxmlformats.org/presentationml/2006/ole">
            <mc:AlternateContent xmlns:mc="http://schemas.openxmlformats.org/markup-compatibility/2006">
              <mc:Choice xmlns:v="urn:schemas-microsoft-com:vml" Requires="v">
                <p:oleObj spid="_x0000_s7207" name="Equation" r:id="rId15" imgW="3695400" imgH="279360" progId="Equation.DSMT4">
                  <p:embed/>
                </p:oleObj>
              </mc:Choice>
              <mc:Fallback>
                <p:oleObj name="Equation" r:id="rId15" imgW="3695400" imgH="2793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572000" y="3657600"/>
                        <a:ext cx="3695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3200400" y="4343400"/>
          <a:ext cx="1206500" cy="292100"/>
        </p:xfrm>
        <a:graphic>
          <a:graphicData uri="http://schemas.openxmlformats.org/presentationml/2006/ole">
            <mc:AlternateContent xmlns:mc="http://schemas.openxmlformats.org/markup-compatibility/2006">
              <mc:Choice xmlns:v="urn:schemas-microsoft-com:vml" Requires="v">
                <p:oleObj spid="_x0000_s7208" name="Equation" r:id="rId17" imgW="1206360" imgH="291960" progId="Equation.DSMT4">
                  <p:embed/>
                </p:oleObj>
              </mc:Choice>
              <mc:Fallback>
                <p:oleObj name="Equation" r:id="rId17" imgW="1206360" imgH="2919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200400" y="4343400"/>
                        <a:ext cx="1206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9" name="Object 11"/>
          <p:cNvGraphicFramePr>
            <a:graphicFrameLocks noChangeAspect="1"/>
          </p:cNvGraphicFramePr>
          <p:nvPr/>
        </p:nvGraphicFramePr>
        <p:xfrm>
          <a:off x="3670300" y="5486400"/>
          <a:ext cx="927100" cy="279400"/>
        </p:xfrm>
        <a:graphic>
          <a:graphicData uri="http://schemas.openxmlformats.org/presentationml/2006/ole">
            <mc:AlternateContent xmlns:mc="http://schemas.openxmlformats.org/markup-compatibility/2006">
              <mc:Choice xmlns:v="urn:schemas-microsoft-com:vml" Requires="v">
                <p:oleObj spid="_x0000_s7209" name="Equation" r:id="rId19" imgW="927000" imgH="279360" progId="Equation.DSMT4">
                  <p:embed/>
                </p:oleObj>
              </mc:Choice>
              <mc:Fallback>
                <p:oleObj name="Equation" r:id="rId19" imgW="927000" imgH="27936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670300" y="54864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0" name="Object 12"/>
          <p:cNvGraphicFramePr>
            <a:graphicFrameLocks noChangeAspect="1"/>
          </p:cNvGraphicFramePr>
          <p:nvPr/>
        </p:nvGraphicFramePr>
        <p:xfrm>
          <a:off x="4572000" y="4343400"/>
          <a:ext cx="4279900" cy="990600"/>
        </p:xfrm>
        <a:graphic>
          <a:graphicData uri="http://schemas.openxmlformats.org/presentationml/2006/ole">
            <mc:AlternateContent xmlns:mc="http://schemas.openxmlformats.org/markup-compatibility/2006">
              <mc:Choice xmlns:v="urn:schemas-microsoft-com:vml" Requires="v">
                <p:oleObj spid="_x0000_s7210" name="Equation" r:id="rId21" imgW="4279680" imgH="990360" progId="Equation.DSMT4">
                  <p:embed/>
                </p:oleObj>
              </mc:Choice>
              <mc:Fallback>
                <p:oleObj name="Equation" r:id="rId21" imgW="4279680" imgH="99036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572000" y="4343400"/>
                        <a:ext cx="4279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17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17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17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18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71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 Solving Equations By Factoring (cont.)</a:t>
            </a:r>
          </a:p>
        </p:txBody>
      </p:sp>
      <p:sp>
        <p:nvSpPr>
          <p:cNvPr id="3" name="Content Placeholder 2"/>
          <p:cNvSpPr>
            <a:spLocks noGrp="1"/>
          </p:cNvSpPr>
          <p:nvPr>
            <p:ph idx="1"/>
          </p:nvPr>
        </p:nvSpPr>
        <p:spPr/>
        <p:txBody>
          <a:bodyPr/>
          <a:lstStyle/>
          <a:p>
            <a:pPr marL="0" indent="0">
              <a:buNone/>
            </a:pPr>
            <a:r>
              <a:rPr lang="en-US" dirty="0"/>
              <a:t>Because (</a:t>
            </a:r>
            <a:r>
              <a:rPr lang="en-US" i="1" dirty="0"/>
              <a:t>x </a:t>
            </a:r>
            <a:r>
              <a:rPr lang="en-US" dirty="0"/>
              <a:t>+ 1) is a double factor, the solution </a:t>
            </a:r>
            <a:r>
              <a:rPr lang="en-US" dirty="0">
                <a:latin typeface="Symbol" pitchFamily="18" charset="2"/>
              </a:rPr>
              <a:t>-</a:t>
            </a:r>
            <a:r>
              <a:rPr lang="en-US" dirty="0"/>
              <a:t>1 is called a </a:t>
            </a:r>
            <a:r>
              <a:rPr lang="en-US" b="1" dirty="0"/>
              <a:t>double root </a:t>
            </a:r>
            <a:r>
              <a:rPr lang="en-US" dirty="0"/>
              <a:t>or </a:t>
            </a:r>
            <a:r>
              <a:rPr lang="en-US" b="1" dirty="0"/>
              <a:t>a root of multiplicity two</a:t>
            </a:r>
            <a:r>
              <a:rPr lang="en-US" dirty="0"/>
              <a:t>. (Note that the constant factor 5 does not affect the solution.)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 Solving Equations By Factoring (cont.)</a:t>
            </a:r>
          </a:p>
        </p:txBody>
      </p:sp>
      <p:graphicFrame>
        <p:nvGraphicFramePr>
          <p:cNvPr id="8195" name="Object 3"/>
          <p:cNvGraphicFramePr>
            <a:graphicFrameLocks noChangeAspect="1"/>
          </p:cNvGraphicFramePr>
          <p:nvPr/>
        </p:nvGraphicFramePr>
        <p:xfrm>
          <a:off x="530352" y="1371600"/>
          <a:ext cx="3213100" cy="469900"/>
        </p:xfrm>
        <a:graphic>
          <a:graphicData uri="http://schemas.openxmlformats.org/presentationml/2006/ole">
            <mc:AlternateContent xmlns:mc="http://schemas.openxmlformats.org/markup-compatibility/2006">
              <mc:Choice xmlns:v="urn:schemas-microsoft-com:vml" Requires="v">
                <p:oleObj spid="_x0000_s8216" name="Equation" r:id="rId3" imgW="3213000" imgH="469800" progId="Equation.DSMT4">
                  <p:embed/>
                </p:oleObj>
              </mc:Choice>
              <mc:Fallback>
                <p:oleObj name="Equation" r:id="rId3" imgW="321300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371600"/>
                        <a:ext cx="3213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6" name="Object 4"/>
          <p:cNvGraphicFramePr>
            <a:graphicFrameLocks noChangeAspect="1"/>
          </p:cNvGraphicFramePr>
          <p:nvPr/>
        </p:nvGraphicFramePr>
        <p:xfrm>
          <a:off x="530352" y="2209800"/>
          <a:ext cx="1384300" cy="304800"/>
        </p:xfrm>
        <a:graphic>
          <a:graphicData uri="http://schemas.openxmlformats.org/presentationml/2006/ole">
            <mc:AlternateContent xmlns:mc="http://schemas.openxmlformats.org/markup-compatibility/2006">
              <mc:Choice xmlns:v="urn:schemas-microsoft-com:vml" Requires="v">
                <p:oleObj spid="_x0000_s8217"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2209800"/>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2184400" y="2133600"/>
          <a:ext cx="2755900" cy="469900"/>
        </p:xfrm>
        <a:graphic>
          <a:graphicData uri="http://schemas.openxmlformats.org/presentationml/2006/ole">
            <mc:AlternateContent xmlns:mc="http://schemas.openxmlformats.org/markup-compatibility/2006">
              <mc:Choice xmlns:v="urn:schemas-microsoft-com:vml" Requires="v">
                <p:oleObj spid="_x0000_s8218" name="Equation" r:id="rId7" imgW="2755800" imgH="469800" progId="Equation.DSMT4">
                  <p:embed/>
                </p:oleObj>
              </mc:Choice>
              <mc:Fallback>
                <p:oleObj name="Equation" r:id="rId7" imgW="275580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84400" y="2133600"/>
                        <a:ext cx="275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457200" y="2819400"/>
          <a:ext cx="7607300" cy="419100"/>
        </p:xfrm>
        <a:graphic>
          <a:graphicData uri="http://schemas.openxmlformats.org/presentationml/2006/ole">
            <mc:AlternateContent xmlns:mc="http://schemas.openxmlformats.org/markup-compatibility/2006">
              <mc:Choice xmlns:v="urn:schemas-microsoft-com:vml" Requires="v">
                <p:oleObj spid="_x0000_s8219" name="Equation" r:id="rId9" imgW="7607160" imgH="419040" progId="Equation.DSMT4">
                  <p:embed/>
                </p:oleObj>
              </mc:Choice>
              <mc:Fallback>
                <p:oleObj name="Equation" r:id="rId9" imgW="7607160" imgH="4190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7200" y="2819400"/>
                        <a:ext cx="76073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457200" y="3517900"/>
          <a:ext cx="8458200" cy="444500"/>
        </p:xfrm>
        <a:graphic>
          <a:graphicData uri="http://schemas.openxmlformats.org/presentationml/2006/ole">
            <mc:AlternateContent xmlns:mc="http://schemas.openxmlformats.org/markup-compatibility/2006">
              <mc:Choice xmlns:v="urn:schemas-microsoft-com:vml" Requires="v">
                <p:oleObj spid="_x0000_s8220" name="Equation" r:id="rId11" imgW="8458200" imgH="444240" progId="Equation.DSMT4">
                  <p:embed/>
                </p:oleObj>
              </mc:Choice>
              <mc:Fallback>
                <p:oleObj name="Equation" r:id="rId11" imgW="8458200" imgH="4442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7200" y="3517900"/>
                        <a:ext cx="8458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457200" y="4191000"/>
          <a:ext cx="5461000" cy="419100"/>
        </p:xfrm>
        <a:graphic>
          <a:graphicData uri="http://schemas.openxmlformats.org/presentationml/2006/ole">
            <mc:AlternateContent xmlns:mc="http://schemas.openxmlformats.org/markup-compatibility/2006">
              <mc:Choice xmlns:v="urn:schemas-microsoft-com:vml" Requires="v">
                <p:oleObj spid="_x0000_s8221" name="Equation" r:id="rId13" imgW="5460840" imgH="419040" progId="Equation.DSMT4">
                  <p:embed/>
                </p:oleObj>
              </mc:Choice>
              <mc:Fallback>
                <p:oleObj name="Equation" r:id="rId13" imgW="5460840" imgH="4190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57200" y="4191000"/>
                        <a:ext cx="54610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1" name="Object 9"/>
          <p:cNvGraphicFramePr>
            <a:graphicFrameLocks noChangeAspect="1"/>
          </p:cNvGraphicFramePr>
          <p:nvPr/>
        </p:nvGraphicFramePr>
        <p:xfrm>
          <a:off x="457200" y="4876800"/>
          <a:ext cx="5270500" cy="469900"/>
        </p:xfrm>
        <a:graphic>
          <a:graphicData uri="http://schemas.openxmlformats.org/presentationml/2006/ole">
            <mc:AlternateContent xmlns:mc="http://schemas.openxmlformats.org/markup-compatibility/2006">
              <mc:Choice xmlns:v="urn:schemas-microsoft-com:vml" Requires="v">
                <p:oleObj spid="_x0000_s8222" name="Equation" r:id="rId15" imgW="5270400" imgH="469800" progId="Equation.DSMT4">
                  <p:embed/>
                </p:oleObj>
              </mc:Choice>
              <mc:Fallback>
                <p:oleObj name="Equation" r:id="rId15" imgW="5270400" imgH="46980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57200" y="4876800"/>
                        <a:ext cx="5270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20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2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Solving Equations By Factoring (cont.)</a:t>
            </a:r>
          </a:p>
        </p:txBody>
      </p:sp>
      <p:sp>
        <p:nvSpPr>
          <p:cNvPr id="3" name="Content Placeholder 2"/>
          <p:cNvSpPr>
            <a:spLocks noGrp="1"/>
          </p:cNvSpPr>
          <p:nvPr>
            <p:ph idx="1"/>
          </p:nvPr>
        </p:nvSpPr>
        <p:spPr>
          <a:xfrm>
            <a:off x="457200" y="3515380"/>
            <a:ext cx="8229600" cy="523220"/>
          </a:xfrm>
        </p:spPr>
        <p:txBody>
          <a:bodyPr>
            <a:spAutoFit/>
          </a:bodyPr>
          <a:lstStyle/>
          <a:p>
            <a:pPr>
              <a:buNone/>
            </a:pPr>
            <a:r>
              <a:rPr lang="en-US" dirty="0"/>
              <a:t>The solutions are         </a:t>
            </a:r>
            <a:r>
              <a:rPr lang="en-US" dirty="0">
                <a:solidFill>
                  <a:srgbClr val="FF0000"/>
                </a:solidFill>
              </a:rPr>
              <a:t>and 2</a:t>
            </a:r>
            <a:r>
              <a:rPr lang="en-US" dirty="0"/>
              <a:t>.</a:t>
            </a:r>
          </a:p>
        </p:txBody>
      </p:sp>
      <p:graphicFrame>
        <p:nvGraphicFramePr>
          <p:cNvPr id="36867" name="Object 3"/>
          <p:cNvGraphicFramePr>
            <a:graphicFrameLocks noChangeAspect="1"/>
          </p:cNvGraphicFramePr>
          <p:nvPr/>
        </p:nvGraphicFramePr>
        <p:xfrm>
          <a:off x="3108656" y="3352800"/>
          <a:ext cx="508000" cy="838200"/>
        </p:xfrm>
        <a:graphic>
          <a:graphicData uri="http://schemas.openxmlformats.org/presentationml/2006/ole">
            <mc:AlternateContent xmlns:mc="http://schemas.openxmlformats.org/markup-compatibility/2006">
              <mc:Choice xmlns:v="urn:schemas-microsoft-com:vml" Requires="v">
                <p:oleObj spid="_x0000_s9243" name="Equation" r:id="rId3" imgW="507960" imgH="838080" progId="Equation.DSMT4">
                  <p:embed/>
                </p:oleObj>
              </mc:Choice>
              <mc:Fallback>
                <p:oleObj name="Equation" r:id="rId3" imgW="507960" imgH="83808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08656" y="3352800"/>
                        <a:ext cx="50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1295400" y="1371600"/>
          <a:ext cx="1384300" cy="292100"/>
        </p:xfrm>
        <a:graphic>
          <a:graphicData uri="http://schemas.openxmlformats.org/presentationml/2006/ole">
            <mc:AlternateContent xmlns:mc="http://schemas.openxmlformats.org/markup-compatibility/2006">
              <mc:Choice xmlns:v="urn:schemas-microsoft-com:vml" Requires="v">
                <p:oleObj spid="_x0000_s9244" name="Equation" r:id="rId5" imgW="1384200" imgH="291960" progId="Equation.DSMT4">
                  <p:embed/>
                </p:oleObj>
              </mc:Choice>
              <mc:Fallback>
                <p:oleObj name="Equation" r:id="rId5" imgW="138420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95400" y="1371600"/>
                        <a:ext cx="1384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2971800" y="1397000"/>
          <a:ext cx="342900" cy="241300"/>
        </p:xfrm>
        <a:graphic>
          <a:graphicData uri="http://schemas.openxmlformats.org/presentationml/2006/ole">
            <mc:AlternateContent xmlns:mc="http://schemas.openxmlformats.org/markup-compatibility/2006">
              <mc:Choice xmlns:v="urn:schemas-microsoft-com:vml" Requires="v">
                <p:oleObj spid="_x0000_s9245" name="Equation" r:id="rId7" imgW="342720" imgH="241200" progId="Equation.DSMT4">
                  <p:embed/>
                </p:oleObj>
              </mc:Choice>
              <mc:Fallback>
                <p:oleObj name="Equation" r:id="rId7" imgW="342720" imgH="2412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71800" y="13970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3657600" y="1371600"/>
          <a:ext cx="1219200" cy="292100"/>
        </p:xfrm>
        <a:graphic>
          <a:graphicData uri="http://schemas.openxmlformats.org/presentationml/2006/ole">
            <mc:AlternateContent xmlns:mc="http://schemas.openxmlformats.org/markup-compatibility/2006">
              <mc:Choice xmlns:v="urn:schemas-microsoft-com:vml" Requires="v">
                <p:oleObj spid="_x0000_s9246" name="Equation" r:id="rId9" imgW="1218960" imgH="291960" progId="Equation.DSMT4">
                  <p:embed/>
                </p:oleObj>
              </mc:Choice>
              <mc:Fallback>
                <p:oleObj name="Equation" r:id="rId9" imgW="121896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57600" y="1371600"/>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5181600" y="1371600"/>
          <a:ext cx="2730500" cy="279400"/>
        </p:xfrm>
        <a:graphic>
          <a:graphicData uri="http://schemas.openxmlformats.org/presentationml/2006/ole">
            <mc:AlternateContent xmlns:mc="http://schemas.openxmlformats.org/markup-compatibility/2006">
              <mc:Choice xmlns:v="urn:schemas-microsoft-com:vml" Requires="v">
                <p:oleObj spid="_x0000_s9247" name="Equation" r:id="rId11" imgW="2730240" imgH="279360" progId="Equation.DSMT4">
                  <p:embed/>
                </p:oleObj>
              </mc:Choice>
              <mc:Fallback>
                <p:oleObj name="Equation" r:id="rId11" imgW="2730240" imgH="2793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181600" y="1371600"/>
                        <a:ext cx="273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1765300" y="1905000"/>
          <a:ext cx="1092200" cy="292100"/>
        </p:xfrm>
        <a:graphic>
          <a:graphicData uri="http://schemas.openxmlformats.org/presentationml/2006/ole">
            <mc:AlternateContent xmlns:mc="http://schemas.openxmlformats.org/markup-compatibility/2006">
              <mc:Choice xmlns:v="urn:schemas-microsoft-com:vml" Requires="v">
                <p:oleObj spid="_x0000_s9248" name="Equation" r:id="rId13" imgW="1091880" imgH="291960" progId="Equation.DSMT4">
                  <p:embed/>
                </p:oleObj>
              </mc:Choice>
              <mc:Fallback>
                <p:oleObj name="Equation" r:id="rId13" imgW="109188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765300" y="1905000"/>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4165600" y="1905000"/>
          <a:ext cx="711200" cy="279400"/>
        </p:xfrm>
        <a:graphic>
          <a:graphicData uri="http://schemas.openxmlformats.org/presentationml/2006/ole">
            <mc:AlternateContent xmlns:mc="http://schemas.openxmlformats.org/markup-compatibility/2006">
              <mc:Choice xmlns:v="urn:schemas-microsoft-com:vml" Requires="v">
                <p:oleObj spid="_x0000_s9249" name="Equation" r:id="rId15" imgW="711000" imgH="279360" progId="Equation.DSMT4">
                  <p:embed/>
                </p:oleObj>
              </mc:Choice>
              <mc:Fallback>
                <p:oleObj name="Equation" r:id="rId15" imgW="711000" imgH="2793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165600" y="1905000"/>
                        <a:ext cx="711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6" name="Object 10"/>
          <p:cNvGraphicFramePr>
            <a:graphicFrameLocks noChangeAspect="1"/>
          </p:cNvGraphicFramePr>
          <p:nvPr/>
        </p:nvGraphicFramePr>
        <p:xfrm>
          <a:off x="1930400" y="2362200"/>
          <a:ext cx="1028700" cy="838200"/>
        </p:xfrm>
        <a:graphic>
          <a:graphicData uri="http://schemas.openxmlformats.org/presentationml/2006/ole">
            <mc:AlternateContent xmlns:mc="http://schemas.openxmlformats.org/markup-compatibility/2006">
              <mc:Choice xmlns:v="urn:schemas-microsoft-com:vml" Requires="v">
                <p:oleObj spid="_x0000_s9250" name="Equation" r:id="rId17" imgW="1028520" imgH="838080" progId="Equation.DSMT4">
                  <p:embed/>
                </p:oleObj>
              </mc:Choice>
              <mc:Fallback>
                <p:oleObj name="Equation" r:id="rId17" imgW="1028520" imgH="8380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930400" y="2362200"/>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68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Solving Equations By Factoring (cont.)</a:t>
            </a:r>
          </a:p>
        </p:txBody>
      </p:sp>
      <p:graphicFrame>
        <p:nvGraphicFramePr>
          <p:cNvPr id="10243" name="Object 3"/>
          <p:cNvGraphicFramePr>
            <a:graphicFrameLocks noChangeAspect="1"/>
          </p:cNvGraphicFramePr>
          <p:nvPr/>
        </p:nvGraphicFramePr>
        <p:xfrm>
          <a:off x="533400" y="1371600"/>
          <a:ext cx="2006600" cy="381000"/>
        </p:xfrm>
        <a:graphic>
          <a:graphicData uri="http://schemas.openxmlformats.org/presentationml/2006/ole">
            <mc:AlternateContent xmlns:mc="http://schemas.openxmlformats.org/markup-compatibility/2006">
              <mc:Choice xmlns:v="urn:schemas-microsoft-com:vml" Requires="v">
                <p:oleObj spid="_x0000_s10274" name="Equation" r:id="rId3" imgW="2006280" imgH="380880" progId="Equation.DSMT4">
                  <p:embed/>
                </p:oleObj>
              </mc:Choice>
              <mc:Fallback>
                <p:oleObj name="Equation" r:id="rId3" imgW="2006280" imgH="380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371600"/>
                        <a:ext cx="200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533400" y="1981200"/>
          <a:ext cx="1422400" cy="304800"/>
        </p:xfrm>
        <a:graphic>
          <a:graphicData uri="http://schemas.openxmlformats.org/presentationml/2006/ole">
            <mc:AlternateContent xmlns:mc="http://schemas.openxmlformats.org/markup-compatibility/2006">
              <mc:Choice xmlns:v="urn:schemas-microsoft-com:vml" Requires="v">
                <p:oleObj spid="_x0000_s10275" name="Equation" r:id="rId5" imgW="1422360" imgH="304560" progId="Equation.DSMT4">
                  <p:embed/>
                </p:oleObj>
              </mc:Choice>
              <mc:Fallback>
                <p:oleObj name="Equation" r:id="rId5" imgW="142236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1981200"/>
                        <a:ext cx="1422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1066800" y="2514600"/>
          <a:ext cx="1562100" cy="381000"/>
        </p:xfrm>
        <a:graphic>
          <a:graphicData uri="http://schemas.openxmlformats.org/presentationml/2006/ole">
            <mc:AlternateContent xmlns:mc="http://schemas.openxmlformats.org/markup-compatibility/2006">
              <mc:Choice xmlns:v="urn:schemas-microsoft-com:vml" Requires="v">
                <p:oleObj spid="_x0000_s10276" name="Equation" r:id="rId7" imgW="1562040" imgH="380880" progId="Equation.DSMT4">
                  <p:embed/>
                </p:oleObj>
              </mc:Choice>
              <mc:Fallback>
                <p:oleObj name="Equation" r:id="rId7" imgW="1562040" imgH="3808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66800" y="2514600"/>
                        <a:ext cx="1562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6" name="Object 6"/>
          <p:cNvGraphicFramePr>
            <a:graphicFrameLocks noChangeAspect="1"/>
          </p:cNvGraphicFramePr>
          <p:nvPr>
            <p:extLst>
              <p:ext uri="{D42A27DB-BD31-4B8C-83A1-F6EECF244321}">
                <p14:modId xmlns:p14="http://schemas.microsoft.com/office/powerpoint/2010/main" val="2743785056"/>
              </p:ext>
            </p:extLst>
          </p:nvPr>
        </p:nvGraphicFramePr>
        <p:xfrm>
          <a:off x="4660900" y="2641600"/>
          <a:ext cx="3797300" cy="990600"/>
        </p:xfrm>
        <a:graphic>
          <a:graphicData uri="http://schemas.openxmlformats.org/presentationml/2006/ole">
            <mc:AlternateContent xmlns:mc="http://schemas.openxmlformats.org/markup-compatibility/2006">
              <mc:Choice xmlns:v="urn:schemas-microsoft-com:vml" Requires="v">
                <p:oleObj spid="_x0000_s10277" name="Equation" r:id="rId9" imgW="3797280" imgH="990360" progId="Equation.DSMT4">
                  <p:embed/>
                </p:oleObj>
              </mc:Choice>
              <mc:Fallback>
                <p:oleObj name="Equation" r:id="rId9" imgW="3797280" imgH="990360" progId="Equation.DSMT4">
                  <p:embed/>
                  <p:pic>
                    <p:nvPicPr>
                      <p:cNvPr id="0" name="Picture 6"/>
                      <p:cNvPicPr>
                        <a:picLocks noChangeAspect="1" noChangeArrowheads="1"/>
                      </p:cNvPicPr>
                      <p:nvPr/>
                    </p:nvPicPr>
                    <p:blipFill>
                      <a:blip r:embed="rId10"/>
                      <a:srcRect/>
                      <a:stretch>
                        <a:fillRect/>
                      </a:stretch>
                    </p:blipFill>
                    <p:spPr bwMode="auto">
                      <a:xfrm>
                        <a:off x="4660900" y="2641600"/>
                        <a:ext cx="37973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1587500" y="3784600"/>
          <a:ext cx="2082800" cy="381000"/>
        </p:xfrm>
        <a:graphic>
          <a:graphicData uri="http://schemas.openxmlformats.org/presentationml/2006/ole">
            <mc:AlternateContent xmlns:mc="http://schemas.openxmlformats.org/markup-compatibility/2006">
              <mc:Choice xmlns:v="urn:schemas-microsoft-com:vml" Requires="v">
                <p:oleObj spid="_x0000_s10278" name="Equation" r:id="rId11" imgW="2082600" imgH="380880" progId="Equation.DSMT4">
                  <p:embed/>
                </p:oleObj>
              </mc:Choice>
              <mc:Fallback>
                <p:oleObj name="Equation" r:id="rId11" imgW="2082600" imgH="3808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87500" y="3784600"/>
                        <a:ext cx="2082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4635500" y="3924300"/>
          <a:ext cx="3810000" cy="647700"/>
        </p:xfrm>
        <a:graphic>
          <a:graphicData uri="http://schemas.openxmlformats.org/presentationml/2006/ole">
            <mc:AlternateContent xmlns:mc="http://schemas.openxmlformats.org/markup-compatibility/2006">
              <mc:Choice xmlns:v="urn:schemas-microsoft-com:vml" Requires="v">
                <p:oleObj spid="_x0000_s10279" name="Equation" r:id="rId13" imgW="3809880" imgH="647640" progId="Equation.DSMT4">
                  <p:embed/>
                </p:oleObj>
              </mc:Choice>
              <mc:Fallback>
                <p:oleObj name="Equation" r:id="rId13" imgW="3809880" imgH="6476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35500" y="3924300"/>
                        <a:ext cx="38100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0" name="Object 10"/>
          <p:cNvGraphicFramePr>
            <a:graphicFrameLocks noChangeAspect="1"/>
          </p:cNvGraphicFramePr>
          <p:nvPr/>
        </p:nvGraphicFramePr>
        <p:xfrm>
          <a:off x="1587500" y="4699000"/>
          <a:ext cx="2171700" cy="571500"/>
        </p:xfrm>
        <a:graphic>
          <a:graphicData uri="http://schemas.openxmlformats.org/presentationml/2006/ole">
            <mc:AlternateContent xmlns:mc="http://schemas.openxmlformats.org/markup-compatibility/2006">
              <mc:Choice xmlns:v="urn:schemas-microsoft-com:vml" Requires="v">
                <p:oleObj spid="_x0000_s10280" name="Equation" r:id="rId15" imgW="2171520" imgH="571320" progId="Equation.DSMT4">
                  <p:embed/>
                </p:oleObj>
              </mc:Choice>
              <mc:Fallback>
                <p:oleObj name="Equation" r:id="rId15" imgW="2171520" imgH="57132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587500" y="4699000"/>
                        <a:ext cx="21717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1" name="Object 11"/>
          <p:cNvGraphicFramePr>
            <a:graphicFrameLocks noChangeAspect="1"/>
          </p:cNvGraphicFramePr>
          <p:nvPr/>
        </p:nvGraphicFramePr>
        <p:xfrm>
          <a:off x="4635500" y="4876800"/>
          <a:ext cx="2374900" cy="266700"/>
        </p:xfrm>
        <a:graphic>
          <a:graphicData uri="http://schemas.openxmlformats.org/presentationml/2006/ole">
            <mc:AlternateContent xmlns:mc="http://schemas.openxmlformats.org/markup-compatibility/2006">
              <mc:Choice xmlns:v="urn:schemas-microsoft-com:vml" Requires="v">
                <p:oleObj spid="_x0000_s10281" name="Equation" r:id="rId17" imgW="2374560" imgH="266400" progId="Equation.DSMT4">
                  <p:embed/>
                </p:oleObj>
              </mc:Choice>
              <mc:Fallback>
                <p:oleObj name="Equation" r:id="rId17" imgW="2374560" imgH="26640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635500" y="4876800"/>
                        <a:ext cx="23749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2" name="Object 12"/>
          <p:cNvGraphicFramePr>
            <a:graphicFrameLocks noChangeAspect="1"/>
          </p:cNvGraphicFramePr>
          <p:nvPr/>
        </p:nvGraphicFramePr>
        <p:xfrm>
          <a:off x="1587500" y="5334000"/>
          <a:ext cx="2806700" cy="469900"/>
        </p:xfrm>
        <a:graphic>
          <a:graphicData uri="http://schemas.openxmlformats.org/presentationml/2006/ole">
            <mc:AlternateContent xmlns:mc="http://schemas.openxmlformats.org/markup-compatibility/2006">
              <mc:Choice xmlns:v="urn:schemas-microsoft-com:vml" Requires="v">
                <p:oleObj spid="_x0000_s10282" name="Equation" r:id="rId19" imgW="2806560" imgH="469800" progId="Equation.DSMT4">
                  <p:embed/>
                </p:oleObj>
              </mc:Choice>
              <mc:Fallback>
                <p:oleObj name="Equation" r:id="rId19" imgW="2806560" imgH="46980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587500" y="5334000"/>
                        <a:ext cx="2806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3" name="Object 13"/>
          <p:cNvGraphicFramePr>
            <a:graphicFrameLocks noChangeAspect="1"/>
          </p:cNvGraphicFramePr>
          <p:nvPr/>
        </p:nvGraphicFramePr>
        <p:xfrm>
          <a:off x="4635500" y="5486400"/>
          <a:ext cx="3848100" cy="279400"/>
        </p:xfrm>
        <a:graphic>
          <a:graphicData uri="http://schemas.openxmlformats.org/presentationml/2006/ole">
            <mc:AlternateContent xmlns:mc="http://schemas.openxmlformats.org/markup-compatibility/2006">
              <mc:Choice xmlns:v="urn:schemas-microsoft-com:vml" Requires="v">
                <p:oleObj spid="_x0000_s10283" name="Equation" r:id="rId21" imgW="3848040" imgH="279360" progId="Equation.DSMT4">
                  <p:embed/>
                </p:oleObj>
              </mc:Choice>
              <mc:Fallback>
                <p:oleObj name="Equation" r:id="rId21" imgW="3848040" imgH="27936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635500" y="5486400"/>
                        <a:ext cx="3848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4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24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24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5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25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25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2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Solving Equations By Factoring (cont.)</a:t>
            </a:r>
          </a:p>
        </p:txBody>
      </p:sp>
      <p:sp>
        <p:nvSpPr>
          <p:cNvPr id="3" name="Content Placeholder 2"/>
          <p:cNvSpPr>
            <a:spLocks noGrp="1"/>
          </p:cNvSpPr>
          <p:nvPr>
            <p:ph idx="1"/>
          </p:nvPr>
        </p:nvSpPr>
        <p:spPr>
          <a:xfrm>
            <a:off x="457200" y="2753380"/>
            <a:ext cx="8229600" cy="523220"/>
          </a:xfrm>
        </p:spPr>
        <p:txBody>
          <a:bodyPr>
            <a:spAutoFit/>
          </a:bodyPr>
          <a:lstStyle/>
          <a:p>
            <a:pPr>
              <a:buNone/>
            </a:pPr>
            <a:r>
              <a:rPr lang="en-US" dirty="0"/>
              <a:t>The solutions are </a:t>
            </a:r>
            <a:r>
              <a:rPr lang="en-US" dirty="0">
                <a:solidFill>
                  <a:srgbClr val="FF0000"/>
                </a:solidFill>
              </a:rPr>
              <a:t>0, </a:t>
            </a:r>
            <a:r>
              <a:rPr lang="en-US" dirty="0">
                <a:solidFill>
                  <a:srgbClr val="FF0000"/>
                </a:solidFill>
                <a:latin typeface="Symbol" pitchFamily="18" charset="2"/>
              </a:rPr>
              <a:t>-</a:t>
            </a:r>
            <a:r>
              <a:rPr lang="en-US" dirty="0">
                <a:solidFill>
                  <a:srgbClr val="FF0000"/>
                </a:solidFill>
              </a:rPr>
              <a:t>5, and 5</a:t>
            </a:r>
            <a:r>
              <a:rPr lang="en-US" dirty="0"/>
              <a:t>.</a:t>
            </a:r>
          </a:p>
        </p:txBody>
      </p:sp>
      <p:graphicFrame>
        <p:nvGraphicFramePr>
          <p:cNvPr id="11267" name="Object 3"/>
          <p:cNvGraphicFramePr>
            <a:graphicFrameLocks noChangeAspect="1"/>
          </p:cNvGraphicFramePr>
          <p:nvPr/>
        </p:nvGraphicFramePr>
        <p:xfrm>
          <a:off x="533400" y="1479550"/>
          <a:ext cx="927100" cy="292100"/>
        </p:xfrm>
        <a:graphic>
          <a:graphicData uri="http://schemas.openxmlformats.org/presentationml/2006/ole">
            <mc:AlternateContent xmlns:mc="http://schemas.openxmlformats.org/markup-compatibility/2006">
              <mc:Choice xmlns:v="urn:schemas-microsoft-com:vml" Requires="v">
                <p:oleObj spid="_x0000_s11294" name="Equation" r:id="rId3" imgW="927000" imgH="291960" progId="Equation.DSMT4">
                  <p:embed/>
                </p:oleObj>
              </mc:Choice>
              <mc:Fallback>
                <p:oleObj name="Equation" r:id="rId3" imgW="927000" imgH="291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479550"/>
                        <a:ext cx="927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723900" y="2044700"/>
          <a:ext cx="736600" cy="292100"/>
        </p:xfrm>
        <a:graphic>
          <a:graphicData uri="http://schemas.openxmlformats.org/presentationml/2006/ole">
            <mc:AlternateContent xmlns:mc="http://schemas.openxmlformats.org/markup-compatibility/2006">
              <mc:Choice xmlns:v="urn:schemas-microsoft-com:vml" Requires="v">
                <p:oleObj spid="_x0000_s11295" name="Equation" r:id="rId5" imgW="736560" imgH="291960" progId="Equation.DSMT4">
                  <p:embed/>
                </p:oleObj>
              </mc:Choice>
              <mc:Fallback>
                <p:oleObj name="Equation" r:id="rId5" imgW="73656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23900" y="2044700"/>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1600200" y="1504950"/>
          <a:ext cx="342900" cy="241300"/>
        </p:xfrm>
        <a:graphic>
          <a:graphicData uri="http://schemas.openxmlformats.org/presentationml/2006/ole">
            <mc:AlternateContent xmlns:mc="http://schemas.openxmlformats.org/markup-compatibility/2006">
              <mc:Choice xmlns:v="urn:schemas-microsoft-com:vml" Requires="v">
                <p:oleObj spid="_x0000_s11296" name="Equation" r:id="rId7" imgW="342720" imgH="241200" progId="Equation.DSMT4">
                  <p:embed/>
                </p:oleObj>
              </mc:Choice>
              <mc:Fallback>
                <p:oleObj name="Equation" r:id="rId7" imgW="342720" imgH="2412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00200" y="150495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3581400" y="1504950"/>
          <a:ext cx="342900" cy="241300"/>
        </p:xfrm>
        <a:graphic>
          <a:graphicData uri="http://schemas.openxmlformats.org/presentationml/2006/ole">
            <mc:AlternateContent xmlns:mc="http://schemas.openxmlformats.org/markup-compatibility/2006">
              <mc:Choice xmlns:v="urn:schemas-microsoft-com:vml" Requires="v">
                <p:oleObj spid="_x0000_s11297" name="Equation" r:id="rId9" imgW="342720" imgH="241200" progId="Equation.DSMT4">
                  <p:embed/>
                </p:oleObj>
              </mc:Choice>
              <mc:Fallback>
                <p:oleObj name="Equation" r:id="rId9" imgW="342720" imgH="2412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81400" y="150495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2057400" y="1479550"/>
          <a:ext cx="1219200" cy="292100"/>
        </p:xfrm>
        <a:graphic>
          <a:graphicData uri="http://schemas.openxmlformats.org/presentationml/2006/ole">
            <mc:AlternateContent xmlns:mc="http://schemas.openxmlformats.org/markup-compatibility/2006">
              <mc:Choice xmlns:v="urn:schemas-microsoft-com:vml" Requires="v">
                <p:oleObj spid="_x0000_s11298" name="Equation" r:id="rId10" imgW="1218960" imgH="291960" progId="Equation.DSMT4">
                  <p:embed/>
                </p:oleObj>
              </mc:Choice>
              <mc:Fallback>
                <p:oleObj name="Equation" r:id="rId10" imgW="1218960" imgH="29196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57400" y="1479550"/>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2527300" y="1981200"/>
          <a:ext cx="927100" cy="292100"/>
        </p:xfrm>
        <a:graphic>
          <a:graphicData uri="http://schemas.openxmlformats.org/presentationml/2006/ole">
            <mc:AlternateContent xmlns:mc="http://schemas.openxmlformats.org/markup-compatibility/2006">
              <mc:Choice xmlns:v="urn:schemas-microsoft-com:vml" Requires="v">
                <p:oleObj spid="_x0000_s11299" name="Equation" r:id="rId12" imgW="927000" imgH="291960" progId="Equation.DSMT4">
                  <p:embed/>
                </p:oleObj>
              </mc:Choice>
              <mc:Fallback>
                <p:oleObj name="Equation" r:id="rId12" imgW="927000" imgH="29196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527300" y="1981200"/>
                        <a:ext cx="927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4102100" y="1479550"/>
          <a:ext cx="1219200" cy="292100"/>
        </p:xfrm>
        <a:graphic>
          <a:graphicData uri="http://schemas.openxmlformats.org/presentationml/2006/ole">
            <mc:AlternateContent xmlns:mc="http://schemas.openxmlformats.org/markup-compatibility/2006">
              <mc:Choice xmlns:v="urn:schemas-microsoft-com:vml" Requires="v">
                <p:oleObj spid="_x0000_s11300" name="Equation" r:id="rId14" imgW="1218960" imgH="291960" progId="Equation.DSMT4">
                  <p:embed/>
                </p:oleObj>
              </mc:Choice>
              <mc:Fallback>
                <p:oleObj name="Equation" r:id="rId14" imgW="1218960" imgH="29196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102100" y="1479550"/>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4" name="Object 10"/>
          <p:cNvGraphicFramePr>
            <a:graphicFrameLocks noChangeAspect="1"/>
          </p:cNvGraphicFramePr>
          <p:nvPr/>
        </p:nvGraphicFramePr>
        <p:xfrm>
          <a:off x="4597400" y="2012950"/>
          <a:ext cx="723900" cy="292100"/>
        </p:xfrm>
        <a:graphic>
          <a:graphicData uri="http://schemas.openxmlformats.org/presentationml/2006/ole">
            <mc:AlternateContent xmlns:mc="http://schemas.openxmlformats.org/markup-compatibility/2006">
              <mc:Choice xmlns:v="urn:schemas-microsoft-com:vml" Requires="v">
                <p:oleObj spid="_x0000_s11301" name="Equation" r:id="rId16" imgW="723600" imgH="291960" progId="Equation.DSMT4">
                  <p:embed/>
                </p:oleObj>
              </mc:Choice>
              <mc:Fallback>
                <p:oleObj name="Equation" r:id="rId16" imgW="723600" imgH="291960"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597400" y="201295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5" name="Object 11"/>
          <p:cNvGraphicFramePr>
            <a:graphicFrameLocks noChangeAspect="1"/>
          </p:cNvGraphicFramePr>
          <p:nvPr/>
        </p:nvGraphicFramePr>
        <p:xfrm>
          <a:off x="5410200" y="1524000"/>
          <a:ext cx="2730500" cy="279400"/>
        </p:xfrm>
        <a:graphic>
          <a:graphicData uri="http://schemas.openxmlformats.org/presentationml/2006/ole">
            <mc:AlternateContent xmlns:mc="http://schemas.openxmlformats.org/markup-compatibility/2006">
              <mc:Choice xmlns:v="urn:schemas-microsoft-com:vml" Requires="v">
                <p:oleObj spid="_x0000_s11302" name="Equation" r:id="rId18" imgW="2730240" imgH="279360" progId="Equation.DSMT4">
                  <p:embed/>
                </p:oleObj>
              </mc:Choice>
              <mc:Fallback>
                <p:oleObj name="Equation" r:id="rId18" imgW="2730240" imgH="279360" progId="Equation.DSMT4">
                  <p:embed/>
                  <p:pic>
                    <p:nvPicPr>
                      <p:cNvPr id="0" name="Picture 1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410200" y="1524000"/>
                        <a:ext cx="273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Solving Equations by Factoring</a:t>
            </a:r>
          </a:p>
        </p:txBody>
      </p:sp>
      <p:sp>
        <p:nvSpPr>
          <p:cNvPr id="3" name="Content Placeholder 2"/>
          <p:cNvSpPr>
            <a:spLocks noGrp="1"/>
          </p:cNvSpPr>
          <p:nvPr>
            <p:ph idx="1"/>
          </p:nvPr>
        </p:nvSpPr>
        <p:spPr>
          <a:xfrm>
            <a:off x="457200" y="1280160"/>
            <a:ext cx="8229600" cy="3625608"/>
          </a:xfrm>
          <a:ln w="28575">
            <a:solidFill>
              <a:srgbClr val="FF0000"/>
            </a:solidFill>
          </a:ln>
        </p:spPr>
        <p:txBody>
          <a:bodyPr>
            <a:spAutoFit/>
          </a:bodyPr>
          <a:lstStyle/>
          <a:p>
            <a:pPr marL="0" indent="0" algn="ctr">
              <a:buNone/>
            </a:pPr>
            <a:r>
              <a:rPr lang="en-US" b="1" dirty="0">
                <a:solidFill>
                  <a:srgbClr val="000000"/>
                </a:solidFill>
              </a:rPr>
              <a:t>Notes</a:t>
            </a:r>
          </a:p>
          <a:p>
            <a:pPr marL="0" indent="0">
              <a:buNone/>
            </a:pPr>
            <a:r>
              <a:rPr lang="en-US" dirty="0">
                <a:solidFill>
                  <a:srgbClr val="000000"/>
                </a:solidFill>
              </a:rPr>
              <a:t>All of the polynomial equations in this section can be solved by factoring. That is, all of the polynomials are factorable. However, as we have seen in some of the previous sections not all polynomials are factorable. In Chapter 7 we will develop techniques (other than factoring) for solving quadratic equations whether the quadratic polynomial is factorable or not.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Solving Equations by Factoring</a:t>
            </a:r>
          </a:p>
        </p:txBody>
      </p:sp>
      <p:sp>
        <p:nvSpPr>
          <p:cNvPr id="3" name="Content Placeholder 2"/>
          <p:cNvSpPr>
            <a:spLocks noGrp="1"/>
          </p:cNvSpPr>
          <p:nvPr>
            <p:ph idx="1"/>
          </p:nvPr>
        </p:nvSpPr>
        <p:spPr>
          <a:xfrm>
            <a:off x="457200" y="1280160"/>
            <a:ext cx="8229600" cy="2419124"/>
          </a:xfrm>
          <a:noFill/>
          <a:ln w="28575">
            <a:solidFill>
              <a:srgbClr val="FF0000"/>
            </a:solidFill>
          </a:ln>
        </p:spPr>
        <p:txBody>
          <a:bodyPr>
            <a:spAutoFit/>
          </a:bodyPr>
          <a:lstStyle/>
          <a:p>
            <a:pPr marL="0" indent="0" algn="ctr">
              <a:buNone/>
            </a:pPr>
            <a:r>
              <a:rPr lang="en-US" b="1" dirty="0">
                <a:solidFill>
                  <a:srgbClr val="000000"/>
                </a:solidFill>
              </a:rPr>
              <a:t>Notes</a:t>
            </a:r>
          </a:p>
          <a:p>
            <a:pPr marL="0" indent="0">
              <a:buNone/>
            </a:pPr>
            <a:r>
              <a:rPr lang="en-US" b="1" dirty="0">
                <a:solidFill>
                  <a:srgbClr val="FF0000"/>
                </a:solidFill>
              </a:rPr>
              <a:t>COMMON ERROR </a:t>
            </a:r>
          </a:p>
          <a:p>
            <a:pPr marL="0" indent="0">
              <a:buNone/>
            </a:pPr>
            <a:r>
              <a:rPr lang="en-US" dirty="0">
                <a:solidFill>
                  <a:srgbClr val="000000"/>
                </a:solidFill>
              </a:rPr>
              <a:t>A </a:t>
            </a:r>
            <a:r>
              <a:rPr lang="en-US" b="1" dirty="0">
                <a:solidFill>
                  <a:srgbClr val="C00000"/>
                </a:solidFill>
              </a:rPr>
              <a:t>common error </a:t>
            </a:r>
            <a:r>
              <a:rPr lang="en-US" dirty="0">
                <a:solidFill>
                  <a:srgbClr val="000000"/>
                </a:solidFill>
              </a:rPr>
              <a:t>is to divide both sides of an equation by the variable </a:t>
            </a:r>
            <a:r>
              <a:rPr lang="en-US" i="1" dirty="0">
                <a:solidFill>
                  <a:srgbClr val="000000"/>
                </a:solidFill>
              </a:rPr>
              <a:t>x</a:t>
            </a:r>
            <a:r>
              <a:rPr lang="en-US" dirty="0">
                <a:solidFill>
                  <a:srgbClr val="000000"/>
                </a:solidFill>
              </a:rPr>
              <a:t>. This error can be illustrated by using the equation in Example 2d.</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p:cNvCxnSpPr/>
          <p:nvPr/>
        </p:nvCxnSpPr>
        <p:spPr>
          <a:xfrm>
            <a:off x="1752600" y="1920240"/>
            <a:ext cx="6248400" cy="2819400"/>
          </a:xfrm>
          <a:prstGeom prst="line">
            <a:avLst/>
          </a:prstGeom>
          <a:ln w="317500">
            <a:solidFill>
              <a:srgbClr val="FFAFAF"/>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1752600" y="1844040"/>
            <a:ext cx="6096000" cy="2895600"/>
          </a:xfrm>
          <a:prstGeom prst="line">
            <a:avLst/>
          </a:prstGeom>
          <a:ln w="317500">
            <a:solidFill>
              <a:srgbClr val="FFAFAF"/>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dirty="0"/>
              <a:t>Solving Equations by Factoring</a:t>
            </a:r>
          </a:p>
        </p:txBody>
      </p:sp>
      <p:sp>
        <p:nvSpPr>
          <p:cNvPr id="3" name="Content Placeholder 2"/>
          <p:cNvSpPr>
            <a:spLocks noGrp="1"/>
          </p:cNvSpPr>
          <p:nvPr>
            <p:ph idx="1"/>
          </p:nvPr>
        </p:nvSpPr>
        <p:spPr>
          <a:xfrm>
            <a:off x="457200" y="1143000"/>
            <a:ext cx="8229600" cy="4795159"/>
          </a:xfrm>
          <a:noFill/>
          <a:ln w="28575">
            <a:solidFill>
              <a:srgbClr val="FF0000"/>
            </a:solidFill>
          </a:ln>
        </p:spPr>
        <p:txBody>
          <a:bodyPr>
            <a:spAutoFit/>
          </a:bodyPr>
          <a:lstStyle/>
          <a:p>
            <a:pPr marL="0" indent="0" algn="ctr">
              <a:buNone/>
            </a:pPr>
            <a:r>
              <a:rPr lang="en-US" b="1" dirty="0">
                <a:solidFill>
                  <a:srgbClr val="000000"/>
                </a:solidFill>
              </a:rPr>
              <a:t>Notes (cont.)</a:t>
            </a:r>
          </a:p>
          <a:p>
            <a:pPr marL="0" indent="0" algn="ctr">
              <a:buNone/>
            </a:pPr>
            <a:endParaRPr lang="en-US" b="1" dirty="0">
              <a:solidFill>
                <a:srgbClr val="000000"/>
              </a:solidFill>
            </a:endParaRPr>
          </a:p>
          <a:p>
            <a:pPr marL="0" indent="0" algn="ctr">
              <a:buNone/>
            </a:pPr>
            <a:endParaRPr lang="en-US" b="1" dirty="0">
              <a:solidFill>
                <a:srgbClr val="000000"/>
              </a:solidFill>
            </a:endParaRPr>
          </a:p>
          <a:p>
            <a:pPr marL="0" indent="0" algn="ctr">
              <a:buNone/>
            </a:pPr>
            <a:endParaRPr lang="en-US" b="1" dirty="0">
              <a:solidFill>
                <a:srgbClr val="000000"/>
              </a:solidFill>
            </a:endParaRPr>
          </a:p>
          <a:p>
            <a:pPr marL="0" indent="0" algn="ctr">
              <a:buNone/>
            </a:pPr>
            <a:endParaRPr lang="en-US" b="1" dirty="0">
              <a:solidFill>
                <a:srgbClr val="000000"/>
              </a:solidFill>
            </a:endParaRPr>
          </a:p>
          <a:p>
            <a:pPr marL="0" indent="0" algn="ctr">
              <a:buNone/>
            </a:pPr>
            <a:endParaRPr lang="en-US" b="1" dirty="0">
              <a:solidFill>
                <a:srgbClr val="000000"/>
              </a:solidFill>
            </a:endParaRPr>
          </a:p>
          <a:p>
            <a:pPr marL="0" indent="0" algn="ctr">
              <a:buNone/>
            </a:pPr>
            <a:endParaRPr lang="en-US" b="1" dirty="0">
              <a:solidFill>
                <a:srgbClr val="000000"/>
              </a:solidFill>
            </a:endParaRPr>
          </a:p>
          <a:p>
            <a:pPr marL="0" indent="0">
              <a:spcBef>
                <a:spcPts val="2400"/>
              </a:spcBef>
              <a:buNone/>
            </a:pPr>
            <a:r>
              <a:rPr lang="en-US" dirty="0">
                <a:solidFill>
                  <a:srgbClr val="000000"/>
                </a:solidFill>
              </a:rPr>
              <a:t>Factoring is the method to use. By factoring, you will find all solutions shown in the previous examples. </a:t>
            </a:r>
            <a:endParaRPr lang="en-US" b="1" dirty="0">
              <a:solidFill>
                <a:srgbClr val="000000"/>
              </a:solidFill>
            </a:endParaRPr>
          </a:p>
        </p:txBody>
      </p:sp>
      <p:graphicFrame>
        <p:nvGraphicFramePr>
          <p:cNvPr id="49154" name="Object 2"/>
          <p:cNvGraphicFramePr>
            <a:graphicFrameLocks noChangeAspect="1"/>
          </p:cNvGraphicFramePr>
          <p:nvPr/>
        </p:nvGraphicFramePr>
        <p:xfrm>
          <a:off x="2133600" y="1844040"/>
          <a:ext cx="1803400" cy="3098800"/>
        </p:xfrm>
        <a:graphic>
          <a:graphicData uri="http://schemas.openxmlformats.org/presentationml/2006/ole">
            <mc:AlternateContent xmlns:mc="http://schemas.openxmlformats.org/markup-compatibility/2006">
              <mc:Choice xmlns:v="urn:schemas-microsoft-com:vml" Requires="v">
                <p:oleObj spid="_x0000_s12293" name="Equation" r:id="rId3" imgW="1803240" imgH="3098520" progId="Equation.DSMT4">
                  <p:embed/>
                </p:oleObj>
              </mc:Choice>
              <mc:Fallback>
                <p:oleObj name="Equation" r:id="rId3" imgW="1803240" imgH="309852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600" y="1844040"/>
                        <a:ext cx="1803400" cy="309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p:cNvSpPr/>
          <p:nvPr/>
        </p:nvSpPr>
        <p:spPr>
          <a:xfrm>
            <a:off x="4800600" y="2377440"/>
            <a:ext cx="2819400" cy="1815882"/>
          </a:xfrm>
          <a:prstGeom prst="rect">
            <a:avLst/>
          </a:prstGeom>
        </p:spPr>
        <p:txBody>
          <a:bodyPr wrap="square">
            <a:spAutoFit/>
          </a:bodyPr>
          <a:lstStyle/>
          <a:p>
            <a:r>
              <a:rPr lang="en-US" sz="2800" b="1" dirty="0">
                <a:solidFill>
                  <a:srgbClr val="FF0000"/>
                </a:solidFill>
              </a:rPr>
              <a:t>INCORRECT </a:t>
            </a:r>
          </a:p>
          <a:p>
            <a:r>
              <a:rPr lang="en-US" sz="2800" b="1" dirty="0">
                <a:solidFill>
                  <a:srgbClr val="000000"/>
                </a:solidFill>
              </a:rPr>
              <a:t>Do not </a:t>
            </a:r>
            <a:r>
              <a:rPr lang="en-US" sz="2800" dirty="0">
                <a:solidFill>
                  <a:srgbClr val="000000"/>
                </a:solidFill>
              </a:rPr>
              <a:t>divide by </a:t>
            </a:r>
            <a:r>
              <a:rPr lang="en-US" sz="2800" i="1" dirty="0">
                <a:solidFill>
                  <a:srgbClr val="000000"/>
                </a:solidFill>
              </a:rPr>
              <a:t>x</a:t>
            </a:r>
            <a:r>
              <a:rPr lang="en-US" sz="2800" dirty="0">
                <a:solidFill>
                  <a:srgbClr val="000000"/>
                </a:solidFill>
              </a:rPr>
              <a:t> because you lose the solution </a:t>
            </a:r>
            <a:r>
              <a:rPr lang="en-US" sz="2800" i="1" dirty="0">
                <a:solidFill>
                  <a:srgbClr val="000000"/>
                </a:solidFill>
              </a:rPr>
              <a:t>x</a:t>
            </a:r>
            <a:r>
              <a:rPr lang="en-US" sz="2800" dirty="0">
                <a:solidFill>
                  <a:srgbClr val="000000"/>
                </a:solidFill>
              </a:rPr>
              <a:t> = 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lnSpc>
                <a:spcPct val="80000"/>
              </a:lnSpc>
            </a:pPr>
            <a:r>
              <a:rPr lang="en-US" dirty="0"/>
              <a:t>Objectives</a:t>
            </a:r>
          </a:p>
        </p:txBody>
      </p:sp>
      <p:sp>
        <p:nvSpPr>
          <p:cNvPr id="15363" name="Content Placeholder 2"/>
          <p:cNvSpPr>
            <a:spLocks noGrp="1"/>
          </p:cNvSpPr>
          <p:nvPr>
            <p:ph idx="1"/>
          </p:nvPr>
        </p:nvSpPr>
        <p:spPr>
          <a:xfrm>
            <a:off x="457200" y="1280160"/>
            <a:ext cx="8229600" cy="2505301"/>
          </a:xfrm>
        </p:spPr>
        <p:txBody>
          <a:bodyPr>
            <a:spAutoFit/>
          </a:bodyPr>
          <a:lstStyle/>
          <a:p>
            <a:pPr marL="457200" indent="-457200">
              <a:buFont typeface="Courier New" pitchFamily="49" charset="0"/>
              <a:buChar char="o"/>
            </a:pPr>
            <a:r>
              <a:rPr lang="en-US" dirty="0"/>
              <a:t>Solve equations by factoring. </a:t>
            </a:r>
          </a:p>
          <a:p>
            <a:pPr marL="457200" indent="-457200">
              <a:buFont typeface="Courier New" pitchFamily="49" charset="0"/>
              <a:buChar char="o"/>
            </a:pPr>
            <a:r>
              <a:rPr lang="en-US" dirty="0"/>
              <a:t>Write equations given the roots. </a:t>
            </a:r>
          </a:p>
          <a:p>
            <a:pPr marL="457200" indent="-457200">
              <a:buFont typeface="Courier New" pitchFamily="49" charset="0"/>
              <a:buChar char="o"/>
            </a:pPr>
            <a:r>
              <a:rPr lang="en-US" dirty="0"/>
              <a:t>Solve problems related to consecutive integers. </a:t>
            </a:r>
          </a:p>
          <a:p>
            <a:pPr marL="457200" indent="-457200">
              <a:buFont typeface="Courier New" pitchFamily="49" charset="0"/>
              <a:buChar char="o"/>
            </a:pPr>
            <a:r>
              <a:rPr lang="en-US" dirty="0"/>
              <a:t>Solve problems related to the </a:t>
            </a:r>
            <a:r>
              <a:rPr lang="en-US" b="1" dirty="0"/>
              <a:t>Pythagorean Theorem.</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an Equation Given the Roots </a:t>
            </a:r>
          </a:p>
        </p:txBody>
      </p:sp>
      <p:sp>
        <p:nvSpPr>
          <p:cNvPr id="3" name="Content Placeholder 2"/>
          <p:cNvSpPr>
            <a:spLocks noGrp="1"/>
          </p:cNvSpPr>
          <p:nvPr>
            <p:ph idx="1"/>
          </p:nvPr>
        </p:nvSpPr>
        <p:spPr>
          <a:xfrm>
            <a:off x="457200" y="1280160"/>
            <a:ext cx="8229600" cy="3754874"/>
          </a:xfrm>
          <a:solidFill>
            <a:srgbClr val="FFFFCC"/>
          </a:solidFill>
          <a:ln w="28575">
            <a:solidFill>
              <a:srgbClr val="000000"/>
            </a:solidFill>
          </a:ln>
        </p:spPr>
        <p:txBody>
          <a:bodyPr>
            <a:spAutoFit/>
          </a:bodyPr>
          <a:lstStyle/>
          <a:p>
            <a:pPr marL="0" indent="0" algn="ctr">
              <a:buNone/>
            </a:pPr>
            <a:r>
              <a:rPr lang="en-US" b="1" dirty="0">
                <a:solidFill>
                  <a:srgbClr val="000000"/>
                </a:solidFill>
              </a:rPr>
              <a:t>Factor Theorem</a:t>
            </a:r>
          </a:p>
          <a:p>
            <a:pPr marL="0" indent="0">
              <a:buNone/>
            </a:pPr>
            <a:r>
              <a:rPr lang="en-US" dirty="0">
                <a:solidFill>
                  <a:srgbClr val="000000"/>
                </a:solidFill>
              </a:rPr>
              <a:t>If </a:t>
            </a:r>
            <a:r>
              <a:rPr lang="en-US" i="1" dirty="0">
                <a:solidFill>
                  <a:srgbClr val="000000"/>
                </a:solidFill>
              </a:rPr>
              <a:t>x</a:t>
            </a:r>
            <a:r>
              <a:rPr lang="en-US" dirty="0">
                <a:solidFill>
                  <a:srgbClr val="000000"/>
                </a:solidFill>
              </a:rPr>
              <a:t> = </a:t>
            </a:r>
            <a:r>
              <a:rPr lang="en-US" i="1" dirty="0">
                <a:solidFill>
                  <a:srgbClr val="000000"/>
                </a:solidFill>
              </a:rPr>
              <a:t>c</a:t>
            </a:r>
            <a:r>
              <a:rPr lang="en-US" dirty="0">
                <a:solidFill>
                  <a:srgbClr val="000000"/>
                </a:solidFill>
              </a:rPr>
              <a:t> is a root of a polynomial equation in the form </a:t>
            </a:r>
            <a:r>
              <a:rPr lang="en-US" i="1" dirty="0">
                <a:solidFill>
                  <a:srgbClr val="0000FF"/>
                </a:solidFill>
              </a:rPr>
              <a:t>P</a:t>
            </a:r>
            <a:r>
              <a:rPr lang="en-US" dirty="0">
                <a:solidFill>
                  <a:srgbClr val="0000FF"/>
                </a:solidFill>
              </a:rPr>
              <a:t>(</a:t>
            </a:r>
            <a:r>
              <a:rPr lang="en-US" i="1" dirty="0">
                <a:solidFill>
                  <a:srgbClr val="0000FF"/>
                </a:solidFill>
              </a:rPr>
              <a:t>x</a:t>
            </a:r>
            <a:r>
              <a:rPr lang="en-US" dirty="0">
                <a:solidFill>
                  <a:srgbClr val="0000FF"/>
                </a:solidFill>
              </a:rPr>
              <a:t>) = 0</a:t>
            </a:r>
            <a:r>
              <a:rPr lang="en-US" dirty="0">
                <a:solidFill>
                  <a:srgbClr val="000000"/>
                </a:solidFill>
              </a:rPr>
              <a:t>, then </a:t>
            </a:r>
            <a:r>
              <a:rPr lang="en-US" i="1" dirty="0">
                <a:solidFill>
                  <a:srgbClr val="000000"/>
                </a:solidFill>
              </a:rPr>
              <a:t>x</a:t>
            </a:r>
            <a:r>
              <a:rPr lang="en-US" dirty="0">
                <a:solidFill>
                  <a:srgbClr val="000000"/>
                </a:solidFill>
              </a:rPr>
              <a:t> </a:t>
            </a:r>
            <a:r>
              <a:rPr lang="en-US" dirty="0">
                <a:solidFill>
                  <a:srgbClr val="000000"/>
                </a:solidFill>
                <a:latin typeface="Symbol" pitchFamily="18" charset="2"/>
              </a:rPr>
              <a:t>-</a:t>
            </a:r>
            <a:r>
              <a:rPr lang="en-US" dirty="0">
                <a:solidFill>
                  <a:srgbClr val="000000"/>
                </a:solidFill>
              </a:rPr>
              <a:t> </a:t>
            </a:r>
            <a:r>
              <a:rPr lang="en-US" i="1" dirty="0">
                <a:solidFill>
                  <a:srgbClr val="000000"/>
                </a:solidFill>
              </a:rPr>
              <a:t>c</a:t>
            </a:r>
            <a:r>
              <a:rPr lang="en-US" dirty="0">
                <a:solidFill>
                  <a:srgbClr val="000000"/>
                </a:solidFill>
              </a:rPr>
              <a:t> is a factor of the polynomial </a:t>
            </a:r>
            <a:r>
              <a:rPr lang="en-US" i="1" dirty="0">
                <a:solidFill>
                  <a:srgbClr val="000000"/>
                </a:solidFill>
              </a:rPr>
              <a:t>P</a:t>
            </a:r>
            <a:r>
              <a:rPr lang="en-US" dirty="0">
                <a:solidFill>
                  <a:srgbClr val="000000"/>
                </a:solidFill>
              </a:rPr>
              <a:t>(</a:t>
            </a:r>
            <a:r>
              <a:rPr lang="en-US" i="1" dirty="0">
                <a:solidFill>
                  <a:srgbClr val="000000"/>
                </a:solidFill>
              </a:rPr>
              <a:t>x</a:t>
            </a:r>
            <a:r>
              <a:rPr lang="en-US" dirty="0">
                <a:solidFill>
                  <a:srgbClr val="000000"/>
                </a:solidFill>
              </a:rPr>
              <a:t>).</a:t>
            </a:r>
          </a:p>
          <a:p>
            <a:pPr marL="0" indent="0">
              <a:buNone/>
            </a:pPr>
            <a:r>
              <a:rPr lang="en-US" b="1" dirty="0">
                <a:solidFill>
                  <a:srgbClr val="000000"/>
                </a:solidFill>
              </a:rPr>
              <a:t>Proof:</a:t>
            </a:r>
          </a:p>
          <a:p>
            <a:pPr marL="0" indent="0">
              <a:buNone/>
            </a:pPr>
            <a:r>
              <a:rPr lang="en-US" dirty="0">
                <a:solidFill>
                  <a:srgbClr val="000000"/>
                </a:solidFill>
              </a:rPr>
              <a:t>The division algorithm says that</a:t>
            </a:r>
          </a:p>
          <a:p>
            <a:pPr marL="0" indent="0">
              <a:buNone/>
            </a:pPr>
            <a:endParaRPr lang="en-US" dirty="0">
              <a:solidFill>
                <a:srgbClr val="000000"/>
              </a:solidFill>
            </a:endParaRPr>
          </a:p>
          <a:p>
            <a:pPr marL="0" indent="0">
              <a:lnSpc>
                <a:spcPct val="150000"/>
              </a:lnSpc>
              <a:buNone/>
            </a:pPr>
            <a:r>
              <a:rPr lang="en-US" dirty="0">
                <a:solidFill>
                  <a:srgbClr val="000000"/>
                </a:solidFill>
              </a:rPr>
              <a:t>But, because </a:t>
            </a:r>
            <a:r>
              <a:rPr lang="en-US" i="1" dirty="0">
                <a:solidFill>
                  <a:srgbClr val="000000"/>
                </a:solidFill>
              </a:rPr>
              <a:t>c</a:t>
            </a:r>
            <a:r>
              <a:rPr lang="en-US" dirty="0">
                <a:solidFill>
                  <a:srgbClr val="000000"/>
                </a:solidFill>
              </a:rPr>
              <a:t> is a root we must have </a:t>
            </a:r>
            <a:r>
              <a:rPr lang="en-US" i="1" dirty="0">
                <a:solidFill>
                  <a:srgbClr val="000000"/>
                </a:solidFill>
              </a:rPr>
              <a:t>P</a:t>
            </a:r>
            <a:r>
              <a:rPr lang="en-US" dirty="0">
                <a:solidFill>
                  <a:srgbClr val="000000"/>
                </a:solidFill>
              </a:rPr>
              <a:t>(</a:t>
            </a:r>
            <a:r>
              <a:rPr lang="en-US" i="1" dirty="0">
                <a:solidFill>
                  <a:srgbClr val="000000"/>
                </a:solidFill>
              </a:rPr>
              <a:t>c</a:t>
            </a:r>
            <a:r>
              <a:rPr lang="en-US" dirty="0">
                <a:solidFill>
                  <a:srgbClr val="000000"/>
                </a:solidFill>
              </a:rPr>
              <a:t>) = 0.</a:t>
            </a:r>
          </a:p>
        </p:txBody>
      </p:sp>
      <p:graphicFrame>
        <p:nvGraphicFramePr>
          <p:cNvPr id="50178" name="Object 2"/>
          <p:cNvGraphicFramePr>
            <a:graphicFrameLocks noChangeAspect="1"/>
          </p:cNvGraphicFramePr>
          <p:nvPr/>
        </p:nvGraphicFramePr>
        <p:xfrm>
          <a:off x="2965450" y="3886200"/>
          <a:ext cx="3213100" cy="469900"/>
        </p:xfrm>
        <a:graphic>
          <a:graphicData uri="http://schemas.openxmlformats.org/presentationml/2006/ole">
            <mc:AlternateContent xmlns:mc="http://schemas.openxmlformats.org/markup-compatibility/2006">
              <mc:Choice xmlns:v="urn:schemas-microsoft-com:vml" Requires="v">
                <p:oleObj spid="_x0000_s13317" name="Equation" r:id="rId3" imgW="3213000" imgH="469800" progId="Equation.DSMT4">
                  <p:embed/>
                </p:oleObj>
              </mc:Choice>
              <mc:Fallback>
                <p:oleObj name="Equation" r:id="rId3" imgW="3213000" imgH="4698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65450" y="3886200"/>
                        <a:ext cx="3213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an Equation Given the Roots </a:t>
            </a:r>
          </a:p>
        </p:txBody>
      </p:sp>
      <p:sp>
        <p:nvSpPr>
          <p:cNvPr id="3" name="Content Placeholder 2"/>
          <p:cNvSpPr>
            <a:spLocks noGrp="1"/>
          </p:cNvSpPr>
          <p:nvPr>
            <p:ph idx="1"/>
          </p:nvPr>
        </p:nvSpPr>
        <p:spPr>
          <a:xfrm>
            <a:off x="457200" y="1280160"/>
            <a:ext cx="8229600" cy="3193695"/>
          </a:xfrm>
          <a:solidFill>
            <a:srgbClr val="FFFFCC"/>
          </a:solidFill>
          <a:ln w="28575">
            <a:solidFill>
              <a:srgbClr val="000000"/>
            </a:solidFill>
          </a:ln>
        </p:spPr>
        <p:txBody>
          <a:bodyPr>
            <a:spAutoFit/>
          </a:bodyPr>
          <a:lstStyle/>
          <a:p>
            <a:pPr marL="0" indent="0" algn="ctr">
              <a:buNone/>
            </a:pPr>
            <a:r>
              <a:rPr lang="en-US" b="1" dirty="0">
                <a:solidFill>
                  <a:srgbClr val="000000"/>
                </a:solidFill>
              </a:rPr>
              <a:t>Factor Theorem (cont.)</a:t>
            </a:r>
          </a:p>
          <a:p>
            <a:pPr marL="0" indent="0">
              <a:buNone/>
            </a:pPr>
            <a:r>
              <a:rPr lang="en-US" dirty="0">
                <a:solidFill>
                  <a:srgbClr val="000000"/>
                </a:solidFill>
              </a:rPr>
              <a:t>We also know that </a:t>
            </a:r>
          </a:p>
          <a:p>
            <a:pPr marL="0" indent="0">
              <a:buNone/>
            </a:pPr>
            <a:endParaRPr lang="en-US" dirty="0">
              <a:solidFill>
                <a:srgbClr val="000000"/>
              </a:solidFill>
            </a:endParaRPr>
          </a:p>
          <a:p>
            <a:pPr marL="0" indent="0">
              <a:lnSpc>
                <a:spcPts val="4100"/>
              </a:lnSpc>
              <a:spcBef>
                <a:spcPts val="1200"/>
              </a:spcBef>
              <a:buNone/>
            </a:pPr>
            <a:r>
              <a:rPr lang="en-US" dirty="0">
                <a:solidFill>
                  <a:srgbClr val="000000"/>
                </a:solidFill>
              </a:rPr>
              <a:t>Now, since </a:t>
            </a:r>
            <a:r>
              <a:rPr lang="en-US" i="1" dirty="0">
                <a:solidFill>
                  <a:srgbClr val="000000"/>
                </a:solidFill>
              </a:rPr>
              <a:t>P</a:t>
            </a:r>
            <a:r>
              <a:rPr lang="en-US" dirty="0">
                <a:solidFill>
                  <a:srgbClr val="000000"/>
                </a:solidFill>
              </a:rPr>
              <a:t>(</a:t>
            </a:r>
            <a:r>
              <a:rPr lang="en-US" i="1" dirty="0">
                <a:solidFill>
                  <a:srgbClr val="000000"/>
                </a:solidFill>
              </a:rPr>
              <a:t>c</a:t>
            </a:r>
            <a:r>
              <a:rPr lang="en-US" dirty="0">
                <a:solidFill>
                  <a:srgbClr val="000000"/>
                </a:solidFill>
              </a:rPr>
              <a:t>) = 0 and </a:t>
            </a:r>
            <a:r>
              <a:rPr lang="en-US" i="1" dirty="0">
                <a:solidFill>
                  <a:srgbClr val="000000"/>
                </a:solidFill>
              </a:rPr>
              <a:t>P</a:t>
            </a:r>
            <a:r>
              <a:rPr lang="en-US" dirty="0">
                <a:solidFill>
                  <a:srgbClr val="000000"/>
                </a:solidFill>
              </a:rPr>
              <a:t>(</a:t>
            </a:r>
            <a:r>
              <a:rPr lang="en-US" i="1" dirty="0">
                <a:solidFill>
                  <a:srgbClr val="000000"/>
                </a:solidFill>
              </a:rPr>
              <a:t>c</a:t>
            </a:r>
            <a:r>
              <a:rPr lang="en-US" dirty="0">
                <a:solidFill>
                  <a:srgbClr val="000000"/>
                </a:solidFill>
              </a:rPr>
              <a:t>) = </a:t>
            </a:r>
            <a:r>
              <a:rPr lang="en-US" i="1" dirty="0">
                <a:solidFill>
                  <a:srgbClr val="000000"/>
                </a:solidFill>
              </a:rPr>
              <a:t>r</a:t>
            </a:r>
            <a:r>
              <a:rPr lang="en-US" dirty="0">
                <a:solidFill>
                  <a:srgbClr val="000000"/>
                </a:solidFill>
              </a:rPr>
              <a:t>, this gives the result that </a:t>
            </a:r>
            <a:r>
              <a:rPr lang="en-US" i="1" dirty="0">
                <a:solidFill>
                  <a:srgbClr val="000000"/>
                </a:solidFill>
              </a:rPr>
              <a:t>r</a:t>
            </a:r>
            <a:r>
              <a:rPr lang="en-US" dirty="0">
                <a:solidFill>
                  <a:srgbClr val="000000"/>
                </a:solidFill>
              </a:rPr>
              <a:t> = 0. Thus when </a:t>
            </a:r>
            <a:r>
              <a:rPr lang="en-US" i="1" dirty="0">
                <a:solidFill>
                  <a:srgbClr val="000000"/>
                </a:solidFill>
              </a:rPr>
              <a:t>c</a:t>
            </a:r>
            <a:r>
              <a:rPr lang="en-US" dirty="0">
                <a:solidFill>
                  <a:srgbClr val="000000"/>
                </a:solidFill>
              </a:rPr>
              <a:t> is a root of </a:t>
            </a:r>
            <a:r>
              <a:rPr lang="en-US" i="1" dirty="0">
                <a:solidFill>
                  <a:srgbClr val="000000"/>
                </a:solidFill>
              </a:rPr>
              <a:t>P</a:t>
            </a:r>
            <a:r>
              <a:rPr lang="en-US" dirty="0">
                <a:solidFill>
                  <a:srgbClr val="000000"/>
                </a:solidFill>
              </a:rPr>
              <a:t>(</a:t>
            </a:r>
            <a:r>
              <a:rPr lang="en-US" i="1" dirty="0">
                <a:solidFill>
                  <a:srgbClr val="000000"/>
                </a:solidFill>
              </a:rPr>
              <a:t>x</a:t>
            </a:r>
            <a:r>
              <a:rPr lang="en-US" dirty="0">
                <a:solidFill>
                  <a:srgbClr val="000000"/>
                </a:solidFill>
              </a:rPr>
              <a:t>), </a:t>
            </a:r>
          </a:p>
          <a:p>
            <a:pPr marL="0" indent="0">
              <a:spcBef>
                <a:spcPts val="0"/>
              </a:spcBef>
              <a:buNone/>
            </a:pPr>
            <a:r>
              <a:rPr lang="en-US" dirty="0">
                <a:solidFill>
                  <a:srgbClr val="000000"/>
                </a:solidFill>
              </a:rPr>
              <a:t>                                   and (</a:t>
            </a:r>
            <a:r>
              <a:rPr lang="en-US" i="1" dirty="0">
                <a:solidFill>
                  <a:srgbClr val="000000"/>
                </a:solidFill>
              </a:rPr>
              <a:t>x</a:t>
            </a:r>
            <a:r>
              <a:rPr lang="en-US" dirty="0">
                <a:solidFill>
                  <a:srgbClr val="000000"/>
                </a:solidFill>
              </a:rPr>
              <a:t> – </a:t>
            </a:r>
            <a:r>
              <a:rPr lang="en-US" i="1" dirty="0">
                <a:solidFill>
                  <a:srgbClr val="000000"/>
                </a:solidFill>
              </a:rPr>
              <a:t>c</a:t>
            </a:r>
            <a:r>
              <a:rPr lang="en-US" dirty="0">
                <a:solidFill>
                  <a:srgbClr val="000000"/>
                </a:solidFill>
              </a:rPr>
              <a:t>) is a factor of </a:t>
            </a:r>
            <a:r>
              <a:rPr lang="en-US" i="1" dirty="0">
                <a:solidFill>
                  <a:srgbClr val="000000"/>
                </a:solidFill>
              </a:rPr>
              <a:t>P</a:t>
            </a:r>
            <a:r>
              <a:rPr lang="en-US" dirty="0">
                <a:solidFill>
                  <a:srgbClr val="000000"/>
                </a:solidFill>
              </a:rPr>
              <a:t>(</a:t>
            </a:r>
            <a:r>
              <a:rPr lang="en-US" i="1" dirty="0">
                <a:solidFill>
                  <a:srgbClr val="000000"/>
                </a:solidFill>
              </a:rPr>
              <a:t>x</a:t>
            </a:r>
            <a:r>
              <a:rPr lang="en-US" dirty="0">
                <a:solidFill>
                  <a:srgbClr val="000000"/>
                </a:solidFill>
              </a:rPr>
              <a:t>).</a:t>
            </a:r>
          </a:p>
        </p:txBody>
      </p:sp>
      <p:graphicFrame>
        <p:nvGraphicFramePr>
          <p:cNvPr id="51203" name="Object 3"/>
          <p:cNvGraphicFramePr>
            <a:graphicFrameLocks noChangeAspect="1"/>
          </p:cNvGraphicFramePr>
          <p:nvPr/>
        </p:nvGraphicFramePr>
        <p:xfrm>
          <a:off x="533400" y="2387600"/>
          <a:ext cx="6451600" cy="469900"/>
        </p:xfrm>
        <a:graphic>
          <a:graphicData uri="http://schemas.openxmlformats.org/presentationml/2006/ole">
            <mc:AlternateContent xmlns:mc="http://schemas.openxmlformats.org/markup-compatibility/2006">
              <mc:Choice xmlns:v="urn:schemas-microsoft-com:vml" Requires="v">
                <p:oleObj spid="_x0000_s14344" name="Equation" r:id="rId3" imgW="6451560" imgH="469800" progId="Equation.DSMT4">
                  <p:embed/>
                </p:oleObj>
              </mc:Choice>
              <mc:Fallback>
                <p:oleObj name="Equation" r:id="rId3" imgW="6451560" imgH="46980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387600"/>
                        <a:ext cx="6451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04" name="Object 4"/>
          <p:cNvGraphicFramePr>
            <a:graphicFrameLocks noChangeAspect="1"/>
          </p:cNvGraphicFramePr>
          <p:nvPr/>
        </p:nvGraphicFramePr>
        <p:xfrm>
          <a:off x="533400" y="3962400"/>
          <a:ext cx="2755900" cy="469900"/>
        </p:xfrm>
        <a:graphic>
          <a:graphicData uri="http://schemas.openxmlformats.org/presentationml/2006/ole">
            <mc:AlternateContent xmlns:mc="http://schemas.openxmlformats.org/markup-compatibility/2006">
              <mc:Choice xmlns:v="urn:schemas-microsoft-com:vml" Requires="v">
                <p:oleObj spid="_x0000_s14345" name="Equation" r:id="rId5" imgW="2755800" imgH="469800" progId="Equation.DSMT4">
                  <p:embed/>
                </p:oleObj>
              </mc:Choice>
              <mc:Fallback>
                <p:oleObj name="Equation" r:id="rId5" imgW="2755800" imgH="46980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3962400"/>
                        <a:ext cx="275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Using the Factor Theorem to Find Equations with Given Roots</a:t>
            </a:r>
          </a:p>
        </p:txBody>
      </p:sp>
      <p:sp>
        <p:nvSpPr>
          <p:cNvPr id="3" name="Content Placeholder 2"/>
          <p:cNvSpPr>
            <a:spLocks noGrp="1"/>
          </p:cNvSpPr>
          <p:nvPr>
            <p:ph idx="1"/>
          </p:nvPr>
        </p:nvSpPr>
        <p:spPr/>
        <p:txBody>
          <a:bodyPr>
            <a:spAutoFit/>
          </a:bodyPr>
          <a:lstStyle/>
          <a:p>
            <a:pPr marL="0" indent="0">
              <a:buNone/>
            </a:pPr>
            <a:r>
              <a:rPr lang="en-US" dirty="0"/>
              <a:t>Find a polynomial equation with integer coefficients that has the given roots:</a:t>
            </a:r>
          </a:p>
          <a:p>
            <a:pPr marL="0" indent="0">
              <a:buNone/>
            </a:pPr>
            <a:endParaRPr lang="en-US" dirty="0"/>
          </a:p>
          <a:p>
            <a:pPr marL="0" indent="0">
              <a:spcBef>
                <a:spcPts val="2400"/>
              </a:spcBef>
              <a:buNone/>
            </a:pPr>
            <a:r>
              <a:rPr lang="en-US" b="1" dirty="0"/>
              <a:t>Solution: </a:t>
            </a:r>
            <a:r>
              <a:rPr lang="en-US" dirty="0"/>
              <a:t>Form the linear equations and then the product of the factors.</a:t>
            </a:r>
          </a:p>
        </p:txBody>
      </p:sp>
      <p:graphicFrame>
        <p:nvGraphicFramePr>
          <p:cNvPr id="52226" name="Object 2"/>
          <p:cNvGraphicFramePr>
            <a:graphicFrameLocks noChangeAspect="1"/>
          </p:cNvGraphicFramePr>
          <p:nvPr/>
        </p:nvGraphicFramePr>
        <p:xfrm>
          <a:off x="3365500" y="2133600"/>
          <a:ext cx="2413000" cy="838200"/>
        </p:xfrm>
        <a:graphic>
          <a:graphicData uri="http://schemas.openxmlformats.org/presentationml/2006/ole">
            <mc:AlternateContent xmlns:mc="http://schemas.openxmlformats.org/markup-compatibility/2006">
              <mc:Choice xmlns:v="urn:schemas-microsoft-com:vml" Requires="v">
                <p:oleObj spid="_x0000_s15387" name="Equation" r:id="rId3" imgW="2412720" imgH="838080" progId="Equation.DSMT4">
                  <p:embed/>
                </p:oleObj>
              </mc:Choice>
              <mc:Fallback>
                <p:oleObj name="Equation" r:id="rId3" imgW="2412720" imgH="8380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65500" y="2133600"/>
                        <a:ext cx="241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1562100" y="4178300"/>
          <a:ext cx="711200" cy="292100"/>
        </p:xfrm>
        <a:graphic>
          <a:graphicData uri="http://schemas.openxmlformats.org/presentationml/2006/ole">
            <mc:AlternateContent xmlns:mc="http://schemas.openxmlformats.org/markup-compatibility/2006">
              <mc:Choice xmlns:v="urn:schemas-microsoft-com:vml" Requires="v">
                <p:oleObj spid="_x0000_s15388" name="Equation" r:id="rId5" imgW="711000" imgH="291960" progId="Equation.DSMT4">
                  <p:embed/>
                </p:oleObj>
              </mc:Choice>
              <mc:Fallback>
                <p:oleObj name="Equation" r:id="rId5" imgW="71100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62100" y="4178300"/>
                        <a:ext cx="711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3365500" y="3898900"/>
          <a:ext cx="1016000" cy="838200"/>
        </p:xfrm>
        <a:graphic>
          <a:graphicData uri="http://schemas.openxmlformats.org/presentationml/2006/ole">
            <mc:AlternateContent xmlns:mc="http://schemas.openxmlformats.org/markup-compatibility/2006">
              <mc:Choice xmlns:v="urn:schemas-microsoft-com:vml" Requires="v">
                <p:oleObj spid="_x0000_s15389" name="Equation" r:id="rId7" imgW="1015920" imgH="838080" progId="Equation.DSMT4">
                  <p:embed/>
                </p:oleObj>
              </mc:Choice>
              <mc:Fallback>
                <p:oleObj name="Equation" r:id="rId7" imgW="101592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65500" y="3898900"/>
                        <a:ext cx="1016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1054100" y="4876800"/>
          <a:ext cx="1219200" cy="292100"/>
        </p:xfrm>
        <a:graphic>
          <a:graphicData uri="http://schemas.openxmlformats.org/presentationml/2006/ole">
            <mc:AlternateContent xmlns:mc="http://schemas.openxmlformats.org/markup-compatibility/2006">
              <mc:Choice xmlns:v="urn:schemas-microsoft-com:vml" Requires="v">
                <p:oleObj spid="_x0000_s15390" name="Equation" r:id="rId9" imgW="1218960" imgH="291960" progId="Equation.DSMT4">
                  <p:embed/>
                </p:oleObj>
              </mc:Choice>
              <mc:Fallback>
                <p:oleObj name="Equation" r:id="rId9" imgW="121896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54100" y="4876800"/>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2819400" y="4584700"/>
          <a:ext cx="1270000" cy="838200"/>
        </p:xfrm>
        <a:graphic>
          <a:graphicData uri="http://schemas.openxmlformats.org/presentationml/2006/ole">
            <mc:AlternateContent xmlns:mc="http://schemas.openxmlformats.org/markup-compatibility/2006">
              <mc:Choice xmlns:v="urn:schemas-microsoft-com:vml" Requires="v">
                <p:oleObj spid="_x0000_s15391" name="Equation" r:id="rId11" imgW="1269720" imgH="838080" progId="Equation.DSMT4">
                  <p:embed/>
                </p:oleObj>
              </mc:Choice>
              <mc:Fallback>
                <p:oleObj name="Equation" r:id="rId11" imgW="126972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19400" y="4584700"/>
                        <a:ext cx="1270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4635500" y="4914900"/>
          <a:ext cx="3048000" cy="279400"/>
        </p:xfrm>
        <a:graphic>
          <a:graphicData uri="http://schemas.openxmlformats.org/presentationml/2006/ole">
            <mc:AlternateContent xmlns:mc="http://schemas.openxmlformats.org/markup-compatibility/2006">
              <mc:Choice xmlns:v="urn:schemas-microsoft-com:vml" Requires="v">
                <p:oleObj spid="_x0000_s15392" name="Equation" r:id="rId13" imgW="3047760" imgH="279360" progId="Equation.DSMT4">
                  <p:embed/>
                </p:oleObj>
              </mc:Choice>
              <mc:Fallback>
                <p:oleObj name="Equation" r:id="rId13" imgW="3047760" imgH="2793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35500" y="4914900"/>
                        <a:ext cx="3048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9" name="Object 9"/>
          <p:cNvGraphicFramePr>
            <a:graphicFrameLocks noChangeAspect="1"/>
          </p:cNvGraphicFramePr>
          <p:nvPr/>
        </p:nvGraphicFramePr>
        <p:xfrm>
          <a:off x="2692400" y="5562600"/>
          <a:ext cx="1384300" cy="292100"/>
        </p:xfrm>
        <a:graphic>
          <a:graphicData uri="http://schemas.openxmlformats.org/presentationml/2006/ole">
            <mc:AlternateContent xmlns:mc="http://schemas.openxmlformats.org/markup-compatibility/2006">
              <mc:Choice xmlns:v="urn:schemas-microsoft-com:vml" Requires="v">
                <p:oleObj spid="_x0000_s15393" name="Equation" r:id="rId15" imgW="1384200" imgH="291960" progId="Equation.DSMT4">
                  <p:embed/>
                </p:oleObj>
              </mc:Choice>
              <mc:Fallback>
                <p:oleObj name="Equation" r:id="rId15" imgW="138420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692400" y="5562600"/>
                        <a:ext cx="1384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70" name="Object 10"/>
          <p:cNvGraphicFramePr>
            <a:graphicFrameLocks noChangeAspect="1"/>
          </p:cNvGraphicFramePr>
          <p:nvPr/>
        </p:nvGraphicFramePr>
        <p:xfrm>
          <a:off x="4635500" y="5575300"/>
          <a:ext cx="4140200" cy="279400"/>
        </p:xfrm>
        <a:graphic>
          <a:graphicData uri="http://schemas.openxmlformats.org/presentationml/2006/ole">
            <mc:AlternateContent xmlns:mc="http://schemas.openxmlformats.org/markup-compatibility/2006">
              <mc:Choice xmlns:v="urn:schemas-microsoft-com:vml" Requires="v">
                <p:oleObj spid="_x0000_s15394" name="Equation" r:id="rId17" imgW="4140000" imgH="279360" progId="Equation.DSMT4">
                  <p:embed/>
                </p:oleObj>
              </mc:Choice>
              <mc:Fallback>
                <p:oleObj name="Equation" r:id="rId17" imgW="4140000" imgH="2793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635500" y="5575300"/>
                        <a:ext cx="4140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36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536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36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536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53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Using the Factor Theorem to Find Equations with Given Roots (cont.)</a:t>
            </a:r>
          </a:p>
        </p:txBody>
      </p:sp>
      <p:sp>
        <p:nvSpPr>
          <p:cNvPr id="3" name="Content Placeholder 2"/>
          <p:cNvSpPr>
            <a:spLocks noGrp="1"/>
          </p:cNvSpPr>
          <p:nvPr>
            <p:ph idx="1"/>
          </p:nvPr>
        </p:nvSpPr>
        <p:spPr/>
        <p:txBody>
          <a:bodyPr/>
          <a:lstStyle/>
          <a:p>
            <a:pPr marL="0" indent="0">
              <a:buNone/>
            </a:pPr>
            <a:r>
              <a:rPr lang="en-US" dirty="0"/>
              <a:t>Form the equation by setting the product of the factors equal to 0 and simplifying.</a:t>
            </a:r>
          </a:p>
        </p:txBody>
      </p:sp>
      <p:graphicFrame>
        <p:nvGraphicFramePr>
          <p:cNvPr id="16389" name="Object 5"/>
          <p:cNvGraphicFramePr>
            <a:graphicFrameLocks noChangeAspect="1"/>
          </p:cNvGraphicFramePr>
          <p:nvPr/>
        </p:nvGraphicFramePr>
        <p:xfrm>
          <a:off x="762000" y="2451100"/>
          <a:ext cx="2552700" cy="469900"/>
        </p:xfrm>
        <a:graphic>
          <a:graphicData uri="http://schemas.openxmlformats.org/presentationml/2006/ole">
            <mc:AlternateContent xmlns:mc="http://schemas.openxmlformats.org/markup-compatibility/2006">
              <mc:Choice xmlns:v="urn:schemas-microsoft-com:vml" Requires="v">
                <p:oleObj spid="_x0000_s16401" name="Equation" r:id="rId3" imgW="2552400" imgH="469800" progId="Equation.DSMT4">
                  <p:embed/>
                </p:oleObj>
              </mc:Choice>
              <mc:Fallback>
                <p:oleObj name="Equation" r:id="rId3" imgW="2552400" imgH="46980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2451100"/>
                        <a:ext cx="255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0" name="Object 6"/>
          <p:cNvGraphicFramePr>
            <a:graphicFrameLocks noChangeAspect="1"/>
          </p:cNvGraphicFramePr>
          <p:nvPr/>
        </p:nvGraphicFramePr>
        <p:xfrm>
          <a:off x="3581400" y="2552700"/>
          <a:ext cx="3937000" cy="279400"/>
        </p:xfrm>
        <a:graphic>
          <a:graphicData uri="http://schemas.openxmlformats.org/presentationml/2006/ole">
            <mc:AlternateContent xmlns:mc="http://schemas.openxmlformats.org/markup-compatibility/2006">
              <mc:Choice xmlns:v="urn:schemas-microsoft-com:vml" Requires="v">
                <p:oleObj spid="_x0000_s16402" name="Equation" r:id="rId5" imgW="3936960" imgH="279360" progId="Equation.DSMT4">
                  <p:embed/>
                </p:oleObj>
              </mc:Choice>
              <mc:Fallback>
                <p:oleObj name="Equation" r:id="rId5" imgW="3936960" imgH="27936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81400" y="2552700"/>
                        <a:ext cx="3937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1" name="Object 7"/>
          <p:cNvGraphicFramePr>
            <a:graphicFrameLocks noChangeAspect="1"/>
          </p:cNvGraphicFramePr>
          <p:nvPr/>
        </p:nvGraphicFramePr>
        <p:xfrm>
          <a:off x="1104900" y="3060700"/>
          <a:ext cx="2209800" cy="381000"/>
        </p:xfrm>
        <a:graphic>
          <a:graphicData uri="http://schemas.openxmlformats.org/presentationml/2006/ole">
            <mc:AlternateContent xmlns:mc="http://schemas.openxmlformats.org/markup-compatibility/2006">
              <mc:Choice xmlns:v="urn:schemas-microsoft-com:vml" Requires="v">
                <p:oleObj spid="_x0000_s16403" name="Equation" r:id="rId7" imgW="2209680" imgH="380880" progId="Equation.DSMT4">
                  <p:embed/>
                </p:oleObj>
              </mc:Choice>
              <mc:Fallback>
                <p:oleObj name="Equation" r:id="rId7" imgW="2209680" imgH="38088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04900" y="3060700"/>
                        <a:ext cx="2209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2" name="Object 8"/>
          <p:cNvGraphicFramePr>
            <a:graphicFrameLocks noChangeAspect="1"/>
          </p:cNvGraphicFramePr>
          <p:nvPr/>
        </p:nvGraphicFramePr>
        <p:xfrm>
          <a:off x="3581400" y="3200400"/>
          <a:ext cx="5029200" cy="279400"/>
        </p:xfrm>
        <a:graphic>
          <a:graphicData uri="http://schemas.openxmlformats.org/presentationml/2006/ole">
            <mc:AlternateContent xmlns:mc="http://schemas.openxmlformats.org/markup-compatibility/2006">
              <mc:Choice xmlns:v="urn:schemas-microsoft-com:vml" Requires="v">
                <p:oleObj spid="_x0000_s16404" name="Equation" r:id="rId9" imgW="5029200" imgH="279360" progId="Equation.DSMT4">
                  <p:embed/>
                </p:oleObj>
              </mc:Choice>
              <mc:Fallback>
                <p:oleObj name="Equation" r:id="rId9" imgW="5029200" imgH="27936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81400" y="3200400"/>
                        <a:ext cx="5029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639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639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63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Consecutive Integers</a:t>
            </a:r>
          </a:p>
        </p:txBody>
      </p:sp>
      <p:sp>
        <p:nvSpPr>
          <p:cNvPr id="3" name="Content Placeholder 2"/>
          <p:cNvSpPr>
            <a:spLocks noGrp="1"/>
          </p:cNvSpPr>
          <p:nvPr>
            <p:ph idx="1"/>
          </p:nvPr>
        </p:nvSpPr>
        <p:spPr>
          <a:xfrm>
            <a:off x="457200" y="1280160"/>
            <a:ext cx="8229600" cy="2936188"/>
          </a:xfrm>
          <a:solidFill>
            <a:srgbClr val="FFFFCC"/>
          </a:solidFill>
          <a:ln w="28575">
            <a:solidFill>
              <a:srgbClr val="000000"/>
            </a:solidFill>
          </a:ln>
        </p:spPr>
        <p:txBody>
          <a:bodyPr>
            <a:spAutoFit/>
          </a:bodyPr>
          <a:lstStyle/>
          <a:p>
            <a:pPr marL="0" indent="0" algn="ctr">
              <a:buNone/>
            </a:pPr>
            <a:r>
              <a:rPr lang="en-US" b="1" dirty="0">
                <a:solidFill>
                  <a:srgbClr val="000000"/>
                </a:solidFill>
              </a:rPr>
              <a:t>Consecutive Integers</a:t>
            </a:r>
          </a:p>
          <a:p>
            <a:pPr marL="0" indent="0">
              <a:buNone/>
            </a:pPr>
            <a:r>
              <a:rPr lang="en-US" dirty="0">
                <a:solidFill>
                  <a:srgbClr val="000000"/>
                </a:solidFill>
              </a:rPr>
              <a:t>Integers are </a:t>
            </a:r>
            <a:r>
              <a:rPr lang="en-US" b="1" dirty="0">
                <a:solidFill>
                  <a:srgbClr val="C00000"/>
                </a:solidFill>
              </a:rPr>
              <a:t>consecutive</a:t>
            </a:r>
            <a:r>
              <a:rPr lang="en-US" dirty="0">
                <a:solidFill>
                  <a:srgbClr val="000000"/>
                </a:solidFill>
              </a:rPr>
              <a:t> if each is 1 more than the previous integer. </a:t>
            </a:r>
          </a:p>
          <a:p>
            <a:pPr marL="0" indent="0">
              <a:buNone/>
            </a:pPr>
            <a:r>
              <a:rPr lang="en-US" dirty="0">
                <a:solidFill>
                  <a:srgbClr val="000000"/>
                </a:solidFill>
              </a:rPr>
              <a:t>Three consecutive integers can be represented as </a:t>
            </a:r>
            <a:r>
              <a:rPr lang="en-US" b="1" i="1" dirty="0">
                <a:solidFill>
                  <a:srgbClr val="000000"/>
                </a:solidFill>
              </a:rPr>
              <a:t>n</a:t>
            </a:r>
            <a:r>
              <a:rPr lang="en-US" b="1" dirty="0">
                <a:solidFill>
                  <a:srgbClr val="000000"/>
                </a:solidFill>
              </a:rPr>
              <a:t>,     </a:t>
            </a:r>
            <a:r>
              <a:rPr lang="en-US" b="1" i="1" dirty="0">
                <a:solidFill>
                  <a:srgbClr val="000000"/>
                </a:solidFill>
              </a:rPr>
              <a:t>n</a:t>
            </a:r>
            <a:r>
              <a:rPr lang="en-US" b="1" dirty="0">
                <a:solidFill>
                  <a:srgbClr val="000000"/>
                </a:solidFill>
              </a:rPr>
              <a:t> + 1,</a:t>
            </a:r>
            <a:r>
              <a:rPr lang="en-US" dirty="0">
                <a:solidFill>
                  <a:srgbClr val="000000"/>
                </a:solidFill>
              </a:rPr>
              <a:t> and </a:t>
            </a:r>
            <a:r>
              <a:rPr lang="en-US" b="1" i="1" dirty="0">
                <a:solidFill>
                  <a:srgbClr val="000000"/>
                </a:solidFill>
              </a:rPr>
              <a:t>n</a:t>
            </a:r>
            <a:r>
              <a:rPr lang="en-US" b="1" dirty="0">
                <a:solidFill>
                  <a:srgbClr val="000000"/>
                </a:solidFill>
              </a:rPr>
              <a:t> + 2</a:t>
            </a:r>
            <a:r>
              <a:rPr lang="en-US" dirty="0">
                <a:solidFill>
                  <a:srgbClr val="000000"/>
                </a:solidFill>
              </a:rPr>
              <a:t>. </a:t>
            </a:r>
          </a:p>
          <a:p>
            <a:pPr marL="0" indent="0">
              <a:buNone/>
            </a:pPr>
            <a:r>
              <a:rPr lang="en-US" dirty="0">
                <a:solidFill>
                  <a:srgbClr val="000000"/>
                </a:solidFill>
              </a:rPr>
              <a:t>For example: 5, 6, 7</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Consecutive Integers</a:t>
            </a:r>
          </a:p>
        </p:txBody>
      </p:sp>
      <p:sp>
        <p:nvSpPr>
          <p:cNvPr id="3" name="Content Placeholder 2"/>
          <p:cNvSpPr>
            <a:spLocks noGrp="1"/>
          </p:cNvSpPr>
          <p:nvPr>
            <p:ph idx="1"/>
          </p:nvPr>
        </p:nvSpPr>
        <p:spPr>
          <a:xfrm>
            <a:off x="457200" y="1280160"/>
            <a:ext cx="8229600" cy="2936188"/>
          </a:xfrm>
          <a:solidFill>
            <a:srgbClr val="FFFFCC"/>
          </a:solidFill>
          <a:ln w="28575">
            <a:solidFill>
              <a:srgbClr val="000000"/>
            </a:solidFill>
          </a:ln>
        </p:spPr>
        <p:txBody>
          <a:bodyPr>
            <a:spAutoFit/>
          </a:bodyPr>
          <a:lstStyle/>
          <a:p>
            <a:pPr marL="0" indent="0" algn="ctr">
              <a:buNone/>
            </a:pPr>
            <a:r>
              <a:rPr lang="en-US" b="1" dirty="0">
                <a:solidFill>
                  <a:srgbClr val="000000"/>
                </a:solidFill>
              </a:rPr>
              <a:t>Consecutive Even Integers</a:t>
            </a:r>
          </a:p>
          <a:p>
            <a:pPr marL="0" indent="0">
              <a:buNone/>
            </a:pPr>
            <a:r>
              <a:rPr lang="en-US" dirty="0">
                <a:solidFill>
                  <a:srgbClr val="000000"/>
                </a:solidFill>
              </a:rPr>
              <a:t>Even integers are consecutive if each is 2 more than the previous even integer. </a:t>
            </a:r>
          </a:p>
          <a:p>
            <a:r>
              <a:rPr lang="en-US" dirty="0">
                <a:solidFill>
                  <a:srgbClr val="000000"/>
                </a:solidFill>
              </a:rPr>
              <a:t>Three consecutive even integers can be represented as </a:t>
            </a:r>
            <a:r>
              <a:rPr lang="en-US" b="1" i="1" dirty="0">
                <a:solidFill>
                  <a:srgbClr val="000000"/>
                </a:solidFill>
              </a:rPr>
              <a:t>n, n </a:t>
            </a:r>
            <a:r>
              <a:rPr lang="en-US" dirty="0">
                <a:solidFill>
                  <a:srgbClr val="000000"/>
                </a:solidFill>
                <a:latin typeface="Symbol" pitchFamily="18" charset="2"/>
              </a:rPr>
              <a:t>+</a:t>
            </a:r>
            <a:r>
              <a:rPr lang="en-US" b="1" dirty="0">
                <a:solidFill>
                  <a:srgbClr val="000000"/>
                </a:solidFill>
              </a:rPr>
              <a:t> 2, </a:t>
            </a:r>
            <a:r>
              <a:rPr lang="en-US" dirty="0">
                <a:solidFill>
                  <a:srgbClr val="000000"/>
                </a:solidFill>
              </a:rPr>
              <a:t>and</a:t>
            </a:r>
            <a:r>
              <a:rPr lang="en-US" b="1" dirty="0">
                <a:solidFill>
                  <a:srgbClr val="000000"/>
                </a:solidFill>
              </a:rPr>
              <a:t> </a:t>
            </a:r>
            <a:r>
              <a:rPr lang="en-US" b="1" i="1" dirty="0">
                <a:solidFill>
                  <a:srgbClr val="000000"/>
                </a:solidFill>
              </a:rPr>
              <a:t>n </a:t>
            </a:r>
            <a:r>
              <a:rPr lang="en-US" dirty="0">
                <a:solidFill>
                  <a:srgbClr val="000000"/>
                </a:solidFill>
                <a:latin typeface="Symbol" pitchFamily="18" charset="2"/>
              </a:rPr>
              <a:t>+</a:t>
            </a:r>
            <a:r>
              <a:rPr lang="en-US" b="1" dirty="0">
                <a:solidFill>
                  <a:srgbClr val="000000"/>
                </a:solidFill>
              </a:rPr>
              <a:t> 4.</a:t>
            </a:r>
            <a:r>
              <a:rPr lang="en-US" b="1" i="1" dirty="0">
                <a:solidFill>
                  <a:srgbClr val="000000"/>
                </a:solidFill>
              </a:rPr>
              <a:t> </a:t>
            </a:r>
          </a:p>
          <a:p>
            <a:pPr marL="0" indent="0">
              <a:buNone/>
            </a:pPr>
            <a:r>
              <a:rPr lang="en-US" dirty="0">
                <a:solidFill>
                  <a:srgbClr val="000000"/>
                </a:solidFill>
              </a:rPr>
              <a:t>For example: 24, 26, 28</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Consecutive Integers</a:t>
            </a:r>
          </a:p>
        </p:txBody>
      </p:sp>
      <p:sp>
        <p:nvSpPr>
          <p:cNvPr id="3" name="Content Placeholder 2"/>
          <p:cNvSpPr>
            <a:spLocks noGrp="1"/>
          </p:cNvSpPr>
          <p:nvPr>
            <p:ph idx="1"/>
          </p:nvPr>
        </p:nvSpPr>
        <p:spPr>
          <a:xfrm>
            <a:off x="457200" y="1280160"/>
            <a:ext cx="8229600" cy="2936188"/>
          </a:xfrm>
          <a:solidFill>
            <a:srgbClr val="FFFFCC"/>
          </a:solidFill>
          <a:ln w="28575">
            <a:solidFill>
              <a:srgbClr val="000000"/>
            </a:solidFill>
          </a:ln>
        </p:spPr>
        <p:txBody>
          <a:bodyPr>
            <a:spAutoFit/>
          </a:bodyPr>
          <a:lstStyle/>
          <a:p>
            <a:pPr marL="0" indent="0" algn="ctr">
              <a:buNone/>
            </a:pPr>
            <a:r>
              <a:rPr lang="en-US" b="1" dirty="0">
                <a:solidFill>
                  <a:srgbClr val="000000"/>
                </a:solidFill>
              </a:rPr>
              <a:t>Consecutive Odd Integers</a:t>
            </a:r>
          </a:p>
          <a:p>
            <a:pPr marL="0" indent="0">
              <a:buNone/>
            </a:pPr>
            <a:r>
              <a:rPr lang="en-US" dirty="0">
                <a:solidFill>
                  <a:srgbClr val="000000"/>
                </a:solidFill>
              </a:rPr>
              <a:t>Odd integers are consecutive if each is 2 more than the previous odd integer. </a:t>
            </a:r>
          </a:p>
          <a:p>
            <a:r>
              <a:rPr lang="en-US" dirty="0">
                <a:solidFill>
                  <a:srgbClr val="000000"/>
                </a:solidFill>
              </a:rPr>
              <a:t>Three consecutive odd integers can be represented as </a:t>
            </a:r>
            <a:r>
              <a:rPr lang="en-US" b="1" i="1" dirty="0">
                <a:solidFill>
                  <a:srgbClr val="000000"/>
                </a:solidFill>
              </a:rPr>
              <a:t>n, n </a:t>
            </a:r>
            <a:r>
              <a:rPr lang="en-US" dirty="0">
                <a:solidFill>
                  <a:srgbClr val="000000"/>
                </a:solidFill>
                <a:latin typeface="Symbol" pitchFamily="18" charset="2"/>
              </a:rPr>
              <a:t>+</a:t>
            </a:r>
            <a:r>
              <a:rPr lang="en-US" b="1" dirty="0">
                <a:solidFill>
                  <a:srgbClr val="000000"/>
                </a:solidFill>
              </a:rPr>
              <a:t> 2, </a:t>
            </a:r>
            <a:r>
              <a:rPr lang="en-US" dirty="0">
                <a:solidFill>
                  <a:srgbClr val="000000"/>
                </a:solidFill>
              </a:rPr>
              <a:t>and</a:t>
            </a:r>
            <a:r>
              <a:rPr lang="en-US" b="1" i="1" dirty="0">
                <a:solidFill>
                  <a:srgbClr val="000000"/>
                </a:solidFill>
              </a:rPr>
              <a:t> n </a:t>
            </a:r>
            <a:r>
              <a:rPr lang="en-US" dirty="0">
                <a:solidFill>
                  <a:srgbClr val="000000"/>
                </a:solidFill>
                <a:latin typeface="Symbol" pitchFamily="18" charset="2"/>
              </a:rPr>
              <a:t>+</a:t>
            </a:r>
            <a:r>
              <a:rPr lang="en-US" b="1" dirty="0">
                <a:solidFill>
                  <a:srgbClr val="000000"/>
                </a:solidFill>
              </a:rPr>
              <a:t> 4.</a:t>
            </a:r>
            <a:r>
              <a:rPr lang="en-US" b="1" i="1" dirty="0">
                <a:solidFill>
                  <a:srgbClr val="000000"/>
                </a:solidFill>
              </a:rPr>
              <a:t> </a:t>
            </a:r>
          </a:p>
          <a:p>
            <a:pPr marL="0" indent="0">
              <a:buNone/>
            </a:pPr>
            <a:r>
              <a:rPr lang="en-US" dirty="0">
                <a:solidFill>
                  <a:srgbClr val="000000"/>
                </a:solidFill>
              </a:rPr>
              <a:t>For example: 41, 43, 45</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Consecutive Integers</a:t>
            </a:r>
          </a:p>
        </p:txBody>
      </p:sp>
      <p:sp>
        <p:nvSpPr>
          <p:cNvPr id="3" name="Content Placeholder 2"/>
          <p:cNvSpPr>
            <a:spLocks noGrp="1"/>
          </p:cNvSpPr>
          <p:nvPr>
            <p:ph idx="1"/>
          </p:nvPr>
        </p:nvSpPr>
        <p:spPr/>
        <p:txBody>
          <a:bodyPr/>
          <a:lstStyle/>
          <a:p>
            <a:pPr marL="463550" indent="-463550">
              <a:buNone/>
            </a:pPr>
            <a:r>
              <a:rPr lang="en-US" b="1" dirty="0"/>
              <a:t>a.	</a:t>
            </a:r>
            <a:r>
              <a:rPr lang="en-US" dirty="0"/>
              <a:t>Find two consecutive positive integers such that the sum of their squares is </a:t>
            </a:r>
            <a:r>
              <a:rPr lang="en-US" dirty="0">
                <a:solidFill>
                  <a:srgbClr val="0000FF"/>
                </a:solidFill>
              </a:rPr>
              <a:t>265</a:t>
            </a:r>
            <a:r>
              <a:rPr lang="en-US" dirty="0"/>
              <a:t>. </a:t>
            </a:r>
          </a:p>
          <a:p>
            <a:pPr marL="463550" indent="-463550">
              <a:buNone/>
            </a:pPr>
            <a:r>
              <a:rPr lang="en-US" b="1" dirty="0"/>
              <a:t>Solution: </a:t>
            </a:r>
          </a:p>
          <a:p>
            <a:pPr marL="463550" indent="-463550">
              <a:buNone/>
            </a:pPr>
            <a:r>
              <a:rPr lang="en-US" dirty="0"/>
              <a:t>Let </a:t>
            </a:r>
            <a:r>
              <a:rPr lang="en-US" i="1" dirty="0"/>
              <a:t>n </a:t>
            </a:r>
            <a:r>
              <a:rPr lang="en-US" dirty="0"/>
              <a:t>= first integer </a:t>
            </a:r>
          </a:p>
          <a:p>
            <a:pPr marL="463550" indent="-463550">
              <a:buNone/>
            </a:pPr>
            <a:r>
              <a:rPr lang="en-US" i="1" dirty="0"/>
              <a:t>n </a:t>
            </a:r>
            <a:r>
              <a:rPr lang="en-US" dirty="0"/>
              <a:t>+ 1 = next consecutive integer </a:t>
            </a:r>
          </a:p>
          <a:p>
            <a:pPr marL="463550" indent="-463550">
              <a:buNone/>
            </a:pPr>
            <a:r>
              <a:rPr lang="en-US" dirty="0"/>
              <a:t>Set up and solve the related equation.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Consecutive Integers (cont.)</a:t>
            </a:r>
          </a:p>
        </p:txBody>
      </p:sp>
      <p:graphicFrame>
        <p:nvGraphicFramePr>
          <p:cNvPr id="17411" name="Object 3"/>
          <p:cNvGraphicFramePr>
            <a:graphicFrameLocks noChangeAspect="1"/>
          </p:cNvGraphicFramePr>
          <p:nvPr/>
        </p:nvGraphicFramePr>
        <p:xfrm>
          <a:off x="4165600" y="1309048"/>
          <a:ext cx="2540000" cy="533400"/>
        </p:xfrm>
        <a:graphic>
          <a:graphicData uri="http://schemas.openxmlformats.org/presentationml/2006/ole">
            <mc:AlternateContent xmlns:mc="http://schemas.openxmlformats.org/markup-compatibility/2006">
              <mc:Choice xmlns:v="urn:schemas-microsoft-com:vml" Requires="v">
                <p:oleObj spid="_x0000_s17441" name="Equation" r:id="rId3" imgW="2539800" imgH="533160" progId="Equation.DSMT4">
                  <p:embed/>
                </p:oleObj>
              </mc:Choice>
              <mc:Fallback>
                <p:oleObj name="Equation" r:id="rId3" imgW="2539800" imgH="5331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65600" y="1309048"/>
                        <a:ext cx="2540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3733800" y="1967634"/>
          <a:ext cx="2971800" cy="381000"/>
        </p:xfrm>
        <a:graphic>
          <a:graphicData uri="http://schemas.openxmlformats.org/presentationml/2006/ole">
            <mc:AlternateContent xmlns:mc="http://schemas.openxmlformats.org/markup-compatibility/2006">
              <mc:Choice xmlns:v="urn:schemas-microsoft-com:vml" Requires="v">
                <p:oleObj spid="_x0000_s17442" name="Equation" r:id="rId5" imgW="2971800" imgH="380880" progId="Equation.DSMT4">
                  <p:embed/>
                </p:oleObj>
              </mc:Choice>
              <mc:Fallback>
                <p:oleObj name="Equation" r:id="rId5" imgW="2971800" imgH="3808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33800" y="1967634"/>
                        <a:ext cx="2971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3822700" y="2473820"/>
          <a:ext cx="2540000" cy="381000"/>
        </p:xfrm>
        <a:graphic>
          <a:graphicData uri="http://schemas.openxmlformats.org/presentationml/2006/ole">
            <mc:AlternateContent xmlns:mc="http://schemas.openxmlformats.org/markup-compatibility/2006">
              <mc:Choice xmlns:v="urn:schemas-microsoft-com:vml" Requires="v">
                <p:oleObj spid="_x0000_s17443" name="Equation" r:id="rId7" imgW="2539800" imgH="380880" progId="Equation.DSMT4">
                  <p:embed/>
                </p:oleObj>
              </mc:Choice>
              <mc:Fallback>
                <p:oleObj name="Equation" r:id="rId7" imgW="2539800" imgH="3808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22700" y="2473820"/>
                        <a:ext cx="2540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4" name="Object 6"/>
          <p:cNvGraphicFramePr>
            <a:graphicFrameLocks noChangeAspect="1"/>
          </p:cNvGraphicFramePr>
          <p:nvPr/>
        </p:nvGraphicFramePr>
        <p:xfrm>
          <a:off x="3733800" y="2980006"/>
          <a:ext cx="2628900" cy="571500"/>
        </p:xfrm>
        <a:graphic>
          <a:graphicData uri="http://schemas.openxmlformats.org/presentationml/2006/ole">
            <mc:AlternateContent xmlns:mc="http://schemas.openxmlformats.org/markup-compatibility/2006">
              <mc:Choice xmlns:v="urn:schemas-microsoft-com:vml" Requires="v">
                <p:oleObj spid="_x0000_s17444" name="Equation" r:id="rId9" imgW="2628720" imgH="571320" progId="Equation.DSMT4">
                  <p:embed/>
                </p:oleObj>
              </mc:Choice>
              <mc:Fallback>
                <p:oleObj name="Equation" r:id="rId9" imgW="2628720" imgH="5713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33800" y="2980006"/>
                        <a:ext cx="26289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3454400" y="3676692"/>
          <a:ext cx="2908300" cy="469900"/>
        </p:xfrm>
        <a:graphic>
          <a:graphicData uri="http://schemas.openxmlformats.org/presentationml/2006/ole">
            <mc:AlternateContent xmlns:mc="http://schemas.openxmlformats.org/markup-compatibility/2006">
              <mc:Choice xmlns:v="urn:schemas-microsoft-com:vml" Requires="v">
                <p:oleObj spid="_x0000_s17445" name="Equation" r:id="rId11" imgW="2908080" imgH="469800" progId="Equation.DSMT4">
                  <p:embed/>
                </p:oleObj>
              </mc:Choice>
              <mc:Fallback>
                <p:oleObj name="Equation" r:id="rId11" imgW="290808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54400" y="3676692"/>
                        <a:ext cx="2908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1854200" y="4280848"/>
          <a:ext cx="4521200" cy="381000"/>
        </p:xfrm>
        <a:graphic>
          <a:graphicData uri="http://schemas.openxmlformats.org/presentationml/2006/ole">
            <mc:AlternateContent xmlns:mc="http://schemas.openxmlformats.org/markup-compatibility/2006">
              <mc:Choice xmlns:v="urn:schemas-microsoft-com:vml" Requires="v">
                <p:oleObj spid="_x0000_s17446" name="Equation" r:id="rId13" imgW="4520880" imgH="380880" progId="Equation.DSMT4">
                  <p:embed/>
                </p:oleObj>
              </mc:Choice>
              <mc:Fallback>
                <p:oleObj name="Equation" r:id="rId13" imgW="4520880" imgH="3808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854200" y="4280848"/>
                        <a:ext cx="4521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7" name="Object 9"/>
          <p:cNvGraphicFramePr>
            <a:graphicFrameLocks noChangeAspect="1"/>
          </p:cNvGraphicFramePr>
          <p:nvPr/>
        </p:nvGraphicFramePr>
        <p:xfrm>
          <a:off x="2514600" y="4814248"/>
          <a:ext cx="1104900" cy="279400"/>
        </p:xfrm>
        <a:graphic>
          <a:graphicData uri="http://schemas.openxmlformats.org/presentationml/2006/ole">
            <mc:AlternateContent xmlns:mc="http://schemas.openxmlformats.org/markup-compatibility/2006">
              <mc:Choice xmlns:v="urn:schemas-microsoft-com:vml" Requires="v">
                <p:oleObj spid="_x0000_s17447" name="Equation" r:id="rId15" imgW="1104840" imgH="279360" progId="Equation.DSMT4">
                  <p:embed/>
                </p:oleObj>
              </mc:Choice>
              <mc:Fallback>
                <p:oleObj name="Equation" r:id="rId15" imgW="1104840" imgH="2793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514600" y="4814248"/>
                        <a:ext cx="1104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8" name="Object 10"/>
          <p:cNvGraphicFramePr>
            <a:graphicFrameLocks noChangeAspect="1"/>
          </p:cNvGraphicFramePr>
          <p:nvPr/>
        </p:nvGraphicFramePr>
        <p:xfrm>
          <a:off x="2044700" y="5347648"/>
          <a:ext cx="1574800" cy="279400"/>
        </p:xfrm>
        <a:graphic>
          <a:graphicData uri="http://schemas.openxmlformats.org/presentationml/2006/ole">
            <mc:AlternateContent xmlns:mc="http://schemas.openxmlformats.org/markup-compatibility/2006">
              <mc:Choice xmlns:v="urn:schemas-microsoft-com:vml" Requires="v">
                <p:oleObj spid="_x0000_s17448" name="Equation" r:id="rId17" imgW="1574640" imgH="279360" progId="Equation.DSMT4">
                  <p:embed/>
                </p:oleObj>
              </mc:Choice>
              <mc:Fallback>
                <p:oleObj name="Equation" r:id="rId17" imgW="1574640" imgH="2793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044700" y="5347648"/>
                        <a:ext cx="1574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9" name="Object 11"/>
          <p:cNvGraphicFramePr>
            <a:graphicFrameLocks noChangeAspect="1"/>
          </p:cNvGraphicFramePr>
          <p:nvPr/>
        </p:nvGraphicFramePr>
        <p:xfrm>
          <a:off x="5651500" y="4776148"/>
          <a:ext cx="876300" cy="279400"/>
        </p:xfrm>
        <a:graphic>
          <a:graphicData uri="http://schemas.openxmlformats.org/presentationml/2006/ole">
            <mc:AlternateContent xmlns:mc="http://schemas.openxmlformats.org/markup-compatibility/2006">
              <mc:Choice xmlns:v="urn:schemas-microsoft-com:vml" Requires="v">
                <p:oleObj spid="_x0000_s17449" name="Equation" r:id="rId19" imgW="876240" imgH="279360" progId="Equation.DSMT4">
                  <p:embed/>
                </p:oleObj>
              </mc:Choice>
              <mc:Fallback>
                <p:oleObj name="Equation" r:id="rId19" imgW="876240" imgH="27936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651500" y="4776148"/>
                        <a:ext cx="876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20" name="Object 12"/>
          <p:cNvGraphicFramePr>
            <a:graphicFrameLocks noChangeAspect="1"/>
          </p:cNvGraphicFramePr>
          <p:nvPr/>
        </p:nvGraphicFramePr>
        <p:xfrm>
          <a:off x="5168900" y="5334948"/>
          <a:ext cx="1358900" cy="279400"/>
        </p:xfrm>
        <a:graphic>
          <a:graphicData uri="http://schemas.openxmlformats.org/presentationml/2006/ole">
            <mc:AlternateContent xmlns:mc="http://schemas.openxmlformats.org/markup-compatibility/2006">
              <mc:Choice xmlns:v="urn:schemas-microsoft-com:vml" Requires="v">
                <p:oleObj spid="_x0000_s17450" name="Equation" r:id="rId21" imgW="1358640" imgH="279360" progId="Equation.DSMT4">
                  <p:embed/>
                </p:oleObj>
              </mc:Choice>
              <mc:Fallback>
                <p:oleObj name="Equation" r:id="rId21" imgW="1358640" imgH="27936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168900" y="5334948"/>
                        <a:ext cx="1358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4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4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4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4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4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Consecutive Integers (cont.)</a:t>
            </a:r>
          </a:p>
        </p:txBody>
      </p:sp>
      <p:sp>
        <p:nvSpPr>
          <p:cNvPr id="3" name="Content Placeholder 2"/>
          <p:cNvSpPr>
            <a:spLocks noGrp="1"/>
          </p:cNvSpPr>
          <p:nvPr>
            <p:ph idx="1"/>
          </p:nvPr>
        </p:nvSpPr>
        <p:spPr/>
        <p:txBody>
          <a:bodyPr/>
          <a:lstStyle/>
          <a:p>
            <a:pPr marL="0" indent="0">
              <a:buNone/>
            </a:pPr>
            <a:r>
              <a:rPr lang="en-US" dirty="0"/>
              <a:t>Consider the solution </a:t>
            </a:r>
            <a:r>
              <a:rPr lang="en-US" i="1" dirty="0"/>
              <a:t>n </a:t>
            </a:r>
            <a:r>
              <a:rPr lang="en-US" dirty="0"/>
              <a:t>= −12. The next consecutive integer, </a:t>
            </a:r>
            <a:r>
              <a:rPr lang="en-US" i="1" dirty="0"/>
              <a:t>n</a:t>
            </a:r>
            <a:r>
              <a:rPr lang="en-US" dirty="0"/>
              <a:t> + 1, is −11. While it is true that the sum of their squares is 265, we must remember that the problem calls for </a:t>
            </a:r>
            <a:r>
              <a:rPr lang="en-US" b="1" dirty="0"/>
              <a:t>positive </a:t>
            </a:r>
            <a:r>
              <a:rPr lang="en-US" dirty="0"/>
              <a:t>consecutive integers. Therefore, we can only consider positive solutions. Hence, the two integers are </a:t>
            </a:r>
            <a:r>
              <a:rPr lang="en-US" dirty="0">
                <a:solidFill>
                  <a:srgbClr val="FF0000"/>
                </a:solidFill>
              </a:rPr>
              <a:t>11 and 12</a:t>
            </a:r>
            <a:r>
              <a:rPr lang="en-US"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Solving Equations by Factoring</a:t>
            </a:r>
          </a:p>
        </p:txBody>
      </p:sp>
      <p:sp>
        <p:nvSpPr>
          <p:cNvPr id="3" name="Content Placeholder 2"/>
          <p:cNvSpPr>
            <a:spLocks noGrp="1"/>
          </p:cNvSpPr>
          <p:nvPr>
            <p:ph idx="1"/>
          </p:nvPr>
        </p:nvSpPr>
        <p:spPr>
          <a:xfrm>
            <a:off x="457200" y="1280160"/>
            <a:ext cx="8229600" cy="1988237"/>
          </a:xfrm>
          <a:solidFill>
            <a:srgbClr val="FFFFCC"/>
          </a:solidFill>
          <a:ln w="28575">
            <a:solidFill>
              <a:srgbClr val="000000"/>
            </a:solidFill>
          </a:ln>
        </p:spPr>
        <p:txBody>
          <a:bodyPr>
            <a:spAutoFit/>
          </a:bodyPr>
          <a:lstStyle/>
          <a:p>
            <a:pPr marL="0" indent="0" algn="ctr">
              <a:buNone/>
            </a:pPr>
            <a:r>
              <a:rPr lang="en-US" b="1" dirty="0">
                <a:solidFill>
                  <a:srgbClr val="000000"/>
                </a:solidFill>
              </a:rPr>
              <a:t>Quadratic Equations</a:t>
            </a:r>
          </a:p>
          <a:p>
            <a:pPr marL="0" indent="0">
              <a:buNone/>
            </a:pPr>
            <a:r>
              <a:rPr lang="en-US" b="1" dirty="0">
                <a:solidFill>
                  <a:srgbClr val="C00000"/>
                </a:solidFill>
              </a:rPr>
              <a:t>Quadratic equations </a:t>
            </a:r>
            <a:r>
              <a:rPr lang="en-US" dirty="0">
                <a:solidFill>
                  <a:srgbClr val="000000"/>
                </a:solidFill>
              </a:rPr>
              <a:t>are equations of the form</a:t>
            </a:r>
          </a:p>
          <a:p>
            <a:r>
              <a:rPr lang="en-US" b="1" i="1" dirty="0">
                <a:solidFill>
                  <a:srgbClr val="0000FF"/>
                </a:solidFill>
              </a:rPr>
              <a:t>ax</a:t>
            </a:r>
            <a:r>
              <a:rPr lang="en-US" b="1" baseline="30000" dirty="0">
                <a:solidFill>
                  <a:srgbClr val="0000FF"/>
                </a:solidFill>
              </a:rPr>
              <a:t>2</a:t>
            </a:r>
            <a:r>
              <a:rPr lang="en-US" b="1" dirty="0">
                <a:solidFill>
                  <a:srgbClr val="0000FF"/>
                </a:solidFill>
              </a:rPr>
              <a:t> </a:t>
            </a:r>
            <a:r>
              <a:rPr lang="en-US" dirty="0">
                <a:solidFill>
                  <a:srgbClr val="0000FF"/>
                </a:solidFill>
                <a:latin typeface="Symbol" pitchFamily="18" charset="2"/>
              </a:rPr>
              <a:t>+</a:t>
            </a:r>
            <a:r>
              <a:rPr lang="en-US" b="1" dirty="0">
                <a:solidFill>
                  <a:srgbClr val="0000FF"/>
                </a:solidFill>
              </a:rPr>
              <a:t> </a:t>
            </a:r>
            <a:r>
              <a:rPr lang="en-US" b="1" i="1" dirty="0">
                <a:solidFill>
                  <a:srgbClr val="0000FF"/>
                </a:solidFill>
              </a:rPr>
              <a:t>bx</a:t>
            </a:r>
            <a:r>
              <a:rPr lang="en-US" b="1" dirty="0">
                <a:solidFill>
                  <a:srgbClr val="0000FF"/>
                </a:solidFill>
              </a:rPr>
              <a:t> </a:t>
            </a:r>
            <a:r>
              <a:rPr lang="en-US" dirty="0">
                <a:solidFill>
                  <a:srgbClr val="0000FF"/>
                </a:solidFill>
                <a:latin typeface="Symbol" pitchFamily="18" charset="2"/>
              </a:rPr>
              <a:t>+</a:t>
            </a:r>
            <a:r>
              <a:rPr lang="en-US" b="1" dirty="0">
                <a:solidFill>
                  <a:srgbClr val="0000FF"/>
                </a:solidFill>
              </a:rPr>
              <a:t> </a:t>
            </a:r>
            <a:r>
              <a:rPr lang="en-US" b="1" i="1" dirty="0">
                <a:solidFill>
                  <a:srgbClr val="0000FF"/>
                </a:solidFill>
              </a:rPr>
              <a:t>c</a:t>
            </a:r>
            <a:r>
              <a:rPr lang="en-US" b="1" dirty="0">
                <a:solidFill>
                  <a:srgbClr val="0000FF"/>
                </a:solidFill>
              </a:rPr>
              <a:t> </a:t>
            </a:r>
            <a:r>
              <a:rPr lang="en-US" dirty="0">
                <a:solidFill>
                  <a:srgbClr val="0000FF"/>
                </a:solidFill>
                <a:latin typeface="Symbol" pitchFamily="18" charset="2"/>
              </a:rPr>
              <a:t>=</a:t>
            </a:r>
            <a:r>
              <a:rPr lang="en-US" b="1" dirty="0">
                <a:solidFill>
                  <a:srgbClr val="0000FF"/>
                </a:solidFill>
              </a:rPr>
              <a:t> 0 </a:t>
            </a:r>
            <a:r>
              <a:rPr lang="en-US" dirty="0">
                <a:solidFill>
                  <a:srgbClr val="000000"/>
                </a:solidFill>
              </a:rPr>
              <a:t>where </a:t>
            </a:r>
            <a:r>
              <a:rPr lang="en-US" i="1" dirty="0">
                <a:solidFill>
                  <a:srgbClr val="000000"/>
                </a:solidFill>
              </a:rPr>
              <a:t>a</a:t>
            </a:r>
            <a:r>
              <a:rPr lang="en-US" dirty="0">
                <a:solidFill>
                  <a:srgbClr val="000000"/>
                </a:solidFill>
              </a:rPr>
              <a:t>, </a:t>
            </a:r>
            <a:r>
              <a:rPr lang="en-US" i="1" dirty="0">
                <a:solidFill>
                  <a:srgbClr val="000000"/>
                </a:solidFill>
              </a:rPr>
              <a:t>b</a:t>
            </a:r>
            <a:r>
              <a:rPr lang="en-US" dirty="0">
                <a:solidFill>
                  <a:srgbClr val="000000"/>
                </a:solidFill>
              </a:rPr>
              <a:t>, and </a:t>
            </a:r>
            <a:r>
              <a:rPr lang="en-US" i="1" dirty="0">
                <a:solidFill>
                  <a:srgbClr val="000000"/>
                </a:solidFill>
              </a:rPr>
              <a:t>c</a:t>
            </a:r>
            <a:r>
              <a:rPr lang="en-US" dirty="0">
                <a:solidFill>
                  <a:srgbClr val="000000"/>
                </a:solidFill>
              </a:rPr>
              <a:t> are constants and       </a:t>
            </a:r>
            <a:r>
              <a:rPr lang="en-US" i="1" dirty="0">
                <a:solidFill>
                  <a:srgbClr val="000000"/>
                </a:solidFill>
              </a:rPr>
              <a:t>a</a:t>
            </a:r>
            <a:r>
              <a:rPr lang="en-US" dirty="0">
                <a:solidFill>
                  <a:srgbClr val="000000"/>
                </a:solidFill>
              </a:rPr>
              <a:t> ≠ 0.</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Consecutive Integers (cont.)</a:t>
            </a:r>
          </a:p>
        </p:txBody>
      </p:sp>
      <p:sp>
        <p:nvSpPr>
          <p:cNvPr id="3" name="Content Placeholder 2"/>
          <p:cNvSpPr>
            <a:spLocks noGrp="1"/>
          </p:cNvSpPr>
          <p:nvPr>
            <p:ph idx="1"/>
          </p:nvPr>
        </p:nvSpPr>
        <p:spPr/>
        <p:txBody>
          <a:bodyPr/>
          <a:lstStyle/>
          <a:p>
            <a:pPr marL="463550" indent="-463550">
              <a:buNone/>
            </a:pPr>
            <a:r>
              <a:rPr lang="en-US" b="1" dirty="0"/>
              <a:t>b.	</a:t>
            </a:r>
            <a:r>
              <a:rPr lang="en-US" dirty="0"/>
              <a:t>Find three consecutive odd integers such that the product of the first and second is </a:t>
            </a:r>
            <a:r>
              <a:rPr lang="en-US" dirty="0">
                <a:solidFill>
                  <a:srgbClr val="0000FF"/>
                </a:solidFill>
              </a:rPr>
              <a:t>68</a:t>
            </a:r>
            <a:r>
              <a:rPr lang="en-US" dirty="0"/>
              <a:t> more than the third. </a:t>
            </a:r>
          </a:p>
          <a:p>
            <a:pPr marL="463550" indent="-463550">
              <a:buNone/>
            </a:pPr>
            <a:r>
              <a:rPr lang="en-US" b="1" dirty="0"/>
              <a:t>Solution: </a:t>
            </a:r>
          </a:p>
          <a:p>
            <a:pPr marL="463550" indent="-463550">
              <a:buNone/>
            </a:pPr>
            <a:r>
              <a:rPr lang="en-US" dirty="0"/>
              <a:t>Let </a:t>
            </a:r>
            <a:r>
              <a:rPr lang="en-US" i="1" dirty="0"/>
              <a:t>n </a:t>
            </a:r>
            <a:r>
              <a:rPr lang="en-US" dirty="0"/>
              <a:t>= first odd integer</a:t>
            </a:r>
          </a:p>
          <a:p>
            <a:pPr marL="463550" indent="-463550">
              <a:buNone/>
            </a:pPr>
            <a:r>
              <a:rPr lang="en-US" dirty="0"/>
              <a:t>and </a:t>
            </a:r>
            <a:r>
              <a:rPr lang="en-US" i="1" dirty="0"/>
              <a:t>n </a:t>
            </a:r>
            <a:r>
              <a:rPr lang="en-US" dirty="0"/>
              <a:t>+ 2 = second consecutive odd integer</a:t>
            </a:r>
          </a:p>
          <a:p>
            <a:pPr marL="463550" indent="-463550">
              <a:buNone/>
            </a:pPr>
            <a:r>
              <a:rPr lang="en-US" dirty="0"/>
              <a:t>and </a:t>
            </a:r>
            <a:r>
              <a:rPr lang="en-US" i="1" dirty="0"/>
              <a:t>n </a:t>
            </a:r>
            <a:r>
              <a:rPr lang="en-US" dirty="0"/>
              <a:t>+ 4 = third consecutive odd integer.</a:t>
            </a:r>
          </a:p>
          <a:p>
            <a:pPr marL="463550" indent="-463550">
              <a:buNone/>
            </a:pPr>
            <a:r>
              <a:rPr lang="en-US" dirty="0"/>
              <a:t>Set up and solve the related equation.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Consecutive Integers (cont.)</a:t>
            </a:r>
          </a:p>
        </p:txBody>
      </p:sp>
      <p:graphicFrame>
        <p:nvGraphicFramePr>
          <p:cNvPr id="18435" name="Object 3"/>
          <p:cNvGraphicFramePr>
            <a:graphicFrameLocks noChangeAspect="1"/>
          </p:cNvGraphicFramePr>
          <p:nvPr/>
        </p:nvGraphicFramePr>
        <p:xfrm>
          <a:off x="4114800" y="1371600"/>
          <a:ext cx="2832100" cy="469900"/>
        </p:xfrm>
        <a:graphic>
          <a:graphicData uri="http://schemas.openxmlformats.org/presentationml/2006/ole">
            <mc:AlternateContent xmlns:mc="http://schemas.openxmlformats.org/markup-compatibility/2006">
              <mc:Choice xmlns:v="urn:schemas-microsoft-com:vml" Requires="v">
                <p:oleObj spid="_x0000_s18468" name="Equation" r:id="rId3" imgW="2831760" imgH="469800" progId="Equation.DSMT4">
                  <p:embed/>
                </p:oleObj>
              </mc:Choice>
              <mc:Fallback>
                <p:oleObj name="Equation" r:id="rId3" imgW="283176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14800" y="1371600"/>
                        <a:ext cx="2832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6" name="Object 4"/>
          <p:cNvGraphicFramePr>
            <a:graphicFrameLocks noChangeAspect="1"/>
          </p:cNvGraphicFramePr>
          <p:nvPr/>
        </p:nvGraphicFramePr>
        <p:xfrm>
          <a:off x="4241800" y="2028371"/>
          <a:ext cx="2197100" cy="368300"/>
        </p:xfrm>
        <a:graphic>
          <a:graphicData uri="http://schemas.openxmlformats.org/presentationml/2006/ole">
            <mc:AlternateContent xmlns:mc="http://schemas.openxmlformats.org/markup-compatibility/2006">
              <mc:Choice xmlns:v="urn:schemas-microsoft-com:vml" Requires="v">
                <p:oleObj spid="_x0000_s18469" name="Equation" r:id="rId5" imgW="2197080" imgH="368280" progId="Equation.DSMT4">
                  <p:embed/>
                </p:oleObj>
              </mc:Choice>
              <mc:Fallback>
                <p:oleObj name="Equation" r:id="rId5" imgW="2197080" imgH="3682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41800" y="2028371"/>
                        <a:ext cx="2197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7" name="Object 5"/>
          <p:cNvGraphicFramePr>
            <a:graphicFrameLocks noChangeAspect="1"/>
          </p:cNvGraphicFramePr>
          <p:nvPr/>
        </p:nvGraphicFramePr>
        <p:xfrm>
          <a:off x="3733800" y="2583542"/>
          <a:ext cx="2032000" cy="381000"/>
        </p:xfrm>
        <a:graphic>
          <a:graphicData uri="http://schemas.openxmlformats.org/presentationml/2006/ole">
            <mc:AlternateContent xmlns:mc="http://schemas.openxmlformats.org/markup-compatibility/2006">
              <mc:Choice xmlns:v="urn:schemas-microsoft-com:vml" Requires="v">
                <p:oleObj spid="_x0000_s18470" name="Equation" r:id="rId7" imgW="2031840" imgH="380880" progId="Equation.DSMT4">
                  <p:embed/>
                </p:oleObj>
              </mc:Choice>
              <mc:Fallback>
                <p:oleObj name="Equation" r:id="rId7" imgW="2031840" imgH="3808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33800" y="2583542"/>
                        <a:ext cx="2032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3365500" y="3151413"/>
          <a:ext cx="2400300" cy="469900"/>
        </p:xfrm>
        <a:graphic>
          <a:graphicData uri="http://schemas.openxmlformats.org/presentationml/2006/ole">
            <mc:AlternateContent xmlns:mc="http://schemas.openxmlformats.org/markup-compatibility/2006">
              <mc:Choice xmlns:v="urn:schemas-microsoft-com:vml" Requires="v">
                <p:oleObj spid="_x0000_s18471" name="Equation" r:id="rId9" imgW="2400120" imgH="469800" progId="Equation.DSMT4">
                  <p:embed/>
                </p:oleObj>
              </mc:Choice>
              <mc:Fallback>
                <p:oleObj name="Equation" r:id="rId9" imgW="240012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65500" y="3151413"/>
                        <a:ext cx="2400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2489200" y="3808184"/>
          <a:ext cx="3302000" cy="381000"/>
        </p:xfrm>
        <a:graphic>
          <a:graphicData uri="http://schemas.openxmlformats.org/presentationml/2006/ole">
            <mc:AlternateContent xmlns:mc="http://schemas.openxmlformats.org/markup-compatibility/2006">
              <mc:Choice xmlns:v="urn:schemas-microsoft-com:vml" Requires="v">
                <p:oleObj spid="_x0000_s18472" name="Equation" r:id="rId11" imgW="3301920" imgH="380880" progId="Equation.DSMT4">
                  <p:embed/>
                </p:oleObj>
              </mc:Choice>
              <mc:Fallback>
                <p:oleObj name="Equation" r:id="rId11" imgW="3301920" imgH="3808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89200" y="3808184"/>
                        <a:ext cx="3302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0" name="Object 8"/>
          <p:cNvGraphicFramePr>
            <a:graphicFrameLocks noChangeAspect="1"/>
          </p:cNvGraphicFramePr>
          <p:nvPr/>
        </p:nvGraphicFramePr>
        <p:xfrm>
          <a:off x="2971800" y="4376738"/>
          <a:ext cx="939800" cy="292100"/>
        </p:xfrm>
        <a:graphic>
          <a:graphicData uri="http://schemas.openxmlformats.org/presentationml/2006/ole">
            <mc:AlternateContent xmlns:mc="http://schemas.openxmlformats.org/markup-compatibility/2006">
              <mc:Choice xmlns:v="urn:schemas-microsoft-com:vml" Requires="v">
                <p:oleObj spid="_x0000_s18473" name="Equation" r:id="rId13" imgW="939600" imgH="291960" progId="Equation.DSMT4">
                  <p:embed/>
                </p:oleObj>
              </mc:Choice>
              <mc:Fallback>
                <p:oleObj name="Equation" r:id="rId13" imgW="93960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971800" y="4376738"/>
                        <a:ext cx="939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1" name="Object 9"/>
          <p:cNvGraphicFramePr>
            <a:graphicFrameLocks noChangeAspect="1"/>
          </p:cNvGraphicFramePr>
          <p:nvPr/>
        </p:nvGraphicFramePr>
        <p:xfrm>
          <a:off x="2501900" y="4860925"/>
          <a:ext cx="1409700" cy="279400"/>
        </p:xfrm>
        <a:graphic>
          <a:graphicData uri="http://schemas.openxmlformats.org/presentationml/2006/ole">
            <mc:AlternateContent xmlns:mc="http://schemas.openxmlformats.org/markup-compatibility/2006">
              <mc:Choice xmlns:v="urn:schemas-microsoft-com:vml" Requires="v">
                <p:oleObj spid="_x0000_s18474" name="Equation" r:id="rId15" imgW="1409400" imgH="279360" progId="Equation.DSMT4">
                  <p:embed/>
                </p:oleObj>
              </mc:Choice>
              <mc:Fallback>
                <p:oleObj name="Equation" r:id="rId15" imgW="1409400" imgH="2793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501900" y="4860925"/>
                        <a:ext cx="1409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2" name="Object 10"/>
          <p:cNvGraphicFramePr>
            <a:graphicFrameLocks noChangeAspect="1"/>
          </p:cNvGraphicFramePr>
          <p:nvPr/>
        </p:nvGraphicFramePr>
        <p:xfrm>
          <a:off x="2489200" y="5334000"/>
          <a:ext cx="1422400" cy="292100"/>
        </p:xfrm>
        <a:graphic>
          <a:graphicData uri="http://schemas.openxmlformats.org/presentationml/2006/ole">
            <mc:AlternateContent xmlns:mc="http://schemas.openxmlformats.org/markup-compatibility/2006">
              <mc:Choice xmlns:v="urn:schemas-microsoft-com:vml" Requires="v">
                <p:oleObj spid="_x0000_s18475" name="Equation" r:id="rId17" imgW="1422360" imgH="291960" progId="Equation.DSMT4">
                  <p:embed/>
                </p:oleObj>
              </mc:Choice>
              <mc:Fallback>
                <p:oleObj name="Equation" r:id="rId17" imgW="1422360" imgH="2919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489200" y="5334000"/>
                        <a:ext cx="1422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3" name="Object 11"/>
          <p:cNvGraphicFramePr>
            <a:graphicFrameLocks noChangeAspect="1"/>
          </p:cNvGraphicFramePr>
          <p:nvPr/>
        </p:nvGraphicFramePr>
        <p:xfrm>
          <a:off x="5067300" y="4356100"/>
          <a:ext cx="723900" cy="292100"/>
        </p:xfrm>
        <a:graphic>
          <a:graphicData uri="http://schemas.openxmlformats.org/presentationml/2006/ole">
            <mc:AlternateContent xmlns:mc="http://schemas.openxmlformats.org/markup-compatibility/2006">
              <mc:Choice xmlns:v="urn:schemas-microsoft-com:vml" Requires="v">
                <p:oleObj spid="_x0000_s18476" name="Equation" r:id="rId19" imgW="723600" imgH="291960" progId="Equation.DSMT4">
                  <p:embed/>
                </p:oleObj>
              </mc:Choice>
              <mc:Fallback>
                <p:oleObj name="Equation" r:id="rId19" imgW="723600" imgH="29196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067300" y="43561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4" name="Object 12"/>
          <p:cNvGraphicFramePr>
            <a:graphicFrameLocks noChangeAspect="1"/>
          </p:cNvGraphicFramePr>
          <p:nvPr/>
        </p:nvGraphicFramePr>
        <p:xfrm>
          <a:off x="4610100" y="4876800"/>
          <a:ext cx="1371600" cy="292100"/>
        </p:xfrm>
        <a:graphic>
          <a:graphicData uri="http://schemas.openxmlformats.org/presentationml/2006/ole">
            <mc:AlternateContent xmlns:mc="http://schemas.openxmlformats.org/markup-compatibility/2006">
              <mc:Choice xmlns:v="urn:schemas-microsoft-com:vml" Requires="v">
                <p:oleObj spid="_x0000_s18477" name="Equation" r:id="rId21" imgW="1371600" imgH="291960" progId="Equation.DSMT4">
                  <p:embed/>
                </p:oleObj>
              </mc:Choice>
              <mc:Fallback>
                <p:oleObj name="Equation" r:id="rId21" imgW="1371600" imgH="29196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610100" y="4876800"/>
                        <a:ext cx="1371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5" name="Object 13"/>
          <p:cNvGraphicFramePr>
            <a:graphicFrameLocks noChangeAspect="1"/>
          </p:cNvGraphicFramePr>
          <p:nvPr/>
        </p:nvGraphicFramePr>
        <p:xfrm>
          <a:off x="4597400" y="5334000"/>
          <a:ext cx="1384300" cy="279400"/>
        </p:xfrm>
        <a:graphic>
          <a:graphicData uri="http://schemas.openxmlformats.org/presentationml/2006/ole">
            <mc:AlternateContent xmlns:mc="http://schemas.openxmlformats.org/markup-compatibility/2006">
              <mc:Choice xmlns:v="urn:schemas-microsoft-com:vml" Requires="v">
                <p:oleObj spid="_x0000_s18478" name="Equation" r:id="rId23" imgW="1384200" imgH="279360" progId="Equation.DSMT4">
                  <p:embed/>
                </p:oleObj>
              </mc:Choice>
              <mc:Fallback>
                <p:oleObj name="Equation" r:id="rId23" imgW="1384200" imgH="27936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597400" y="5334000"/>
                        <a:ext cx="1384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4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4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4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44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844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84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Consecutive Integers (cont.)</a:t>
            </a:r>
          </a:p>
        </p:txBody>
      </p:sp>
      <p:sp>
        <p:nvSpPr>
          <p:cNvPr id="3" name="Content Placeholder 2"/>
          <p:cNvSpPr>
            <a:spLocks noGrp="1"/>
          </p:cNvSpPr>
          <p:nvPr>
            <p:ph idx="1"/>
          </p:nvPr>
        </p:nvSpPr>
        <p:spPr/>
        <p:txBody>
          <a:bodyPr/>
          <a:lstStyle/>
          <a:p>
            <a:pPr marL="0" indent="0">
              <a:buNone/>
            </a:pPr>
            <a:r>
              <a:rPr lang="en-US" dirty="0"/>
              <a:t>The three consecutive odd integers are </a:t>
            </a:r>
            <a:r>
              <a:rPr lang="en-US" dirty="0">
                <a:solidFill>
                  <a:srgbClr val="FF0000"/>
                </a:solidFill>
              </a:rPr>
              <a:t>−9, −7, and −5</a:t>
            </a:r>
            <a:r>
              <a:rPr lang="en-US" dirty="0"/>
              <a:t>. Note that 8, 10 and 12 are even and therefore cannot be considered a solution to the problem.</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Pythagorean Theorem</a:t>
            </a:r>
          </a:p>
        </p:txBody>
      </p:sp>
      <p:sp>
        <p:nvSpPr>
          <p:cNvPr id="3" name="Content Placeholder 2"/>
          <p:cNvSpPr>
            <a:spLocks noGrp="1"/>
          </p:cNvSpPr>
          <p:nvPr>
            <p:ph idx="1"/>
          </p:nvPr>
        </p:nvSpPr>
        <p:spPr>
          <a:xfrm>
            <a:off x="457200" y="1280160"/>
            <a:ext cx="8229600" cy="4206240"/>
          </a:xfrm>
          <a:solidFill>
            <a:srgbClr val="FFFFCC"/>
          </a:solidFill>
          <a:ln w="28575">
            <a:solidFill>
              <a:srgbClr val="000000"/>
            </a:solidFill>
          </a:ln>
        </p:spPr>
        <p:txBody>
          <a:bodyPr>
            <a:noAutofit/>
          </a:bodyPr>
          <a:lstStyle/>
          <a:p>
            <a:pPr marL="0" indent="0" algn="ctr">
              <a:buNone/>
            </a:pPr>
            <a:r>
              <a:rPr lang="en-US" b="1" dirty="0">
                <a:solidFill>
                  <a:srgbClr val="000000"/>
                </a:solidFill>
              </a:rPr>
              <a:t>The Pythagorean Theorem</a:t>
            </a:r>
          </a:p>
          <a:p>
            <a:pPr marL="0" indent="0">
              <a:buNone/>
            </a:pPr>
            <a:r>
              <a:rPr lang="en-US" dirty="0">
                <a:solidFill>
                  <a:srgbClr val="000000"/>
                </a:solidFill>
              </a:rPr>
              <a:t>In a right triangle, the square of the hypotenuse is equal to the sum of the squares of the legs. </a:t>
            </a:r>
          </a:p>
        </p:txBody>
      </p:sp>
      <p:graphicFrame>
        <p:nvGraphicFramePr>
          <p:cNvPr id="56322" name="Object 2"/>
          <p:cNvGraphicFramePr>
            <a:graphicFrameLocks noChangeAspect="1"/>
          </p:cNvGraphicFramePr>
          <p:nvPr/>
        </p:nvGraphicFramePr>
        <p:xfrm>
          <a:off x="2590800" y="3810000"/>
          <a:ext cx="1638300" cy="381000"/>
        </p:xfrm>
        <a:graphic>
          <a:graphicData uri="http://schemas.openxmlformats.org/presentationml/2006/ole">
            <mc:AlternateContent xmlns:mc="http://schemas.openxmlformats.org/markup-compatibility/2006">
              <mc:Choice xmlns:v="urn:schemas-microsoft-com:vml" Requires="v">
                <p:oleObj spid="_x0000_s19461" name="Equation" r:id="rId3" imgW="1638000" imgH="380880" progId="Equation.DSMT4">
                  <p:embed/>
                </p:oleObj>
              </mc:Choice>
              <mc:Fallback>
                <p:oleObj name="Equation" r:id="rId3" imgW="1638000" imgH="3808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3810000"/>
                        <a:ext cx="1638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5" name="Picture 4" descr="sample.png"/>
          <p:cNvPicPr>
            <a:picLocks noChangeAspect="1"/>
          </p:cNvPicPr>
          <p:nvPr/>
        </p:nvPicPr>
        <p:blipFill>
          <a:blip r:embed="rId5"/>
          <a:stretch>
            <a:fillRect/>
          </a:stretch>
        </p:blipFill>
        <p:spPr>
          <a:xfrm>
            <a:off x="4191000" y="2739779"/>
            <a:ext cx="3017520" cy="2518021"/>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The Pythagorean Theorem</a:t>
            </a:r>
          </a:p>
        </p:txBody>
      </p:sp>
      <p:sp>
        <p:nvSpPr>
          <p:cNvPr id="3" name="Content Placeholder 2"/>
          <p:cNvSpPr>
            <a:spLocks noGrp="1"/>
          </p:cNvSpPr>
          <p:nvPr>
            <p:ph idx="1"/>
          </p:nvPr>
        </p:nvSpPr>
        <p:spPr>
          <a:xfrm>
            <a:off x="457200" y="1280160"/>
            <a:ext cx="8229600" cy="4142673"/>
          </a:xfrm>
        </p:spPr>
        <p:txBody>
          <a:bodyPr>
            <a:spAutoFit/>
          </a:bodyPr>
          <a:lstStyle/>
          <a:p>
            <a:pPr marL="0" indent="0">
              <a:buNone/>
            </a:pPr>
            <a:r>
              <a:rPr lang="en-US" dirty="0"/>
              <a:t>A support wire is </a:t>
            </a:r>
            <a:r>
              <a:rPr lang="en-US" dirty="0">
                <a:solidFill>
                  <a:srgbClr val="0000FF"/>
                </a:solidFill>
              </a:rPr>
              <a:t>25 feet </a:t>
            </a:r>
            <a:r>
              <a:rPr lang="en-US" dirty="0"/>
              <a:t>long and stretches from a tree to a point on the ground. The point of attachment on the tree is </a:t>
            </a:r>
            <a:r>
              <a:rPr lang="en-US" dirty="0">
                <a:solidFill>
                  <a:srgbClr val="0000FF"/>
                </a:solidFill>
              </a:rPr>
              <a:t>5 feet </a:t>
            </a:r>
            <a:r>
              <a:rPr lang="en-US" dirty="0"/>
              <a:t>higher than the distance from the base of the tree to the point on the ground. How far up the tree is the point of attachment?</a:t>
            </a:r>
          </a:p>
          <a:p>
            <a:pPr marL="0" indent="0">
              <a:buNone/>
            </a:pPr>
            <a:r>
              <a:rPr lang="en-US" b="1" dirty="0"/>
              <a:t>Solution:</a:t>
            </a:r>
            <a:r>
              <a:rPr lang="en-US" dirty="0"/>
              <a:t> </a:t>
            </a:r>
          </a:p>
          <a:p>
            <a:pPr marL="0" indent="0">
              <a:buNone/>
            </a:pPr>
            <a:r>
              <a:rPr lang="en-US" dirty="0"/>
              <a:t>Let </a:t>
            </a:r>
            <a:r>
              <a:rPr lang="en-US" i="1" dirty="0"/>
              <a:t>x </a:t>
            </a:r>
            <a:r>
              <a:rPr lang="en-US" dirty="0"/>
              <a:t>= distance from base of tree to point on ground (see diagram), then </a:t>
            </a:r>
            <a:r>
              <a:rPr lang="en-US" i="1" dirty="0"/>
              <a:t>x </a:t>
            </a:r>
            <a:r>
              <a:rPr lang="en-US" dirty="0"/>
              <a:t>+ 5 = height of point of attachment.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The Pythagorean Theorem (cont.)</a:t>
            </a:r>
          </a:p>
        </p:txBody>
      </p:sp>
      <p:sp>
        <p:nvSpPr>
          <p:cNvPr id="6" name="Content Placeholder 5"/>
          <p:cNvSpPr>
            <a:spLocks noGrp="1"/>
          </p:cNvSpPr>
          <p:nvPr>
            <p:ph idx="1"/>
          </p:nvPr>
        </p:nvSpPr>
        <p:spPr>
          <a:xfrm>
            <a:off x="457200" y="1280160"/>
            <a:ext cx="8229600" cy="523220"/>
          </a:xfrm>
        </p:spPr>
        <p:txBody>
          <a:bodyPr>
            <a:spAutoFit/>
          </a:bodyPr>
          <a:lstStyle/>
          <a:p>
            <a:r>
              <a:rPr lang="en-US" dirty="0"/>
              <a:t>By the Pythagorean Theorem, we have:</a:t>
            </a:r>
          </a:p>
        </p:txBody>
      </p:sp>
      <p:pic>
        <p:nvPicPr>
          <p:cNvPr id="5" name="Picture 4" descr="sample.png"/>
          <p:cNvPicPr>
            <a:picLocks noChangeAspect="1"/>
          </p:cNvPicPr>
          <p:nvPr/>
        </p:nvPicPr>
        <p:blipFill>
          <a:blip r:embed="rId3"/>
          <a:stretch>
            <a:fillRect/>
          </a:stretch>
        </p:blipFill>
        <p:spPr>
          <a:xfrm>
            <a:off x="4267200" y="2133600"/>
            <a:ext cx="4257675" cy="3228975"/>
          </a:xfrm>
          <a:prstGeom prst="rect">
            <a:avLst/>
          </a:prstGeom>
        </p:spPr>
      </p:pic>
      <p:graphicFrame>
        <p:nvGraphicFramePr>
          <p:cNvPr id="20483" name="Object 3"/>
          <p:cNvGraphicFramePr>
            <a:graphicFrameLocks noChangeAspect="1"/>
          </p:cNvGraphicFramePr>
          <p:nvPr/>
        </p:nvGraphicFramePr>
        <p:xfrm>
          <a:off x="1587500" y="1917700"/>
          <a:ext cx="2501900" cy="533400"/>
        </p:xfrm>
        <a:graphic>
          <a:graphicData uri="http://schemas.openxmlformats.org/presentationml/2006/ole">
            <mc:AlternateContent xmlns:mc="http://schemas.openxmlformats.org/markup-compatibility/2006">
              <mc:Choice xmlns:v="urn:schemas-microsoft-com:vml" Requires="v">
                <p:oleObj spid="_x0000_s20501" name="Equation" r:id="rId4" imgW="2501640" imgH="533160" progId="Equation.DSMT4">
                  <p:embed/>
                </p:oleObj>
              </mc:Choice>
              <mc:Fallback>
                <p:oleObj name="Equation" r:id="rId4" imgW="2501640" imgH="5331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7500" y="1917700"/>
                        <a:ext cx="25019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4" name="Object 4"/>
          <p:cNvGraphicFramePr>
            <a:graphicFrameLocks noChangeAspect="1"/>
          </p:cNvGraphicFramePr>
          <p:nvPr/>
        </p:nvGraphicFramePr>
        <p:xfrm>
          <a:off x="812800" y="2667000"/>
          <a:ext cx="3352800" cy="381000"/>
        </p:xfrm>
        <a:graphic>
          <a:graphicData uri="http://schemas.openxmlformats.org/presentationml/2006/ole">
            <mc:AlternateContent xmlns:mc="http://schemas.openxmlformats.org/markup-compatibility/2006">
              <mc:Choice xmlns:v="urn:schemas-microsoft-com:vml" Requires="v">
                <p:oleObj spid="_x0000_s20502" name="Equation" r:id="rId6" imgW="3352680" imgH="380880" progId="Equation.DSMT4">
                  <p:embed/>
                </p:oleObj>
              </mc:Choice>
              <mc:Fallback>
                <p:oleObj name="Equation" r:id="rId6" imgW="3352680" imgH="3808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12800" y="2667000"/>
                        <a:ext cx="3352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5" name="Object 5"/>
          <p:cNvGraphicFramePr>
            <a:graphicFrameLocks noChangeAspect="1"/>
          </p:cNvGraphicFramePr>
          <p:nvPr/>
        </p:nvGraphicFramePr>
        <p:xfrm>
          <a:off x="1092200" y="3263900"/>
          <a:ext cx="2730500" cy="381000"/>
        </p:xfrm>
        <a:graphic>
          <a:graphicData uri="http://schemas.openxmlformats.org/presentationml/2006/ole">
            <mc:AlternateContent xmlns:mc="http://schemas.openxmlformats.org/markup-compatibility/2006">
              <mc:Choice xmlns:v="urn:schemas-microsoft-com:vml" Requires="v">
                <p:oleObj spid="_x0000_s20503" name="Equation" r:id="rId8" imgW="2730240" imgH="380880" progId="Equation.DSMT4">
                  <p:embed/>
                </p:oleObj>
              </mc:Choice>
              <mc:Fallback>
                <p:oleObj name="Equation" r:id="rId8" imgW="2730240" imgH="3808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92200" y="3263900"/>
                        <a:ext cx="2730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6" name="Object 6"/>
          <p:cNvGraphicFramePr>
            <a:graphicFrameLocks noChangeAspect="1"/>
          </p:cNvGraphicFramePr>
          <p:nvPr/>
        </p:nvGraphicFramePr>
        <p:xfrm>
          <a:off x="990600" y="3860800"/>
          <a:ext cx="2832100" cy="571500"/>
        </p:xfrm>
        <a:graphic>
          <a:graphicData uri="http://schemas.openxmlformats.org/presentationml/2006/ole">
            <mc:AlternateContent xmlns:mc="http://schemas.openxmlformats.org/markup-compatibility/2006">
              <mc:Choice xmlns:v="urn:schemas-microsoft-com:vml" Requires="v">
                <p:oleObj spid="_x0000_s20504" name="Equation" r:id="rId10" imgW="2831760" imgH="571320" progId="Equation.DSMT4">
                  <p:embed/>
                </p:oleObj>
              </mc:Choice>
              <mc:Fallback>
                <p:oleObj name="Equation" r:id="rId10" imgW="2831760" imgH="57132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90600" y="3860800"/>
                        <a:ext cx="2832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7" name="Object 7"/>
          <p:cNvGraphicFramePr>
            <a:graphicFrameLocks noChangeAspect="1"/>
          </p:cNvGraphicFramePr>
          <p:nvPr/>
        </p:nvGraphicFramePr>
        <p:xfrm>
          <a:off x="889000" y="4648200"/>
          <a:ext cx="2933700" cy="469900"/>
        </p:xfrm>
        <a:graphic>
          <a:graphicData uri="http://schemas.openxmlformats.org/presentationml/2006/ole">
            <mc:AlternateContent xmlns:mc="http://schemas.openxmlformats.org/markup-compatibility/2006">
              <mc:Choice xmlns:v="urn:schemas-microsoft-com:vml" Requires="v">
                <p:oleObj spid="_x0000_s20505" name="Equation" r:id="rId12" imgW="2933640" imgH="469800" progId="Equation.DSMT4">
                  <p:embed/>
                </p:oleObj>
              </mc:Choice>
              <mc:Fallback>
                <p:oleObj name="Equation" r:id="rId12" imgW="2933640" imgH="46980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89000" y="4648200"/>
                        <a:ext cx="2933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8" name="Object 8"/>
          <p:cNvGraphicFramePr>
            <a:graphicFrameLocks noChangeAspect="1"/>
          </p:cNvGraphicFramePr>
          <p:nvPr/>
        </p:nvGraphicFramePr>
        <p:xfrm>
          <a:off x="1143000" y="5334000"/>
          <a:ext cx="2654300" cy="381000"/>
        </p:xfrm>
        <a:graphic>
          <a:graphicData uri="http://schemas.openxmlformats.org/presentationml/2006/ole">
            <mc:AlternateContent xmlns:mc="http://schemas.openxmlformats.org/markup-compatibility/2006">
              <mc:Choice xmlns:v="urn:schemas-microsoft-com:vml" Requires="v">
                <p:oleObj spid="_x0000_s20506" name="Equation" r:id="rId14" imgW="2654280" imgH="380880" progId="Equation.DSMT4">
                  <p:embed/>
                </p:oleObj>
              </mc:Choice>
              <mc:Fallback>
                <p:oleObj name="Equation" r:id="rId14" imgW="2654280" imgH="38088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143000" y="5334000"/>
                        <a:ext cx="2654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48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48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4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The Pythagorean Theorem (cont.)</a:t>
            </a:r>
          </a:p>
        </p:txBody>
      </p:sp>
      <p:sp>
        <p:nvSpPr>
          <p:cNvPr id="3" name="Content Placeholder 2"/>
          <p:cNvSpPr>
            <a:spLocks noGrp="1"/>
          </p:cNvSpPr>
          <p:nvPr>
            <p:ph idx="1"/>
          </p:nvPr>
        </p:nvSpPr>
        <p:spPr/>
        <p:txBody>
          <a:bodyPr/>
          <a:lstStyle/>
          <a:p>
            <a:pPr marL="0" indent="0">
              <a:buNone/>
            </a:pPr>
            <a:r>
              <a:rPr lang="en-US" dirty="0"/>
              <a:t>Because distance is positive, −20 is not a possible solution.  </a:t>
            </a:r>
          </a:p>
          <a:p>
            <a:pPr marL="0" indent="0">
              <a:buNone/>
            </a:pPr>
            <a:r>
              <a:rPr lang="en-US" dirty="0"/>
              <a:t>The solution is </a:t>
            </a:r>
          </a:p>
          <a:p>
            <a:pPr marL="0" indent="0">
              <a:buNone/>
            </a:pPr>
            <a:endParaRPr lang="en-US" dirty="0"/>
          </a:p>
          <a:p>
            <a:pPr marL="0" indent="0">
              <a:lnSpc>
                <a:spcPct val="150000"/>
              </a:lnSpc>
              <a:buNone/>
            </a:pPr>
            <a:endParaRPr lang="en-US" dirty="0"/>
          </a:p>
          <a:p>
            <a:pPr marL="0" indent="0">
              <a:buNone/>
            </a:pPr>
            <a:r>
              <a:rPr lang="en-US" dirty="0"/>
              <a:t>Thus the point of attachment is </a:t>
            </a:r>
            <a:r>
              <a:rPr lang="en-US" dirty="0">
                <a:solidFill>
                  <a:srgbClr val="FF0000"/>
                </a:solidFill>
              </a:rPr>
              <a:t>20 feet </a:t>
            </a:r>
            <a:r>
              <a:rPr lang="en-US" dirty="0"/>
              <a:t>up the tree.</a:t>
            </a:r>
          </a:p>
        </p:txBody>
      </p:sp>
      <p:graphicFrame>
        <p:nvGraphicFramePr>
          <p:cNvPr id="21507" name="Object 3"/>
          <p:cNvGraphicFramePr>
            <a:graphicFrameLocks noChangeAspect="1"/>
          </p:cNvGraphicFramePr>
          <p:nvPr/>
        </p:nvGraphicFramePr>
        <p:xfrm>
          <a:off x="4292600" y="2819400"/>
          <a:ext cx="952500" cy="292100"/>
        </p:xfrm>
        <a:graphic>
          <a:graphicData uri="http://schemas.openxmlformats.org/presentationml/2006/ole">
            <mc:AlternateContent xmlns:mc="http://schemas.openxmlformats.org/markup-compatibility/2006">
              <mc:Choice xmlns:v="urn:schemas-microsoft-com:vml" Requires="v">
                <p:oleObj spid="_x0000_s21513" name="Equation" r:id="rId3" imgW="952200" imgH="291960" progId="Equation.DSMT4">
                  <p:embed/>
                </p:oleObj>
              </mc:Choice>
              <mc:Fallback>
                <p:oleObj name="Equation" r:id="rId3" imgW="952200" imgH="291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92600" y="2819400"/>
                        <a:ext cx="952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8" name="Object 4"/>
          <p:cNvGraphicFramePr>
            <a:graphicFrameLocks noChangeAspect="1"/>
          </p:cNvGraphicFramePr>
          <p:nvPr/>
        </p:nvGraphicFramePr>
        <p:xfrm>
          <a:off x="3276600" y="3340100"/>
          <a:ext cx="2082800" cy="393700"/>
        </p:xfrm>
        <a:graphic>
          <a:graphicData uri="http://schemas.openxmlformats.org/presentationml/2006/ole">
            <mc:AlternateContent xmlns:mc="http://schemas.openxmlformats.org/markup-compatibility/2006">
              <mc:Choice xmlns:v="urn:schemas-microsoft-com:vml" Requires="v">
                <p:oleObj spid="_x0000_s21514" name="Equation" r:id="rId5" imgW="2082600" imgH="393480" progId="Equation.DSMT4">
                  <p:embed/>
                </p:oleObj>
              </mc:Choice>
              <mc:Fallback>
                <p:oleObj name="Equation" r:id="rId5" imgW="2082600" imgH="3934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6600" y="3340100"/>
                        <a:ext cx="20828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0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Problems</a:t>
            </a:r>
          </a:p>
        </p:txBody>
      </p:sp>
      <p:sp>
        <p:nvSpPr>
          <p:cNvPr id="3" name="Content Placeholder 2"/>
          <p:cNvSpPr>
            <a:spLocks noGrp="1"/>
          </p:cNvSpPr>
          <p:nvPr>
            <p:ph idx="1"/>
          </p:nvPr>
        </p:nvSpPr>
        <p:spPr>
          <a:xfrm>
            <a:off x="457200" y="1280160"/>
            <a:ext cx="8229600" cy="3063240"/>
          </a:xfrm>
          <a:solidFill>
            <a:srgbClr val="FFFFCC"/>
          </a:solidFill>
          <a:ln w="28575">
            <a:solidFill>
              <a:srgbClr val="000000"/>
            </a:solidFill>
          </a:ln>
        </p:spPr>
        <p:txBody>
          <a:bodyPr wrap="square">
            <a:noAutofit/>
          </a:bodyPr>
          <a:lstStyle/>
          <a:p>
            <a:pPr marL="0" indent="0">
              <a:buNone/>
              <a:tabLst>
                <a:tab pos="463550" algn="l"/>
                <a:tab pos="4121150" algn="l"/>
                <a:tab pos="4572000" algn="l"/>
              </a:tabLst>
            </a:pPr>
            <a:r>
              <a:rPr lang="en-US" dirty="0">
                <a:solidFill>
                  <a:srgbClr val="000000"/>
                </a:solidFill>
              </a:rPr>
              <a:t>Solve the following equations by factoring.</a:t>
            </a:r>
          </a:p>
          <a:p>
            <a:pPr marL="0" indent="0">
              <a:buNone/>
              <a:tabLst>
                <a:tab pos="463550" algn="l"/>
                <a:tab pos="4121150" algn="l"/>
                <a:tab pos="4572000" algn="l"/>
              </a:tabLst>
            </a:pPr>
            <a:r>
              <a:rPr lang="es-ES" b="1" dirty="0">
                <a:solidFill>
                  <a:srgbClr val="000000"/>
                </a:solidFill>
              </a:rPr>
              <a:t>1.	</a:t>
            </a:r>
            <a:r>
              <a:rPr lang="es-ES" i="1" dirty="0">
                <a:solidFill>
                  <a:srgbClr val="000000"/>
                </a:solidFill>
              </a:rPr>
              <a:t>y</a:t>
            </a:r>
            <a:r>
              <a:rPr lang="es-ES" baseline="30000" dirty="0">
                <a:solidFill>
                  <a:srgbClr val="000000"/>
                </a:solidFill>
              </a:rPr>
              <a:t>2</a:t>
            </a:r>
            <a:r>
              <a:rPr lang="es-ES" dirty="0">
                <a:solidFill>
                  <a:srgbClr val="000000"/>
                </a:solidFill>
              </a:rPr>
              <a:t> − 4</a:t>
            </a:r>
            <a:r>
              <a:rPr lang="es-ES" i="1" dirty="0">
                <a:solidFill>
                  <a:srgbClr val="000000"/>
                </a:solidFill>
              </a:rPr>
              <a:t>y</a:t>
            </a:r>
            <a:r>
              <a:rPr lang="es-ES" dirty="0">
                <a:solidFill>
                  <a:srgbClr val="000000"/>
                </a:solidFill>
              </a:rPr>
              <a:t> = 21 	</a:t>
            </a:r>
            <a:r>
              <a:rPr lang="es-ES" b="1" dirty="0">
                <a:solidFill>
                  <a:srgbClr val="000000"/>
                </a:solidFill>
              </a:rPr>
              <a:t>2.</a:t>
            </a:r>
            <a:r>
              <a:rPr lang="es-ES" dirty="0">
                <a:solidFill>
                  <a:srgbClr val="000000"/>
                </a:solidFill>
              </a:rPr>
              <a:t>	3</a:t>
            </a:r>
            <a:r>
              <a:rPr lang="es-ES" i="1" dirty="0">
                <a:solidFill>
                  <a:srgbClr val="000000"/>
                </a:solidFill>
              </a:rPr>
              <a:t>x</a:t>
            </a:r>
            <a:r>
              <a:rPr lang="es-ES" baseline="30000" dirty="0">
                <a:solidFill>
                  <a:srgbClr val="000000"/>
                </a:solidFill>
              </a:rPr>
              <a:t>2</a:t>
            </a:r>
            <a:r>
              <a:rPr lang="es-ES" dirty="0">
                <a:solidFill>
                  <a:srgbClr val="000000"/>
                </a:solidFill>
              </a:rPr>
              <a:t> − 16</a:t>
            </a:r>
            <a:r>
              <a:rPr lang="es-ES" i="1" dirty="0">
                <a:solidFill>
                  <a:srgbClr val="000000"/>
                </a:solidFill>
              </a:rPr>
              <a:t>x</a:t>
            </a:r>
            <a:r>
              <a:rPr lang="es-ES" dirty="0">
                <a:solidFill>
                  <a:srgbClr val="000000"/>
                </a:solidFill>
              </a:rPr>
              <a:t> + 5 = 0 </a:t>
            </a:r>
          </a:p>
          <a:p>
            <a:pPr marL="0" indent="0">
              <a:buNone/>
              <a:tabLst>
                <a:tab pos="463550" algn="l"/>
                <a:tab pos="4121150" algn="l"/>
                <a:tab pos="4572000" algn="l"/>
              </a:tabLst>
            </a:pPr>
            <a:r>
              <a:rPr lang="pl-PL" b="1" dirty="0">
                <a:solidFill>
                  <a:srgbClr val="000000"/>
                </a:solidFill>
              </a:rPr>
              <a:t>3.</a:t>
            </a:r>
            <a:r>
              <a:rPr lang="en-US" b="1" dirty="0">
                <a:solidFill>
                  <a:srgbClr val="000000"/>
                </a:solidFill>
              </a:rPr>
              <a:t>	</a:t>
            </a:r>
            <a:r>
              <a:rPr lang="pl-PL" i="1" dirty="0">
                <a:solidFill>
                  <a:srgbClr val="000000"/>
                </a:solidFill>
              </a:rPr>
              <a:t>z</a:t>
            </a:r>
            <a:r>
              <a:rPr lang="pl-PL" baseline="30000" dirty="0">
                <a:solidFill>
                  <a:srgbClr val="000000"/>
                </a:solidFill>
              </a:rPr>
              <a:t>2</a:t>
            </a:r>
            <a:r>
              <a:rPr lang="pl-PL" dirty="0">
                <a:solidFill>
                  <a:srgbClr val="000000"/>
                </a:solidFill>
              </a:rPr>
              <a:t> + 6</a:t>
            </a:r>
            <a:r>
              <a:rPr lang="pl-PL" i="1" dirty="0">
                <a:solidFill>
                  <a:srgbClr val="000000"/>
                </a:solidFill>
              </a:rPr>
              <a:t>z</a:t>
            </a:r>
            <a:r>
              <a:rPr lang="pl-PL" dirty="0">
                <a:solidFill>
                  <a:srgbClr val="000000"/>
                </a:solidFill>
              </a:rPr>
              <a:t> = −9 </a:t>
            </a:r>
            <a:r>
              <a:rPr lang="en-US" dirty="0">
                <a:solidFill>
                  <a:srgbClr val="000000"/>
                </a:solidFill>
              </a:rPr>
              <a:t>	</a:t>
            </a:r>
            <a:r>
              <a:rPr lang="pl-PL" b="1" dirty="0">
                <a:solidFill>
                  <a:srgbClr val="000000"/>
                </a:solidFill>
              </a:rPr>
              <a:t>4.</a:t>
            </a:r>
            <a:r>
              <a:rPr lang="en-US" b="1" dirty="0">
                <a:solidFill>
                  <a:srgbClr val="000000"/>
                </a:solidFill>
              </a:rPr>
              <a:t>	</a:t>
            </a:r>
            <a:r>
              <a:rPr lang="pl-PL" i="1" dirty="0">
                <a:solidFill>
                  <a:srgbClr val="000000"/>
                </a:solidFill>
              </a:rPr>
              <a:t>x</a:t>
            </a:r>
            <a:r>
              <a:rPr lang="pl-PL" baseline="30000" dirty="0">
                <a:solidFill>
                  <a:srgbClr val="000000"/>
                </a:solidFill>
              </a:rPr>
              <a:t>3</a:t>
            </a:r>
            <a:r>
              <a:rPr lang="pl-PL" dirty="0">
                <a:solidFill>
                  <a:srgbClr val="000000"/>
                </a:solidFill>
              </a:rPr>
              <a:t> = 25</a:t>
            </a:r>
            <a:r>
              <a:rPr lang="pl-PL" i="1" dirty="0">
                <a:solidFill>
                  <a:srgbClr val="000000"/>
                </a:solidFill>
              </a:rPr>
              <a:t>x</a:t>
            </a:r>
            <a:r>
              <a:rPr lang="pl-PL" dirty="0">
                <a:solidFill>
                  <a:srgbClr val="000000"/>
                </a:solidFill>
              </a:rPr>
              <a:t> </a:t>
            </a:r>
          </a:p>
          <a:p>
            <a:pPr marL="0" indent="0">
              <a:buNone/>
              <a:tabLst>
                <a:tab pos="463550" algn="l"/>
                <a:tab pos="4121150" algn="l"/>
                <a:tab pos="4572000" algn="l"/>
              </a:tabLst>
            </a:pPr>
            <a:r>
              <a:rPr lang="en-US" b="1" dirty="0">
                <a:solidFill>
                  <a:srgbClr val="000000"/>
                </a:solidFill>
              </a:rPr>
              <a:t>5.	</a:t>
            </a:r>
            <a:r>
              <a:rPr lang="en-US" dirty="0">
                <a:solidFill>
                  <a:srgbClr val="000000"/>
                </a:solidFill>
              </a:rPr>
              <a:t>Find a quadratic equation with integer coefficients </a:t>
            </a:r>
          </a:p>
          <a:p>
            <a:pPr marL="0" indent="0">
              <a:lnSpc>
                <a:spcPct val="150000"/>
              </a:lnSpc>
              <a:buNone/>
              <a:tabLst>
                <a:tab pos="463550" algn="l"/>
                <a:tab pos="4121150" algn="l"/>
                <a:tab pos="4572000" algn="l"/>
              </a:tabLst>
            </a:pPr>
            <a:r>
              <a:rPr lang="en-US" dirty="0">
                <a:solidFill>
                  <a:srgbClr val="000000"/>
                </a:solidFill>
              </a:rPr>
              <a:t>	that has the roots  </a:t>
            </a:r>
          </a:p>
        </p:txBody>
      </p:sp>
      <p:graphicFrame>
        <p:nvGraphicFramePr>
          <p:cNvPr id="59394" name="Object 2"/>
          <p:cNvGraphicFramePr>
            <a:graphicFrameLocks noChangeAspect="1"/>
          </p:cNvGraphicFramePr>
          <p:nvPr/>
        </p:nvGraphicFramePr>
        <p:xfrm>
          <a:off x="3733800" y="3352800"/>
          <a:ext cx="1358900" cy="838200"/>
        </p:xfrm>
        <a:graphic>
          <a:graphicData uri="http://schemas.openxmlformats.org/presentationml/2006/ole">
            <mc:AlternateContent xmlns:mc="http://schemas.openxmlformats.org/markup-compatibility/2006">
              <mc:Choice xmlns:v="urn:schemas-microsoft-com:vml" Requires="v">
                <p:oleObj spid="_x0000_s22533" name="Equation" r:id="rId3" imgW="1358640" imgH="838080" progId="Equation.DSMT4">
                  <p:embed/>
                </p:oleObj>
              </mc:Choice>
              <mc:Fallback>
                <p:oleObj name="Equation" r:id="rId3" imgW="1358640" imgH="8380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3800" y="3352800"/>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 Answers</a:t>
            </a:r>
          </a:p>
        </p:txBody>
      </p:sp>
      <p:sp>
        <p:nvSpPr>
          <p:cNvPr id="3" name="Content Placeholder 2"/>
          <p:cNvSpPr>
            <a:spLocks noGrp="1"/>
          </p:cNvSpPr>
          <p:nvPr>
            <p:ph idx="1"/>
          </p:nvPr>
        </p:nvSpPr>
        <p:spPr/>
        <p:txBody>
          <a:bodyPr/>
          <a:lstStyle/>
          <a:p>
            <a:pPr>
              <a:tabLst>
                <a:tab pos="463550" algn="l"/>
              </a:tabLst>
            </a:pPr>
            <a:r>
              <a:rPr lang="es-ES" b="1" dirty="0"/>
              <a:t>1.	</a:t>
            </a:r>
            <a:r>
              <a:rPr lang="es-ES" i="1" dirty="0">
                <a:solidFill>
                  <a:srgbClr val="FF0000"/>
                </a:solidFill>
              </a:rPr>
              <a:t>y</a:t>
            </a:r>
            <a:r>
              <a:rPr lang="es-ES" dirty="0">
                <a:solidFill>
                  <a:srgbClr val="FF0000"/>
                </a:solidFill>
              </a:rPr>
              <a:t> </a:t>
            </a:r>
            <a:r>
              <a:rPr lang="es-ES" dirty="0">
                <a:solidFill>
                  <a:srgbClr val="FF0000"/>
                </a:solidFill>
                <a:latin typeface="Symbol" pitchFamily="18" charset="2"/>
              </a:rPr>
              <a:t>=</a:t>
            </a:r>
            <a:r>
              <a:rPr lang="es-ES" dirty="0">
                <a:solidFill>
                  <a:srgbClr val="FF0000"/>
                </a:solidFill>
              </a:rPr>
              <a:t> 7, </a:t>
            </a:r>
            <a:r>
              <a:rPr lang="es-ES" i="1" dirty="0">
                <a:solidFill>
                  <a:srgbClr val="FF0000"/>
                </a:solidFill>
              </a:rPr>
              <a:t>y</a:t>
            </a:r>
            <a:r>
              <a:rPr lang="es-ES" dirty="0">
                <a:solidFill>
                  <a:srgbClr val="FF0000"/>
                </a:solidFill>
              </a:rPr>
              <a:t> </a:t>
            </a:r>
            <a:r>
              <a:rPr lang="es-ES" dirty="0">
                <a:solidFill>
                  <a:srgbClr val="FF0000"/>
                </a:solidFill>
                <a:latin typeface="Symbol" pitchFamily="18" charset="2"/>
              </a:rPr>
              <a:t>=</a:t>
            </a:r>
            <a:r>
              <a:rPr lang="es-ES" dirty="0">
                <a:solidFill>
                  <a:srgbClr val="FF0000"/>
                </a:solidFill>
              </a:rPr>
              <a:t> </a:t>
            </a:r>
            <a:r>
              <a:rPr lang="es-ES" dirty="0">
                <a:solidFill>
                  <a:srgbClr val="FF0000"/>
                </a:solidFill>
                <a:latin typeface="Symbol" pitchFamily="18" charset="2"/>
              </a:rPr>
              <a:t>-</a:t>
            </a:r>
            <a:r>
              <a:rPr lang="es-ES" dirty="0">
                <a:solidFill>
                  <a:srgbClr val="FF0000"/>
                </a:solidFill>
              </a:rPr>
              <a:t>3 </a:t>
            </a:r>
          </a:p>
          <a:p>
            <a:pPr marL="0" indent="0">
              <a:spcBef>
                <a:spcPts val="2400"/>
              </a:spcBef>
              <a:buNone/>
              <a:tabLst>
                <a:tab pos="463550" algn="l"/>
              </a:tabLst>
            </a:pPr>
            <a:r>
              <a:rPr lang="es-ES" b="1" dirty="0"/>
              <a:t>2.</a:t>
            </a:r>
            <a:r>
              <a:rPr lang="es-ES" dirty="0"/>
              <a:t>	</a:t>
            </a:r>
          </a:p>
          <a:p>
            <a:pPr>
              <a:spcBef>
                <a:spcPts val="2400"/>
              </a:spcBef>
              <a:tabLst>
                <a:tab pos="463550" algn="l"/>
              </a:tabLst>
            </a:pPr>
            <a:r>
              <a:rPr lang="es-ES" b="1" dirty="0"/>
              <a:t>3.</a:t>
            </a:r>
            <a:r>
              <a:rPr lang="es-ES" dirty="0"/>
              <a:t>	</a:t>
            </a:r>
            <a:r>
              <a:rPr lang="es-ES" i="1" dirty="0">
                <a:solidFill>
                  <a:srgbClr val="FF0000"/>
                </a:solidFill>
              </a:rPr>
              <a:t>z</a:t>
            </a:r>
            <a:r>
              <a:rPr lang="es-ES" dirty="0">
                <a:solidFill>
                  <a:srgbClr val="FF0000"/>
                </a:solidFill>
              </a:rPr>
              <a:t> </a:t>
            </a:r>
            <a:r>
              <a:rPr lang="es-ES" dirty="0">
                <a:solidFill>
                  <a:srgbClr val="FF0000"/>
                </a:solidFill>
                <a:latin typeface="Symbol" pitchFamily="18" charset="2"/>
              </a:rPr>
              <a:t>=</a:t>
            </a:r>
            <a:r>
              <a:rPr lang="es-ES" dirty="0">
                <a:solidFill>
                  <a:srgbClr val="FF0000"/>
                </a:solidFill>
              </a:rPr>
              <a:t> </a:t>
            </a:r>
            <a:r>
              <a:rPr lang="es-ES" dirty="0">
                <a:solidFill>
                  <a:srgbClr val="FF0000"/>
                </a:solidFill>
                <a:latin typeface="Symbol" pitchFamily="18" charset="2"/>
              </a:rPr>
              <a:t>-</a:t>
            </a:r>
            <a:r>
              <a:rPr lang="es-ES" dirty="0">
                <a:solidFill>
                  <a:srgbClr val="FF0000"/>
                </a:solidFill>
              </a:rPr>
              <a:t>3 </a:t>
            </a:r>
          </a:p>
          <a:p>
            <a:pPr>
              <a:tabLst>
                <a:tab pos="463550" algn="l"/>
              </a:tabLst>
            </a:pPr>
            <a:r>
              <a:rPr lang="es-ES" b="1" dirty="0"/>
              <a:t>4.</a:t>
            </a:r>
            <a:r>
              <a:rPr lang="es-ES" dirty="0"/>
              <a:t>	</a:t>
            </a:r>
            <a:r>
              <a:rPr lang="es-ES" i="1" dirty="0">
                <a:solidFill>
                  <a:srgbClr val="FF0000"/>
                </a:solidFill>
              </a:rPr>
              <a:t>x</a:t>
            </a:r>
            <a:r>
              <a:rPr lang="es-ES" dirty="0">
                <a:solidFill>
                  <a:srgbClr val="FF0000"/>
                </a:solidFill>
              </a:rPr>
              <a:t> </a:t>
            </a:r>
            <a:r>
              <a:rPr lang="es-ES" dirty="0">
                <a:solidFill>
                  <a:srgbClr val="FF0000"/>
                </a:solidFill>
                <a:latin typeface="Symbol" pitchFamily="18" charset="2"/>
              </a:rPr>
              <a:t>=</a:t>
            </a:r>
            <a:r>
              <a:rPr lang="es-ES" dirty="0">
                <a:solidFill>
                  <a:srgbClr val="FF0000"/>
                </a:solidFill>
              </a:rPr>
              <a:t> 0, </a:t>
            </a:r>
            <a:r>
              <a:rPr lang="es-ES" i="1" dirty="0">
                <a:solidFill>
                  <a:srgbClr val="FF0000"/>
                </a:solidFill>
              </a:rPr>
              <a:t>x</a:t>
            </a:r>
            <a:r>
              <a:rPr lang="es-ES" dirty="0">
                <a:solidFill>
                  <a:srgbClr val="FF0000"/>
                </a:solidFill>
              </a:rPr>
              <a:t> </a:t>
            </a:r>
            <a:r>
              <a:rPr lang="es-ES" dirty="0">
                <a:solidFill>
                  <a:srgbClr val="FF0000"/>
                </a:solidFill>
                <a:latin typeface="Symbol" pitchFamily="18" charset="2"/>
              </a:rPr>
              <a:t>=</a:t>
            </a:r>
            <a:r>
              <a:rPr lang="es-ES" dirty="0">
                <a:solidFill>
                  <a:srgbClr val="FF0000"/>
                </a:solidFill>
              </a:rPr>
              <a:t> 5, </a:t>
            </a:r>
            <a:r>
              <a:rPr lang="es-ES" i="1" dirty="0">
                <a:solidFill>
                  <a:srgbClr val="FF0000"/>
                </a:solidFill>
              </a:rPr>
              <a:t>x</a:t>
            </a:r>
            <a:r>
              <a:rPr lang="es-ES" dirty="0">
                <a:solidFill>
                  <a:srgbClr val="FF0000"/>
                </a:solidFill>
              </a:rPr>
              <a:t> </a:t>
            </a:r>
            <a:r>
              <a:rPr lang="es-ES" dirty="0">
                <a:solidFill>
                  <a:srgbClr val="FF0000"/>
                </a:solidFill>
                <a:latin typeface="Symbol" pitchFamily="18" charset="2"/>
              </a:rPr>
              <a:t>=</a:t>
            </a:r>
            <a:r>
              <a:rPr lang="es-ES" dirty="0">
                <a:solidFill>
                  <a:srgbClr val="FF0000"/>
                </a:solidFill>
              </a:rPr>
              <a:t> </a:t>
            </a:r>
            <a:r>
              <a:rPr lang="es-ES" dirty="0">
                <a:solidFill>
                  <a:srgbClr val="FF0000"/>
                </a:solidFill>
                <a:latin typeface="Symbol" pitchFamily="18" charset="2"/>
              </a:rPr>
              <a:t>-</a:t>
            </a:r>
            <a:r>
              <a:rPr lang="es-ES" dirty="0">
                <a:solidFill>
                  <a:srgbClr val="FF0000"/>
                </a:solidFill>
              </a:rPr>
              <a:t>5 </a:t>
            </a:r>
          </a:p>
          <a:p>
            <a:pPr>
              <a:tabLst>
                <a:tab pos="463550" algn="l"/>
              </a:tabLst>
            </a:pPr>
            <a:r>
              <a:rPr lang="en-US" b="1" dirty="0"/>
              <a:t>5.</a:t>
            </a:r>
            <a:r>
              <a:rPr lang="en-US" dirty="0"/>
              <a:t>	</a:t>
            </a:r>
            <a:r>
              <a:rPr lang="en-US" dirty="0">
                <a:solidFill>
                  <a:srgbClr val="FF0000"/>
                </a:solidFill>
              </a:rPr>
              <a:t>6</a:t>
            </a:r>
            <a:r>
              <a:rPr lang="en-US" i="1" dirty="0">
                <a:solidFill>
                  <a:srgbClr val="FF0000"/>
                </a:solidFill>
              </a:rPr>
              <a:t>x</a:t>
            </a:r>
            <a:r>
              <a:rPr lang="en-US" baseline="30000" dirty="0">
                <a:solidFill>
                  <a:srgbClr val="FF0000"/>
                </a:solidFill>
              </a:rPr>
              <a:t>2</a:t>
            </a:r>
            <a:r>
              <a:rPr lang="en-US" dirty="0">
                <a:solidFill>
                  <a:srgbClr val="FF0000"/>
                </a:solidFill>
              </a:rPr>
              <a:t> </a:t>
            </a:r>
            <a:r>
              <a:rPr lang="es-ES" dirty="0">
                <a:solidFill>
                  <a:srgbClr val="FF0000"/>
                </a:solidFill>
                <a:latin typeface="Symbol" pitchFamily="18" charset="2"/>
              </a:rPr>
              <a:t>-</a:t>
            </a:r>
            <a:r>
              <a:rPr lang="en-US" dirty="0">
                <a:solidFill>
                  <a:srgbClr val="FF0000"/>
                </a:solidFill>
              </a:rPr>
              <a:t> 7</a:t>
            </a:r>
            <a:r>
              <a:rPr lang="en-US" i="1" dirty="0">
                <a:solidFill>
                  <a:srgbClr val="FF0000"/>
                </a:solidFill>
              </a:rPr>
              <a:t>x</a:t>
            </a:r>
            <a:r>
              <a:rPr lang="en-US" dirty="0">
                <a:solidFill>
                  <a:srgbClr val="FF0000"/>
                </a:solidFill>
              </a:rPr>
              <a:t> </a:t>
            </a:r>
            <a:r>
              <a:rPr lang="en-US" dirty="0">
                <a:solidFill>
                  <a:srgbClr val="FF0000"/>
                </a:solidFill>
                <a:latin typeface="Symbol" pitchFamily="18" charset="2"/>
              </a:rPr>
              <a:t>+</a:t>
            </a:r>
            <a:r>
              <a:rPr lang="en-US" dirty="0">
                <a:solidFill>
                  <a:srgbClr val="FF0000"/>
                </a:solidFill>
              </a:rPr>
              <a:t> 2 </a:t>
            </a:r>
            <a:r>
              <a:rPr lang="es-ES" dirty="0">
                <a:solidFill>
                  <a:srgbClr val="FF0000"/>
                </a:solidFill>
                <a:latin typeface="Symbol" pitchFamily="18" charset="2"/>
              </a:rPr>
              <a:t>=</a:t>
            </a:r>
            <a:r>
              <a:rPr lang="en-US" dirty="0">
                <a:solidFill>
                  <a:srgbClr val="FF0000"/>
                </a:solidFill>
              </a:rPr>
              <a:t> 0</a:t>
            </a:r>
          </a:p>
        </p:txBody>
      </p:sp>
      <p:graphicFrame>
        <p:nvGraphicFramePr>
          <p:cNvPr id="60418" name="Object 2"/>
          <p:cNvGraphicFramePr>
            <a:graphicFrameLocks noChangeAspect="1"/>
          </p:cNvGraphicFramePr>
          <p:nvPr/>
        </p:nvGraphicFramePr>
        <p:xfrm>
          <a:off x="990600" y="1892300"/>
          <a:ext cx="1689100" cy="838200"/>
        </p:xfrm>
        <a:graphic>
          <a:graphicData uri="http://schemas.openxmlformats.org/presentationml/2006/ole">
            <mc:AlternateContent xmlns:mc="http://schemas.openxmlformats.org/markup-compatibility/2006">
              <mc:Choice xmlns:v="urn:schemas-microsoft-com:vml" Requires="v">
                <p:oleObj spid="_x0000_s23557" name="Equation" r:id="rId3" imgW="1688760" imgH="838080" progId="Equation.DSMT4">
                  <p:embed/>
                </p:oleObj>
              </mc:Choice>
              <mc:Fallback>
                <p:oleObj name="Equation" r:id="rId3" imgW="1688760" imgH="8380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1892300"/>
                        <a:ext cx="168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Solving Equations by Factoring</a:t>
            </a:r>
          </a:p>
        </p:txBody>
      </p:sp>
      <p:sp>
        <p:nvSpPr>
          <p:cNvPr id="3" name="Content Placeholder 2"/>
          <p:cNvSpPr>
            <a:spLocks noGrp="1"/>
          </p:cNvSpPr>
          <p:nvPr>
            <p:ph idx="1"/>
          </p:nvPr>
        </p:nvSpPr>
        <p:spPr>
          <a:xfrm>
            <a:off x="457200" y="1280160"/>
            <a:ext cx="8229600" cy="1988237"/>
          </a:xfrm>
          <a:solidFill>
            <a:srgbClr val="FFFFCC"/>
          </a:solidFill>
          <a:ln w="28575">
            <a:solidFill>
              <a:srgbClr val="000000"/>
            </a:solidFill>
          </a:ln>
        </p:spPr>
        <p:txBody>
          <a:bodyPr>
            <a:spAutoFit/>
          </a:bodyPr>
          <a:lstStyle/>
          <a:p>
            <a:pPr lvl="0" algn="ctr" eaLnBrk="0" hangingPunct="0"/>
            <a:r>
              <a:rPr lang="en-US" b="1" dirty="0">
                <a:solidFill>
                  <a:srgbClr val="000000"/>
                </a:solidFill>
              </a:rPr>
              <a:t>Zero-Factor Property</a:t>
            </a:r>
          </a:p>
          <a:p>
            <a:r>
              <a:rPr lang="en-US" dirty="0">
                <a:solidFill>
                  <a:srgbClr val="000000"/>
                </a:solidFill>
              </a:rPr>
              <a:t>If a product is 0, then at least one of the factors must be 0. That is, for real numbers </a:t>
            </a:r>
            <a:r>
              <a:rPr lang="en-US" i="1" dirty="0">
                <a:solidFill>
                  <a:srgbClr val="000000"/>
                </a:solidFill>
              </a:rPr>
              <a:t>a</a:t>
            </a:r>
            <a:r>
              <a:rPr lang="en-US" dirty="0">
                <a:solidFill>
                  <a:srgbClr val="000000"/>
                </a:solidFill>
              </a:rPr>
              <a:t> and </a:t>
            </a:r>
            <a:r>
              <a:rPr lang="en-US" i="1" dirty="0">
                <a:solidFill>
                  <a:srgbClr val="000000"/>
                </a:solidFill>
              </a:rPr>
              <a:t>b</a:t>
            </a:r>
            <a:r>
              <a:rPr lang="en-US" dirty="0">
                <a:solidFill>
                  <a:srgbClr val="000000"/>
                </a:solidFill>
              </a:rPr>
              <a:t>,</a:t>
            </a:r>
          </a:p>
          <a:p>
            <a:pPr lvl="1" algn="ctr">
              <a:buNone/>
            </a:pPr>
            <a:r>
              <a:rPr lang="en-US" b="1" dirty="0">
                <a:solidFill>
                  <a:srgbClr val="000000"/>
                </a:solidFill>
              </a:rPr>
              <a:t>if </a:t>
            </a:r>
            <a:r>
              <a:rPr lang="en-US" b="1" i="1" dirty="0">
                <a:solidFill>
                  <a:srgbClr val="0000FF"/>
                </a:solidFill>
              </a:rPr>
              <a:t>a</a:t>
            </a:r>
            <a:r>
              <a:rPr lang="en-US" b="1" dirty="0">
                <a:solidFill>
                  <a:srgbClr val="0000FF"/>
                </a:solidFill>
              </a:rPr>
              <a:t> ∙ </a:t>
            </a:r>
            <a:r>
              <a:rPr lang="en-US" b="1" i="1" dirty="0">
                <a:solidFill>
                  <a:srgbClr val="0000FF"/>
                </a:solidFill>
              </a:rPr>
              <a:t>b</a:t>
            </a:r>
            <a:r>
              <a:rPr lang="en-US" b="1" dirty="0">
                <a:solidFill>
                  <a:srgbClr val="0000FF"/>
                </a:solidFill>
              </a:rPr>
              <a:t> </a:t>
            </a:r>
            <a:r>
              <a:rPr lang="en-US" dirty="0">
                <a:solidFill>
                  <a:srgbClr val="0000FF"/>
                </a:solidFill>
                <a:latin typeface="Symbol" pitchFamily="18" charset="2"/>
              </a:rPr>
              <a:t>=</a:t>
            </a:r>
            <a:r>
              <a:rPr lang="en-US" b="1" dirty="0">
                <a:solidFill>
                  <a:srgbClr val="0000FF"/>
                </a:solidFill>
              </a:rPr>
              <a:t> 0</a:t>
            </a:r>
            <a:r>
              <a:rPr lang="en-US" b="1" dirty="0">
                <a:solidFill>
                  <a:srgbClr val="000000"/>
                </a:solidFill>
              </a:rPr>
              <a:t>, then </a:t>
            </a:r>
            <a:r>
              <a:rPr lang="en-US" b="1" i="1" dirty="0">
                <a:solidFill>
                  <a:srgbClr val="0000FF"/>
                </a:solidFill>
              </a:rPr>
              <a:t>a</a:t>
            </a:r>
            <a:r>
              <a:rPr lang="en-US" b="1" dirty="0">
                <a:solidFill>
                  <a:srgbClr val="0000FF"/>
                </a:solidFill>
              </a:rPr>
              <a:t> </a:t>
            </a:r>
            <a:r>
              <a:rPr lang="en-US" dirty="0">
                <a:solidFill>
                  <a:srgbClr val="0000FF"/>
                </a:solidFill>
                <a:latin typeface="Symbol" pitchFamily="18" charset="2"/>
              </a:rPr>
              <a:t>=</a:t>
            </a:r>
            <a:r>
              <a:rPr lang="en-US" b="1" dirty="0">
                <a:solidFill>
                  <a:srgbClr val="0000FF"/>
                </a:solidFill>
              </a:rPr>
              <a:t> 0 or </a:t>
            </a:r>
            <a:r>
              <a:rPr lang="en-US" b="1" i="1" dirty="0">
                <a:solidFill>
                  <a:srgbClr val="0000FF"/>
                </a:solidFill>
              </a:rPr>
              <a:t>b</a:t>
            </a:r>
            <a:r>
              <a:rPr lang="en-US" b="1" dirty="0">
                <a:solidFill>
                  <a:srgbClr val="0000FF"/>
                </a:solidFill>
              </a:rPr>
              <a:t> </a:t>
            </a:r>
            <a:r>
              <a:rPr lang="en-US" dirty="0">
                <a:solidFill>
                  <a:srgbClr val="0000FF"/>
                </a:solidFill>
                <a:latin typeface="Symbol" pitchFamily="18" charset="2"/>
              </a:rPr>
              <a:t>=</a:t>
            </a:r>
            <a:r>
              <a:rPr lang="en-US" b="1" dirty="0">
                <a:solidFill>
                  <a:srgbClr val="0000FF"/>
                </a:solidFill>
              </a:rPr>
              <a:t> 0 </a:t>
            </a:r>
            <a:r>
              <a:rPr lang="en-US" b="1" dirty="0">
                <a:solidFill>
                  <a:srgbClr val="000000"/>
                </a:solidFill>
              </a:rPr>
              <a:t>or </a:t>
            </a:r>
            <a:r>
              <a:rPr lang="en-US" b="1" dirty="0">
                <a:solidFill>
                  <a:srgbClr val="0000FF"/>
                </a:solidFill>
              </a:rPr>
              <a:t>both</a:t>
            </a:r>
            <a:r>
              <a:rPr lang="en-US" b="1" dirty="0">
                <a:solidFill>
                  <a:srgbClr val="000000"/>
                </a:solidFill>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Solving Factored Equations</a:t>
            </a:r>
          </a:p>
        </p:txBody>
      </p:sp>
      <p:sp>
        <p:nvSpPr>
          <p:cNvPr id="3" name="Content Placeholder 2"/>
          <p:cNvSpPr>
            <a:spLocks noGrp="1"/>
          </p:cNvSpPr>
          <p:nvPr>
            <p:ph idx="1"/>
          </p:nvPr>
        </p:nvSpPr>
        <p:spPr/>
        <p:txBody>
          <a:bodyPr/>
          <a:lstStyle/>
          <a:p>
            <a:pPr marL="0" indent="0">
              <a:buNone/>
            </a:pPr>
            <a:r>
              <a:rPr lang="en-US" dirty="0"/>
              <a:t>Use the zero-factor property to solve each equation.</a:t>
            </a:r>
          </a:p>
          <a:p>
            <a:pPr marL="0" indent="0">
              <a:lnSpc>
                <a:spcPct val="150000"/>
              </a:lnSpc>
              <a:buNone/>
            </a:pPr>
            <a:endParaRPr lang="en-US" dirty="0"/>
          </a:p>
          <a:p>
            <a:pPr marL="0" indent="0">
              <a:buNone/>
            </a:pPr>
            <a:r>
              <a:rPr lang="en-US" b="1" dirty="0"/>
              <a:t>Solution: </a:t>
            </a:r>
          </a:p>
          <a:p>
            <a:pPr marL="0" indent="0">
              <a:buNone/>
            </a:pPr>
            <a:r>
              <a:rPr lang="en-US" dirty="0"/>
              <a:t>The quadratic on the left of the equation is already in factored form and the product is 0. Set each factor equal to 0. This process yields two linear equations, which can, in turn, be solved. </a:t>
            </a:r>
          </a:p>
        </p:txBody>
      </p:sp>
      <p:graphicFrame>
        <p:nvGraphicFramePr>
          <p:cNvPr id="28674" name="Object 2"/>
          <p:cNvGraphicFramePr>
            <a:graphicFrameLocks noChangeAspect="1"/>
          </p:cNvGraphicFramePr>
          <p:nvPr/>
        </p:nvGraphicFramePr>
        <p:xfrm>
          <a:off x="547688" y="1981200"/>
          <a:ext cx="3048000" cy="469900"/>
        </p:xfrm>
        <a:graphic>
          <a:graphicData uri="http://schemas.openxmlformats.org/presentationml/2006/ole">
            <mc:AlternateContent xmlns:mc="http://schemas.openxmlformats.org/markup-compatibility/2006">
              <mc:Choice xmlns:v="urn:schemas-microsoft-com:vml" Requires="v">
                <p:oleObj spid="_x0000_s1029" name="Equation" r:id="rId3" imgW="3047760" imgH="469800" progId="Equation.DSMT4">
                  <p:embed/>
                </p:oleObj>
              </mc:Choice>
              <mc:Fallback>
                <p:oleObj name="Equation" r:id="rId3" imgW="3047760" imgH="4698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688" y="1981200"/>
                        <a:ext cx="3048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Solving Factored Equations (cont.)</a:t>
            </a:r>
          </a:p>
        </p:txBody>
      </p:sp>
      <p:sp>
        <p:nvSpPr>
          <p:cNvPr id="3" name="Content Placeholder 2"/>
          <p:cNvSpPr>
            <a:spLocks noGrp="1"/>
          </p:cNvSpPr>
          <p:nvPr>
            <p:ph idx="1"/>
          </p:nvPr>
        </p:nvSpPr>
        <p:spPr>
          <a:xfrm>
            <a:off x="457200" y="3505200"/>
            <a:ext cx="8229600" cy="1902059"/>
          </a:xfrm>
        </p:spPr>
        <p:txBody>
          <a:bodyPr>
            <a:spAutoFit/>
          </a:bodyPr>
          <a:lstStyle/>
          <a:p>
            <a:pPr marL="0" indent="0">
              <a:buNone/>
            </a:pPr>
            <a:r>
              <a:rPr lang="en-US" dirty="0"/>
              <a:t>The solutions can be </a:t>
            </a:r>
            <a:r>
              <a:rPr lang="en-US" b="1" dirty="0"/>
              <a:t>checked</a:t>
            </a:r>
            <a:r>
              <a:rPr lang="en-US" dirty="0"/>
              <a:t> by substituting them, one at a time, for </a:t>
            </a:r>
            <a:r>
              <a:rPr lang="en-US" i="1" dirty="0"/>
              <a:t>x</a:t>
            </a:r>
            <a:r>
              <a:rPr lang="en-US" dirty="0"/>
              <a:t> in the equation. That is, there will be two “checks.”</a:t>
            </a:r>
          </a:p>
          <a:p>
            <a:pPr marL="0" indent="0">
              <a:buNone/>
            </a:pPr>
            <a:r>
              <a:rPr lang="en-US" dirty="0"/>
              <a:t>Substituting </a:t>
            </a:r>
            <a:r>
              <a:rPr lang="en-US" i="1" dirty="0"/>
              <a:t>x </a:t>
            </a:r>
            <a:r>
              <a:rPr lang="en-US" dirty="0"/>
              <a:t>= </a:t>
            </a:r>
            <a:r>
              <a:rPr lang="en-US" dirty="0">
                <a:solidFill>
                  <a:srgbClr val="FF0000"/>
                </a:solidFill>
              </a:rPr>
              <a:t>5</a:t>
            </a:r>
            <a:r>
              <a:rPr lang="en-US" dirty="0"/>
              <a:t> gives</a:t>
            </a:r>
            <a:endParaRPr lang="en-US" b="1" dirty="0"/>
          </a:p>
        </p:txBody>
      </p:sp>
      <p:graphicFrame>
        <p:nvGraphicFramePr>
          <p:cNvPr id="29699" name="Object 3"/>
          <p:cNvGraphicFramePr>
            <a:graphicFrameLocks noChangeAspect="1"/>
          </p:cNvGraphicFramePr>
          <p:nvPr/>
        </p:nvGraphicFramePr>
        <p:xfrm>
          <a:off x="1524000" y="5410200"/>
          <a:ext cx="2044700" cy="469900"/>
        </p:xfrm>
        <a:graphic>
          <a:graphicData uri="http://schemas.openxmlformats.org/presentationml/2006/ole">
            <mc:AlternateContent xmlns:mc="http://schemas.openxmlformats.org/markup-compatibility/2006">
              <mc:Choice xmlns:v="urn:schemas-microsoft-com:vml" Requires="v">
                <p:oleObj spid="_x0000_s2081" name="Equation" r:id="rId3" imgW="2044440" imgH="469800" progId="Equation.DSMT4">
                  <p:embed/>
                </p:oleObj>
              </mc:Choice>
              <mc:Fallback>
                <p:oleObj name="Equation" r:id="rId3" imgW="2044440" imgH="46980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5410200"/>
                        <a:ext cx="2044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2743200" y="1524000"/>
          <a:ext cx="1219200" cy="292100"/>
        </p:xfrm>
        <a:graphic>
          <a:graphicData uri="http://schemas.openxmlformats.org/presentationml/2006/ole">
            <mc:AlternateContent xmlns:mc="http://schemas.openxmlformats.org/markup-compatibility/2006">
              <mc:Choice xmlns:v="urn:schemas-microsoft-com:vml" Requires="v">
                <p:oleObj spid="_x0000_s2082" name="Equation" r:id="rId5" imgW="1218960" imgH="291960" progId="Equation.DSMT4">
                  <p:embed/>
                </p:oleObj>
              </mc:Choice>
              <mc:Fallback>
                <p:oleObj name="Equation" r:id="rId5" imgW="121896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43200" y="1524000"/>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3238500" y="2057400"/>
          <a:ext cx="723900" cy="292100"/>
        </p:xfrm>
        <a:graphic>
          <a:graphicData uri="http://schemas.openxmlformats.org/presentationml/2006/ole">
            <mc:AlternateContent xmlns:mc="http://schemas.openxmlformats.org/markup-compatibility/2006">
              <mc:Choice xmlns:v="urn:schemas-microsoft-com:vml" Requires="v">
                <p:oleObj spid="_x0000_s2083" name="Equation" r:id="rId7" imgW="723600" imgH="291960" progId="Equation.DSMT4">
                  <p:embed/>
                </p:oleObj>
              </mc:Choice>
              <mc:Fallback>
                <p:oleObj name="Equation" r:id="rId7" imgW="72360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38500" y="20574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4267200" y="1549400"/>
          <a:ext cx="342900" cy="241300"/>
        </p:xfrm>
        <a:graphic>
          <a:graphicData uri="http://schemas.openxmlformats.org/presentationml/2006/ole">
            <mc:AlternateContent xmlns:mc="http://schemas.openxmlformats.org/markup-compatibility/2006">
              <mc:Choice xmlns:v="urn:schemas-microsoft-com:vml" Requires="v">
                <p:oleObj spid="_x0000_s2084" name="Equation" r:id="rId9" imgW="342720" imgH="241200" progId="Equation.DSMT4">
                  <p:embed/>
                </p:oleObj>
              </mc:Choice>
              <mc:Fallback>
                <p:oleObj name="Equation" r:id="rId9" imgW="342720" imgH="2412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267200" y="15494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4953000" y="1524000"/>
          <a:ext cx="1384300" cy="292100"/>
        </p:xfrm>
        <a:graphic>
          <a:graphicData uri="http://schemas.openxmlformats.org/presentationml/2006/ole">
            <mc:AlternateContent xmlns:mc="http://schemas.openxmlformats.org/markup-compatibility/2006">
              <mc:Choice xmlns:v="urn:schemas-microsoft-com:vml" Requires="v">
                <p:oleObj spid="_x0000_s2085" name="Equation" r:id="rId11" imgW="1384200" imgH="291960" progId="Equation.DSMT4">
                  <p:embed/>
                </p:oleObj>
              </mc:Choice>
              <mc:Fallback>
                <p:oleObj name="Equation" r:id="rId11" imgW="138420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953000" y="1524000"/>
                        <a:ext cx="1384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5448300" y="2057400"/>
          <a:ext cx="889000" cy="292100"/>
        </p:xfrm>
        <a:graphic>
          <a:graphicData uri="http://schemas.openxmlformats.org/presentationml/2006/ole">
            <mc:AlternateContent xmlns:mc="http://schemas.openxmlformats.org/markup-compatibility/2006">
              <mc:Choice xmlns:v="urn:schemas-microsoft-com:vml" Requires="v">
                <p:oleObj spid="_x0000_s2086" name="Equation" r:id="rId13" imgW="888840" imgH="291960" progId="Equation.DSMT4">
                  <p:embed/>
                </p:oleObj>
              </mc:Choice>
              <mc:Fallback>
                <p:oleObj name="Equation" r:id="rId13" imgW="88884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448300" y="2057400"/>
                        <a:ext cx="889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7" name="Object 9"/>
          <p:cNvGraphicFramePr>
            <a:graphicFrameLocks noChangeAspect="1"/>
          </p:cNvGraphicFramePr>
          <p:nvPr/>
        </p:nvGraphicFramePr>
        <p:xfrm>
          <a:off x="5600700" y="2514600"/>
          <a:ext cx="774700" cy="838200"/>
        </p:xfrm>
        <a:graphic>
          <a:graphicData uri="http://schemas.openxmlformats.org/presentationml/2006/ole">
            <mc:AlternateContent xmlns:mc="http://schemas.openxmlformats.org/markup-compatibility/2006">
              <mc:Choice xmlns:v="urn:schemas-microsoft-com:vml" Requires="v">
                <p:oleObj spid="_x0000_s2087" name="Equation" r:id="rId15" imgW="774360" imgH="838080" progId="Equation.DSMT4">
                  <p:embed/>
                </p:oleObj>
              </mc:Choice>
              <mc:Fallback>
                <p:oleObj name="Equation" r:id="rId15" imgW="77436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600700" y="25146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8" name="Object 10"/>
          <p:cNvGraphicFramePr>
            <a:graphicFrameLocks noChangeAspect="1"/>
          </p:cNvGraphicFramePr>
          <p:nvPr/>
        </p:nvGraphicFramePr>
        <p:xfrm>
          <a:off x="3657600" y="5410200"/>
          <a:ext cx="2438400" cy="469900"/>
        </p:xfrm>
        <a:graphic>
          <a:graphicData uri="http://schemas.openxmlformats.org/presentationml/2006/ole">
            <mc:AlternateContent xmlns:mc="http://schemas.openxmlformats.org/markup-compatibility/2006">
              <mc:Choice xmlns:v="urn:schemas-microsoft-com:vml" Requires="v">
                <p:oleObj spid="_x0000_s2088" name="Equation" r:id="rId17" imgW="2438280" imgH="469800" progId="Equation.DSMT4">
                  <p:embed/>
                </p:oleObj>
              </mc:Choice>
              <mc:Fallback>
                <p:oleObj name="Equation" r:id="rId17" imgW="2438280" imgH="46980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657600" y="5410200"/>
                        <a:ext cx="2438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9" name="Object 11"/>
          <p:cNvGraphicFramePr>
            <a:graphicFrameLocks noChangeAspect="1"/>
          </p:cNvGraphicFramePr>
          <p:nvPr/>
        </p:nvGraphicFramePr>
        <p:xfrm>
          <a:off x="6172200" y="5410200"/>
          <a:ext cx="1168400" cy="469900"/>
        </p:xfrm>
        <a:graphic>
          <a:graphicData uri="http://schemas.openxmlformats.org/presentationml/2006/ole">
            <mc:AlternateContent xmlns:mc="http://schemas.openxmlformats.org/markup-compatibility/2006">
              <mc:Choice xmlns:v="urn:schemas-microsoft-com:vml" Requires="v">
                <p:oleObj spid="_x0000_s2089" name="Equation" r:id="rId19" imgW="1168200" imgH="469800" progId="Equation.DSMT4">
                  <p:embed/>
                </p:oleObj>
              </mc:Choice>
              <mc:Fallback>
                <p:oleObj name="Equation" r:id="rId19" imgW="1168200" imgH="46980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172200" y="5410200"/>
                        <a:ext cx="1168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0" name="Object 12"/>
          <p:cNvGraphicFramePr>
            <a:graphicFrameLocks noChangeAspect="1"/>
          </p:cNvGraphicFramePr>
          <p:nvPr/>
        </p:nvGraphicFramePr>
        <p:xfrm>
          <a:off x="7391400" y="5486400"/>
          <a:ext cx="558800" cy="292100"/>
        </p:xfrm>
        <a:graphic>
          <a:graphicData uri="http://schemas.openxmlformats.org/presentationml/2006/ole">
            <mc:AlternateContent xmlns:mc="http://schemas.openxmlformats.org/markup-compatibility/2006">
              <mc:Choice xmlns:v="urn:schemas-microsoft-com:vml" Requires="v">
                <p:oleObj spid="_x0000_s2090" name="Equation" r:id="rId21" imgW="558720" imgH="291960" progId="Equation.DSMT4">
                  <p:embed/>
                </p:oleObj>
              </mc:Choice>
              <mc:Fallback>
                <p:oleObj name="Equation" r:id="rId21" imgW="558720" imgH="29196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7391400" y="54864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969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5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5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Solving Factored Equations (cont.)</a:t>
            </a:r>
          </a:p>
        </p:txBody>
      </p:sp>
      <p:sp>
        <p:nvSpPr>
          <p:cNvPr id="3" name="Content Placeholder 2"/>
          <p:cNvSpPr>
            <a:spLocks noGrp="1"/>
          </p:cNvSpPr>
          <p:nvPr>
            <p:ph idx="1"/>
          </p:nvPr>
        </p:nvSpPr>
        <p:spPr/>
        <p:txBody>
          <a:bodyPr>
            <a:spAutoFit/>
          </a:bodyPr>
          <a:lstStyle/>
          <a:p>
            <a:pPr>
              <a:buNone/>
            </a:pPr>
            <a:r>
              <a:rPr lang="en-US" dirty="0"/>
              <a:t>Substituting              gives</a:t>
            </a:r>
          </a:p>
        </p:txBody>
      </p:sp>
      <p:graphicFrame>
        <p:nvGraphicFramePr>
          <p:cNvPr id="30722" name="Object 2"/>
          <p:cNvGraphicFramePr>
            <a:graphicFrameLocks noChangeAspect="1"/>
          </p:cNvGraphicFramePr>
          <p:nvPr/>
        </p:nvGraphicFramePr>
        <p:xfrm>
          <a:off x="2438400" y="1143000"/>
          <a:ext cx="774700" cy="838200"/>
        </p:xfrm>
        <a:graphic>
          <a:graphicData uri="http://schemas.openxmlformats.org/presentationml/2006/ole">
            <mc:AlternateContent xmlns:mc="http://schemas.openxmlformats.org/markup-compatibility/2006">
              <mc:Choice xmlns:v="urn:schemas-microsoft-com:vml" Requires="v">
                <p:oleObj spid="_x0000_s3092" name="Equation" r:id="rId3" imgW="774360" imgH="838080" progId="Equation.DSMT4">
                  <p:embed/>
                </p:oleObj>
              </mc:Choice>
              <mc:Fallback>
                <p:oleObj name="Equation" r:id="rId3" imgW="774360" imgH="8380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11430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23" name="Object 3"/>
          <p:cNvGraphicFramePr>
            <a:graphicFrameLocks noChangeAspect="1"/>
          </p:cNvGraphicFramePr>
          <p:nvPr/>
        </p:nvGraphicFramePr>
        <p:xfrm>
          <a:off x="609600" y="2438400"/>
          <a:ext cx="2044700" cy="469900"/>
        </p:xfrm>
        <a:graphic>
          <a:graphicData uri="http://schemas.openxmlformats.org/presentationml/2006/ole">
            <mc:AlternateContent xmlns:mc="http://schemas.openxmlformats.org/markup-compatibility/2006">
              <mc:Choice xmlns:v="urn:schemas-microsoft-com:vml" Requires="v">
                <p:oleObj spid="_x0000_s3093" name="Equation" r:id="rId5" imgW="2044440" imgH="469800" progId="Equation.DSMT4">
                  <p:embed/>
                </p:oleObj>
              </mc:Choice>
              <mc:Fallback>
                <p:oleObj name="Equation" r:id="rId5" imgW="2044440" imgH="46980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2438400"/>
                        <a:ext cx="2044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24" name="Object 4"/>
          <p:cNvGraphicFramePr>
            <a:graphicFrameLocks noChangeAspect="1"/>
          </p:cNvGraphicFramePr>
          <p:nvPr/>
        </p:nvGraphicFramePr>
        <p:xfrm>
          <a:off x="547688" y="3619500"/>
          <a:ext cx="8229600" cy="2044700"/>
        </p:xfrm>
        <a:graphic>
          <a:graphicData uri="http://schemas.openxmlformats.org/presentationml/2006/ole">
            <mc:AlternateContent xmlns:mc="http://schemas.openxmlformats.org/markup-compatibility/2006">
              <mc:Choice xmlns:v="urn:schemas-microsoft-com:vml" Requires="v">
                <p:oleObj spid="_x0000_s3094" name="Equation" r:id="rId7" imgW="8229600" imgH="2044440" progId="Equation.DSMT4">
                  <p:embed/>
                </p:oleObj>
              </mc:Choice>
              <mc:Fallback>
                <p:oleObj name="Equation" r:id="rId7" imgW="8229600" imgH="2044440" progId="Equation.DSMT4">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688" y="3619500"/>
                        <a:ext cx="8229600" cy="204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2819400" y="2235200"/>
          <a:ext cx="2794000" cy="927100"/>
        </p:xfrm>
        <a:graphic>
          <a:graphicData uri="http://schemas.openxmlformats.org/presentationml/2006/ole">
            <mc:AlternateContent xmlns:mc="http://schemas.openxmlformats.org/markup-compatibility/2006">
              <mc:Choice xmlns:v="urn:schemas-microsoft-com:vml" Requires="v">
                <p:oleObj spid="_x0000_s3095" name="Equation" r:id="rId9" imgW="2793960" imgH="927000" progId="Equation.DSMT4">
                  <p:embed/>
                </p:oleObj>
              </mc:Choice>
              <mc:Fallback>
                <p:oleObj name="Equation" r:id="rId9" imgW="2793960" imgH="92700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19400" y="2235200"/>
                        <a:ext cx="27940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5727700" y="2260600"/>
          <a:ext cx="1587500" cy="927100"/>
        </p:xfrm>
        <a:graphic>
          <a:graphicData uri="http://schemas.openxmlformats.org/presentationml/2006/ole">
            <mc:AlternateContent xmlns:mc="http://schemas.openxmlformats.org/markup-compatibility/2006">
              <mc:Choice xmlns:v="urn:schemas-microsoft-com:vml" Requires="v">
                <p:oleObj spid="_x0000_s3096" name="Equation" r:id="rId11" imgW="1587240" imgH="927000" progId="Equation.DSMT4">
                  <p:embed/>
                </p:oleObj>
              </mc:Choice>
              <mc:Fallback>
                <p:oleObj name="Equation" r:id="rId11" imgW="1587240" imgH="92700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727700" y="2260600"/>
                        <a:ext cx="15875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7391400" y="2565400"/>
          <a:ext cx="558800" cy="292100"/>
        </p:xfrm>
        <a:graphic>
          <a:graphicData uri="http://schemas.openxmlformats.org/presentationml/2006/ole">
            <mc:AlternateContent xmlns:mc="http://schemas.openxmlformats.org/markup-compatibility/2006">
              <mc:Choice xmlns:v="urn:schemas-microsoft-com:vml" Requires="v">
                <p:oleObj spid="_x0000_s3097" name="Equation" r:id="rId13" imgW="558720" imgH="291960" progId="Equation.DSMT4">
                  <p:embed/>
                </p:oleObj>
              </mc:Choice>
              <mc:Fallback>
                <p:oleObj name="Equation" r:id="rId13" imgW="558720" imgH="29196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391400" y="25654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1" name="Straight Connector 10"/>
          <p:cNvCxnSpPr/>
          <p:nvPr/>
        </p:nvCxnSpPr>
        <p:spPr>
          <a:xfrm rot="5400000">
            <a:off x="4238768" y="2611272"/>
            <a:ext cx="416256"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4601228" y="2832708"/>
            <a:ext cx="36576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7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7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7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Solving Factored Equations (cont.)</a:t>
            </a:r>
          </a:p>
        </p:txBody>
      </p:sp>
      <p:sp>
        <p:nvSpPr>
          <p:cNvPr id="3" name="Content Placeholder 2"/>
          <p:cNvSpPr>
            <a:spLocks noGrp="1"/>
          </p:cNvSpPr>
          <p:nvPr>
            <p:ph idx="1"/>
          </p:nvPr>
        </p:nvSpPr>
        <p:spPr>
          <a:xfrm>
            <a:off x="457200" y="2057285"/>
            <a:ext cx="8229600" cy="2332946"/>
          </a:xfrm>
        </p:spPr>
        <p:txBody>
          <a:bodyPr>
            <a:spAutoFit/>
          </a:bodyPr>
          <a:lstStyle/>
          <a:p>
            <a:pPr marL="0" indent="0">
              <a:buNone/>
            </a:pPr>
            <a:r>
              <a:rPr lang="en-US" b="1" dirty="0"/>
              <a:t>Solution:</a:t>
            </a:r>
          </a:p>
          <a:p>
            <a:pPr marL="0" indent="0">
              <a:buNone/>
            </a:pPr>
            <a:r>
              <a:rPr lang="en-US" dirty="0"/>
              <a:t>Again the polynomial is factored. But, in this case there are three factors and there are three solutions. Setting each factor equal to 0 and solving gives the three solutions (or roots):</a:t>
            </a:r>
          </a:p>
        </p:txBody>
      </p:sp>
      <p:graphicFrame>
        <p:nvGraphicFramePr>
          <p:cNvPr id="31746" name="Object 2"/>
          <p:cNvGraphicFramePr>
            <a:graphicFrameLocks noChangeAspect="1"/>
          </p:cNvGraphicFramePr>
          <p:nvPr/>
        </p:nvGraphicFramePr>
        <p:xfrm>
          <a:off x="530352" y="1280160"/>
          <a:ext cx="3975100" cy="469900"/>
        </p:xfrm>
        <a:graphic>
          <a:graphicData uri="http://schemas.openxmlformats.org/presentationml/2006/ole">
            <mc:AlternateContent xmlns:mc="http://schemas.openxmlformats.org/markup-compatibility/2006">
              <mc:Choice xmlns:v="urn:schemas-microsoft-com:vml" Requires="v">
                <p:oleObj spid="_x0000_s4101" name="Equation" r:id="rId3" imgW="3974760" imgH="469800" progId="Equation.DSMT4">
                  <p:embed/>
                </p:oleObj>
              </mc:Choice>
              <mc:Fallback>
                <p:oleObj name="Equation" r:id="rId3" imgW="3974760" imgH="4698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280160"/>
                        <a:ext cx="397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Solving Factored Equations (cont.)</a:t>
            </a:r>
          </a:p>
        </p:txBody>
      </p:sp>
      <p:sp>
        <p:nvSpPr>
          <p:cNvPr id="3" name="Content Placeholder 2"/>
          <p:cNvSpPr>
            <a:spLocks noGrp="1"/>
          </p:cNvSpPr>
          <p:nvPr>
            <p:ph idx="1"/>
          </p:nvPr>
        </p:nvSpPr>
        <p:spPr>
          <a:xfrm>
            <a:off x="457200" y="3429000"/>
            <a:ext cx="8229600" cy="1471172"/>
          </a:xfrm>
        </p:spPr>
        <p:txBody>
          <a:bodyPr>
            <a:spAutoFit/>
          </a:bodyPr>
          <a:lstStyle/>
          <a:p>
            <a:pPr>
              <a:buNone/>
            </a:pPr>
            <a:r>
              <a:rPr lang="en-US" dirty="0"/>
              <a:t>The three solutions are </a:t>
            </a:r>
            <a:r>
              <a:rPr lang="en-US" dirty="0">
                <a:solidFill>
                  <a:srgbClr val="FF0000"/>
                </a:solidFill>
                <a:latin typeface="Symbol" pitchFamily="18" charset="2"/>
              </a:rPr>
              <a:t>-</a:t>
            </a:r>
            <a:r>
              <a:rPr lang="en-US" dirty="0">
                <a:solidFill>
                  <a:srgbClr val="FF0000"/>
                </a:solidFill>
              </a:rPr>
              <a:t>3, 2, and </a:t>
            </a:r>
          </a:p>
          <a:p>
            <a:pPr>
              <a:lnSpc>
                <a:spcPct val="200000"/>
              </a:lnSpc>
              <a:buNone/>
            </a:pPr>
            <a:r>
              <a:rPr lang="en-US" dirty="0"/>
              <a:t>(These can be checked in the original equation.)</a:t>
            </a:r>
          </a:p>
        </p:txBody>
      </p:sp>
      <p:graphicFrame>
        <p:nvGraphicFramePr>
          <p:cNvPr id="32771" name="Object 3"/>
          <p:cNvGraphicFramePr>
            <a:graphicFrameLocks noChangeAspect="1"/>
          </p:cNvGraphicFramePr>
          <p:nvPr/>
        </p:nvGraphicFramePr>
        <p:xfrm>
          <a:off x="5499100" y="3276600"/>
          <a:ext cx="596900" cy="838200"/>
        </p:xfrm>
        <a:graphic>
          <a:graphicData uri="http://schemas.openxmlformats.org/presentationml/2006/ole">
            <mc:AlternateContent xmlns:mc="http://schemas.openxmlformats.org/markup-compatibility/2006">
              <mc:Choice xmlns:v="urn:schemas-microsoft-com:vml" Requires="v">
                <p:oleObj spid="_x0000_s5153" name="Equation" r:id="rId3" imgW="596880" imgH="838080" progId="Equation.DSMT4">
                  <p:embed/>
                </p:oleObj>
              </mc:Choice>
              <mc:Fallback>
                <p:oleObj name="Equation" r:id="rId3" imgW="596880" imgH="83808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99100" y="3276600"/>
                        <a:ext cx="59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1295400" y="1409700"/>
          <a:ext cx="1219200" cy="292100"/>
        </p:xfrm>
        <a:graphic>
          <a:graphicData uri="http://schemas.openxmlformats.org/presentationml/2006/ole">
            <mc:AlternateContent xmlns:mc="http://schemas.openxmlformats.org/markup-compatibility/2006">
              <mc:Choice xmlns:v="urn:schemas-microsoft-com:vml" Requires="v">
                <p:oleObj spid="_x0000_s5154" name="Equation" r:id="rId5" imgW="1218960" imgH="291960" progId="Equation.DSMT4">
                  <p:embed/>
                </p:oleObj>
              </mc:Choice>
              <mc:Fallback>
                <p:oleObj name="Equation" r:id="rId5" imgW="121896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95400" y="1409700"/>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1765300" y="1905000"/>
          <a:ext cx="927100" cy="292100"/>
        </p:xfrm>
        <a:graphic>
          <a:graphicData uri="http://schemas.openxmlformats.org/presentationml/2006/ole">
            <mc:AlternateContent xmlns:mc="http://schemas.openxmlformats.org/markup-compatibility/2006">
              <mc:Choice xmlns:v="urn:schemas-microsoft-com:vml" Requires="v">
                <p:oleObj spid="_x0000_s5155" name="Equation" r:id="rId7" imgW="927000" imgH="291960" progId="Equation.DSMT4">
                  <p:embed/>
                </p:oleObj>
              </mc:Choice>
              <mc:Fallback>
                <p:oleObj name="Equation" r:id="rId7" imgW="92700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65300" y="1905000"/>
                        <a:ext cx="927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2971800" y="1435100"/>
          <a:ext cx="342900" cy="241300"/>
        </p:xfrm>
        <a:graphic>
          <a:graphicData uri="http://schemas.openxmlformats.org/presentationml/2006/ole">
            <mc:AlternateContent xmlns:mc="http://schemas.openxmlformats.org/markup-compatibility/2006">
              <mc:Choice xmlns:v="urn:schemas-microsoft-com:vml" Requires="v">
                <p:oleObj spid="_x0000_s5156" name="Equation" r:id="rId9" imgW="342720" imgH="241200" progId="Equation.DSMT4">
                  <p:embed/>
                </p:oleObj>
              </mc:Choice>
              <mc:Fallback>
                <p:oleObj name="Equation" r:id="rId9" imgW="342720" imgH="2412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71800" y="14351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5105400" y="1435100"/>
          <a:ext cx="342900" cy="241300"/>
        </p:xfrm>
        <a:graphic>
          <a:graphicData uri="http://schemas.openxmlformats.org/presentationml/2006/ole">
            <mc:AlternateContent xmlns:mc="http://schemas.openxmlformats.org/markup-compatibility/2006">
              <mc:Choice xmlns:v="urn:schemas-microsoft-com:vml" Requires="v">
                <p:oleObj spid="_x0000_s5157" name="Equation" r:id="rId11" imgW="342720" imgH="241200" progId="Equation.DSMT4">
                  <p:embed/>
                </p:oleObj>
              </mc:Choice>
              <mc:Fallback>
                <p:oleObj name="Equation" r:id="rId11" imgW="342720" imgH="2412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105400" y="14351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3657600" y="1409700"/>
          <a:ext cx="1219200" cy="292100"/>
        </p:xfrm>
        <a:graphic>
          <a:graphicData uri="http://schemas.openxmlformats.org/presentationml/2006/ole">
            <mc:AlternateContent xmlns:mc="http://schemas.openxmlformats.org/markup-compatibility/2006">
              <mc:Choice xmlns:v="urn:schemas-microsoft-com:vml" Requires="v">
                <p:oleObj spid="_x0000_s5158" name="Equation" r:id="rId12" imgW="1218960" imgH="291960" progId="Equation.DSMT4">
                  <p:embed/>
                </p:oleObj>
              </mc:Choice>
              <mc:Fallback>
                <p:oleObj name="Equation" r:id="rId12" imgW="1218960" imgH="29196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657600" y="1409700"/>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9" name="Object 9"/>
          <p:cNvGraphicFramePr>
            <a:graphicFrameLocks noChangeAspect="1"/>
          </p:cNvGraphicFramePr>
          <p:nvPr/>
        </p:nvGraphicFramePr>
        <p:xfrm>
          <a:off x="4165600" y="1981200"/>
          <a:ext cx="711200" cy="279400"/>
        </p:xfrm>
        <a:graphic>
          <a:graphicData uri="http://schemas.openxmlformats.org/presentationml/2006/ole">
            <mc:AlternateContent xmlns:mc="http://schemas.openxmlformats.org/markup-compatibility/2006">
              <mc:Choice xmlns:v="urn:schemas-microsoft-com:vml" Requires="v">
                <p:oleObj spid="_x0000_s5159" name="Equation" r:id="rId14" imgW="711000" imgH="279360" progId="Equation.DSMT4">
                  <p:embed/>
                </p:oleObj>
              </mc:Choice>
              <mc:Fallback>
                <p:oleObj name="Equation" r:id="rId14" imgW="711000" imgH="27936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165600" y="1981200"/>
                        <a:ext cx="711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0" name="Object 10"/>
          <p:cNvGraphicFramePr>
            <a:graphicFrameLocks noChangeAspect="1"/>
          </p:cNvGraphicFramePr>
          <p:nvPr/>
        </p:nvGraphicFramePr>
        <p:xfrm>
          <a:off x="5842000" y="1409700"/>
          <a:ext cx="1384300" cy="292100"/>
        </p:xfrm>
        <a:graphic>
          <a:graphicData uri="http://schemas.openxmlformats.org/presentationml/2006/ole">
            <mc:AlternateContent xmlns:mc="http://schemas.openxmlformats.org/markup-compatibility/2006">
              <mc:Choice xmlns:v="urn:schemas-microsoft-com:vml" Requires="v">
                <p:oleObj spid="_x0000_s5160" name="Equation" r:id="rId16" imgW="1384200" imgH="291960" progId="Equation.DSMT4">
                  <p:embed/>
                </p:oleObj>
              </mc:Choice>
              <mc:Fallback>
                <p:oleObj name="Equation" r:id="rId16" imgW="1384200" imgH="291960"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842000" y="1409700"/>
                        <a:ext cx="1384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1" name="Object 11"/>
          <p:cNvGraphicFramePr>
            <a:graphicFrameLocks noChangeAspect="1"/>
          </p:cNvGraphicFramePr>
          <p:nvPr/>
        </p:nvGraphicFramePr>
        <p:xfrm>
          <a:off x="6324600" y="1981200"/>
          <a:ext cx="1092200" cy="292100"/>
        </p:xfrm>
        <a:graphic>
          <a:graphicData uri="http://schemas.openxmlformats.org/presentationml/2006/ole">
            <mc:AlternateContent xmlns:mc="http://schemas.openxmlformats.org/markup-compatibility/2006">
              <mc:Choice xmlns:v="urn:schemas-microsoft-com:vml" Requires="v">
                <p:oleObj spid="_x0000_s5161" name="Equation" r:id="rId18" imgW="1091880" imgH="291960" progId="Equation.DSMT4">
                  <p:embed/>
                </p:oleObj>
              </mc:Choice>
              <mc:Fallback>
                <p:oleObj name="Equation" r:id="rId18" imgW="1091880" imgH="291960" progId="Equation.DSMT4">
                  <p:embed/>
                  <p:pic>
                    <p:nvPicPr>
                      <p:cNvPr id="0" name="Picture 1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324600" y="1981200"/>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2" name="Object 12"/>
          <p:cNvGraphicFramePr>
            <a:graphicFrameLocks noChangeAspect="1"/>
          </p:cNvGraphicFramePr>
          <p:nvPr/>
        </p:nvGraphicFramePr>
        <p:xfrm>
          <a:off x="6489700" y="2438400"/>
          <a:ext cx="1028700" cy="838200"/>
        </p:xfrm>
        <a:graphic>
          <a:graphicData uri="http://schemas.openxmlformats.org/presentationml/2006/ole">
            <mc:AlternateContent xmlns:mc="http://schemas.openxmlformats.org/markup-compatibility/2006">
              <mc:Choice xmlns:v="urn:schemas-microsoft-com:vml" Requires="v">
                <p:oleObj spid="_x0000_s5162" name="Equation" r:id="rId20" imgW="1028520" imgH="838080" progId="Equation.DSMT4">
                  <p:embed/>
                </p:oleObj>
              </mc:Choice>
              <mc:Fallback>
                <p:oleObj name="Equation" r:id="rId20" imgW="1028520" imgH="838080" progId="Equation.DSMT4">
                  <p:embed/>
                  <p:pic>
                    <p:nvPicPr>
                      <p:cNvPr id="0" name="Picture 1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489700" y="2438400"/>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3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277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TotalTime>
  <Words>1269</Words>
  <Application>Microsoft Office PowerPoint</Application>
  <PresentationFormat>On-screen Show (4:3)</PresentationFormat>
  <Paragraphs>141</Paragraphs>
  <Slides>38</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38</vt:i4>
      </vt:variant>
    </vt:vector>
  </HeadingPairs>
  <TitlesOfParts>
    <vt:vector size="44" baseType="lpstr">
      <vt:lpstr>Calibri</vt:lpstr>
      <vt:lpstr>Symbol</vt:lpstr>
      <vt:lpstr>Courier New</vt:lpstr>
      <vt:lpstr>Arial</vt:lpstr>
      <vt:lpstr>Office Theme</vt:lpstr>
      <vt:lpstr>Equation</vt:lpstr>
      <vt:lpstr>Section 4.8</vt:lpstr>
      <vt:lpstr>Objectives</vt:lpstr>
      <vt:lpstr>Solving Equations by Factoring</vt:lpstr>
      <vt:lpstr>Solving Equations by Factoring</vt:lpstr>
      <vt:lpstr>Example 1: Solving Factored Equations</vt:lpstr>
      <vt:lpstr>Example 1: Solving Factored Equations (cont.)</vt:lpstr>
      <vt:lpstr>Example 1: Solving Factored Equations (cont.)</vt:lpstr>
      <vt:lpstr>Example 1: Solving Factored Equations (cont.)</vt:lpstr>
      <vt:lpstr>Example 1: Solving Factored Equations (cont.)</vt:lpstr>
      <vt:lpstr>Example 2: Solving Equations By Factoring</vt:lpstr>
      <vt:lpstr>Example 2: Solving Equations By Factoring (cont.)</vt:lpstr>
      <vt:lpstr>Example 2: Solving Equations By Factoring (cont.)</vt:lpstr>
      <vt:lpstr>Example 2: Solving Equations By Factoring (cont.)</vt:lpstr>
      <vt:lpstr>Example 2: Solving Equations By Factoring (cont.)</vt:lpstr>
      <vt:lpstr>Example 2: Solving Equations By Factoring (cont.)</vt:lpstr>
      <vt:lpstr>Example 2: Solving Equations By Factoring (cont.)</vt:lpstr>
      <vt:lpstr>Solving Equations by Factoring</vt:lpstr>
      <vt:lpstr>Solving Equations by Factoring</vt:lpstr>
      <vt:lpstr>Solving Equations by Factoring</vt:lpstr>
      <vt:lpstr>Finding an Equation Given the Roots </vt:lpstr>
      <vt:lpstr>Finding an Equation Given the Roots </vt:lpstr>
      <vt:lpstr>Example 3: Using the Factor Theorem to Find Equations with Given Roots</vt:lpstr>
      <vt:lpstr>Example 3: Using the Factor Theorem to Find Equations with Given Roots (cont.)</vt:lpstr>
      <vt:lpstr>Consecutive Integers</vt:lpstr>
      <vt:lpstr>Consecutive Integers</vt:lpstr>
      <vt:lpstr>Consecutive Integers</vt:lpstr>
      <vt:lpstr>Example 4: Consecutive Integers</vt:lpstr>
      <vt:lpstr>Example 4: Consecutive Integers (cont.)</vt:lpstr>
      <vt:lpstr>Example 4: Consecutive Integers (cont.)</vt:lpstr>
      <vt:lpstr>Example 4: Consecutive Integers (cont.)</vt:lpstr>
      <vt:lpstr>Example 4: Consecutive Integers (cont.)</vt:lpstr>
      <vt:lpstr>Example 4: Consecutive Integers (cont.)</vt:lpstr>
      <vt:lpstr>The Pythagorean Theorem</vt:lpstr>
      <vt:lpstr>Example 5: The Pythagorean Theorem</vt:lpstr>
      <vt:lpstr>Example 5: The Pythagorean Theorem (cont.)</vt:lpstr>
      <vt:lpstr>Example 5: The Pythagorean Theorem (cont.)</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Intermediate Algebra</dc:title>
  <dc:creator>Hawkes Learning Systems</dc:creator>
  <cp:lastModifiedBy>Nakita Jean-Charles</cp:lastModifiedBy>
  <cp:revision>43</cp:revision>
  <dcterms:created xsi:type="dcterms:W3CDTF">2013-04-26T14:43:13Z</dcterms:created>
  <dcterms:modified xsi:type="dcterms:W3CDTF">2016-10-11T15:05:02Z</dcterms:modified>
</cp:coreProperties>
</file>