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0"/>
  </p:notesMasterIdLst>
  <p:handoutMasterIdLst>
    <p:handoutMasterId r:id="rId41"/>
  </p:handout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Lst>
  <p:sldSz cx="9144000" cy="6858000" type="screen4x3"/>
  <p:notesSz cx="6858000" cy="9144000"/>
  <p:embeddedFontLst>
    <p:embeddedFont>
      <p:font typeface="Calibri" panose="020F0502020204030204" pitchFamily="34" charset="0"/>
      <p:regular r:id="rId42"/>
      <p:bold r:id="rId43"/>
      <p:italic r:id="rId44"/>
      <p:boldItalic r:id="rId4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D7D9F"/>
    <a:srgbClr val="000000"/>
    <a:srgbClr val="008080"/>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19" autoAdjust="0"/>
    <p:restoredTop sz="94631" autoAdjust="0"/>
  </p:normalViewPr>
  <p:slideViewPr>
    <p:cSldViewPr>
      <p:cViewPr varScale="1">
        <p:scale>
          <a:sx n="73" d="100"/>
          <a:sy n="73" d="100"/>
        </p:scale>
        <p:origin x="522" y="78"/>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56" d="100"/>
          <a:sy n="56" d="100"/>
        </p:scale>
        <p:origin x="-177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1.fntdata"/><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2.fntdata"/><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38.wmf"/><Relationship Id="rId7" Type="http://schemas.openxmlformats.org/officeDocument/2006/relationships/image" Target="../media/image42.wmf"/><Relationship Id="rId2" Type="http://schemas.openxmlformats.org/officeDocument/2006/relationships/image" Target="../media/image37.wmf"/><Relationship Id="rId1" Type="http://schemas.openxmlformats.org/officeDocument/2006/relationships/image" Target="../media/image36.wmf"/><Relationship Id="rId6" Type="http://schemas.openxmlformats.org/officeDocument/2006/relationships/image" Target="../media/image41.wmf"/><Relationship Id="rId5" Type="http://schemas.openxmlformats.org/officeDocument/2006/relationships/image" Target="../media/image40.wmf"/><Relationship Id="rId4" Type="http://schemas.openxmlformats.org/officeDocument/2006/relationships/image" Target="../media/image39.wmf"/></Relationships>
</file>

<file path=ppt/drawings/_rels/vmlDrawing14.vml.rels><?xml version="1.0" encoding="UTF-8" standalone="yes"?>
<Relationships xmlns="http://schemas.openxmlformats.org/package/2006/relationships"><Relationship Id="rId8" Type="http://schemas.openxmlformats.org/officeDocument/2006/relationships/image" Target="../media/image50.wmf"/><Relationship Id="rId13" Type="http://schemas.openxmlformats.org/officeDocument/2006/relationships/image" Target="../media/image55.wmf"/><Relationship Id="rId3" Type="http://schemas.openxmlformats.org/officeDocument/2006/relationships/image" Target="../media/image45.wmf"/><Relationship Id="rId7" Type="http://schemas.openxmlformats.org/officeDocument/2006/relationships/image" Target="../media/image49.wmf"/><Relationship Id="rId12" Type="http://schemas.openxmlformats.org/officeDocument/2006/relationships/image" Target="../media/image54.wmf"/><Relationship Id="rId2" Type="http://schemas.openxmlformats.org/officeDocument/2006/relationships/image" Target="../media/image44.wmf"/><Relationship Id="rId1" Type="http://schemas.openxmlformats.org/officeDocument/2006/relationships/image" Target="../media/image43.wmf"/><Relationship Id="rId6" Type="http://schemas.openxmlformats.org/officeDocument/2006/relationships/image" Target="../media/image48.wmf"/><Relationship Id="rId11" Type="http://schemas.openxmlformats.org/officeDocument/2006/relationships/image" Target="../media/image53.wmf"/><Relationship Id="rId5" Type="http://schemas.openxmlformats.org/officeDocument/2006/relationships/image" Target="../media/image47.wmf"/><Relationship Id="rId10" Type="http://schemas.openxmlformats.org/officeDocument/2006/relationships/image" Target="../media/image52.wmf"/><Relationship Id="rId4" Type="http://schemas.openxmlformats.org/officeDocument/2006/relationships/image" Target="../media/image46.wmf"/><Relationship Id="rId9" Type="http://schemas.openxmlformats.org/officeDocument/2006/relationships/image" Target="../media/image51.wmf"/><Relationship Id="rId14" Type="http://schemas.openxmlformats.org/officeDocument/2006/relationships/image" Target="../media/image56.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image" Target="../media/image58.wmf"/><Relationship Id="rId1" Type="http://schemas.openxmlformats.org/officeDocument/2006/relationships/image" Target="../media/image57.wmf"/><Relationship Id="rId6" Type="http://schemas.openxmlformats.org/officeDocument/2006/relationships/image" Target="../media/image62.wmf"/><Relationship Id="rId5" Type="http://schemas.openxmlformats.org/officeDocument/2006/relationships/image" Target="../media/image61.wmf"/><Relationship Id="rId4" Type="http://schemas.openxmlformats.org/officeDocument/2006/relationships/image" Target="../media/image60.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65.wmf"/><Relationship Id="rId2" Type="http://schemas.openxmlformats.org/officeDocument/2006/relationships/image" Target="../media/image64.wmf"/><Relationship Id="rId1" Type="http://schemas.openxmlformats.org/officeDocument/2006/relationships/image" Target="../media/image63.wmf"/><Relationship Id="rId5" Type="http://schemas.openxmlformats.org/officeDocument/2006/relationships/image" Target="../media/image67.wmf"/><Relationship Id="rId4" Type="http://schemas.openxmlformats.org/officeDocument/2006/relationships/image" Target="../media/image66.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70.wmf"/><Relationship Id="rId2" Type="http://schemas.openxmlformats.org/officeDocument/2006/relationships/image" Target="../media/image69.wmf"/><Relationship Id="rId1" Type="http://schemas.openxmlformats.org/officeDocument/2006/relationships/image" Target="../media/image68.wmf"/><Relationship Id="rId6" Type="http://schemas.openxmlformats.org/officeDocument/2006/relationships/image" Target="../media/image73.wmf"/><Relationship Id="rId5" Type="http://schemas.openxmlformats.org/officeDocument/2006/relationships/image" Target="../media/image72.wmf"/><Relationship Id="rId4" Type="http://schemas.openxmlformats.org/officeDocument/2006/relationships/image" Target="../media/image71.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71.wmf"/><Relationship Id="rId2" Type="http://schemas.openxmlformats.org/officeDocument/2006/relationships/image" Target="../media/image70.wmf"/><Relationship Id="rId1" Type="http://schemas.openxmlformats.org/officeDocument/2006/relationships/image" Target="../media/image69.wmf"/><Relationship Id="rId5" Type="http://schemas.openxmlformats.org/officeDocument/2006/relationships/image" Target="../media/image73.wmf"/><Relationship Id="rId4" Type="http://schemas.openxmlformats.org/officeDocument/2006/relationships/image" Target="../media/image74.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7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0.vml.rels><?xml version="1.0" encoding="UTF-8" standalone="yes"?>
<Relationships xmlns="http://schemas.openxmlformats.org/package/2006/relationships"><Relationship Id="rId8" Type="http://schemas.openxmlformats.org/officeDocument/2006/relationships/image" Target="../media/image83.wmf"/><Relationship Id="rId3" Type="http://schemas.openxmlformats.org/officeDocument/2006/relationships/image" Target="../media/image78.wmf"/><Relationship Id="rId7" Type="http://schemas.openxmlformats.org/officeDocument/2006/relationships/image" Target="../media/image82.wmf"/><Relationship Id="rId2" Type="http://schemas.openxmlformats.org/officeDocument/2006/relationships/image" Target="../media/image77.wmf"/><Relationship Id="rId1" Type="http://schemas.openxmlformats.org/officeDocument/2006/relationships/image" Target="../media/image76.wmf"/><Relationship Id="rId6" Type="http://schemas.openxmlformats.org/officeDocument/2006/relationships/image" Target="../media/image81.wmf"/><Relationship Id="rId5" Type="http://schemas.openxmlformats.org/officeDocument/2006/relationships/image" Target="../media/image80.wmf"/><Relationship Id="rId4" Type="http://schemas.openxmlformats.org/officeDocument/2006/relationships/image" Target="../media/image79.wmf"/><Relationship Id="rId9" Type="http://schemas.openxmlformats.org/officeDocument/2006/relationships/image" Target="../media/image84.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87.wmf"/><Relationship Id="rId2" Type="http://schemas.openxmlformats.org/officeDocument/2006/relationships/image" Target="../media/image86.wmf"/><Relationship Id="rId1" Type="http://schemas.openxmlformats.org/officeDocument/2006/relationships/image" Target="../media/image85.wmf"/><Relationship Id="rId5" Type="http://schemas.openxmlformats.org/officeDocument/2006/relationships/image" Target="../media/image89.wmf"/><Relationship Id="rId4" Type="http://schemas.openxmlformats.org/officeDocument/2006/relationships/image" Target="../media/image88.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90.wmf"/></Relationships>
</file>

<file path=ppt/drawings/_rels/vmlDrawing23.vml.rels><?xml version="1.0" encoding="UTF-8" standalone="yes"?>
<Relationships xmlns="http://schemas.openxmlformats.org/package/2006/relationships"><Relationship Id="rId8" Type="http://schemas.openxmlformats.org/officeDocument/2006/relationships/image" Target="../media/image98.wmf"/><Relationship Id="rId3" Type="http://schemas.openxmlformats.org/officeDocument/2006/relationships/image" Target="../media/image93.wmf"/><Relationship Id="rId7" Type="http://schemas.openxmlformats.org/officeDocument/2006/relationships/image" Target="../media/image97.wmf"/><Relationship Id="rId2" Type="http://schemas.openxmlformats.org/officeDocument/2006/relationships/image" Target="../media/image92.wmf"/><Relationship Id="rId1" Type="http://schemas.openxmlformats.org/officeDocument/2006/relationships/image" Target="../media/image91.wmf"/><Relationship Id="rId6" Type="http://schemas.openxmlformats.org/officeDocument/2006/relationships/image" Target="../media/image96.wmf"/><Relationship Id="rId5" Type="http://schemas.openxmlformats.org/officeDocument/2006/relationships/image" Target="../media/image95.wmf"/><Relationship Id="rId10" Type="http://schemas.openxmlformats.org/officeDocument/2006/relationships/image" Target="../media/image100.wmf"/><Relationship Id="rId4" Type="http://schemas.openxmlformats.org/officeDocument/2006/relationships/image" Target="../media/image94.wmf"/><Relationship Id="rId9" Type="http://schemas.openxmlformats.org/officeDocument/2006/relationships/image" Target="../media/image99.wmf"/></Relationships>
</file>

<file path=ppt/drawings/_rels/vmlDrawing24.vml.rels><?xml version="1.0" encoding="UTF-8" standalone="yes"?>
<Relationships xmlns="http://schemas.openxmlformats.org/package/2006/relationships"><Relationship Id="rId8" Type="http://schemas.openxmlformats.org/officeDocument/2006/relationships/image" Target="../media/image108.wmf"/><Relationship Id="rId13" Type="http://schemas.openxmlformats.org/officeDocument/2006/relationships/image" Target="../media/image113.wmf"/><Relationship Id="rId3" Type="http://schemas.openxmlformats.org/officeDocument/2006/relationships/image" Target="../media/image103.wmf"/><Relationship Id="rId7" Type="http://schemas.openxmlformats.org/officeDocument/2006/relationships/image" Target="../media/image107.wmf"/><Relationship Id="rId12" Type="http://schemas.openxmlformats.org/officeDocument/2006/relationships/image" Target="../media/image112.wmf"/><Relationship Id="rId2" Type="http://schemas.openxmlformats.org/officeDocument/2006/relationships/image" Target="../media/image102.wmf"/><Relationship Id="rId1" Type="http://schemas.openxmlformats.org/officeDocument/2006/relationships/image" Target="../media/image101.wmf"/><Relationship Id="rId6" Type="http://schemas.openxmlformats.org/officeDocument/2006/relationships/image" Target="../media/image106.wmf"/><Relationship Id="rId11" Type="http://schemas.openxmlformats.org/officeDocument/2006/relationships/image" Target="../media/image111.wmf"/><Relationship Id="rId5" Type="http://schemas.openxmlformats.org/officeDocument/2006/relationships/image" Target="../media/image105.wmf"/><Relationship Id="rId10" Type="http://schemas.openxmlformats.org/officeDocument/2006/relationships/image" Target="../media/image110.wmf"/><Relationship Id="rId4" Type="http://schemas.openxmlformats.org/officeDocument/2006/relationships/image" Target="../media/image104.wmf"/><Relationship Id="rId9" Type="http://schemas.openxmlformats.org/officeDocument/2006/relationships/image" Target="../media/image109.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14.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15.wmf"/></Relationships>
</file>

<file path=ppt/drawings/_rels/vmlDrawing27.vml.rels><?xml version="1.0" encoding="UTF-8" standalone="yes"?>
<Relationships xmlns="http://schemas.openxmlformats.org/package/2006/relationships"><Relationship Id="rId8" Type="http://schemas.openxmlformats.org/officeDocument/2006/relationships/image" Target="../media/image123.wmf"/><Relationship Id="rId3" Type="http://schemas.openxmlformats.org/officeDocument/2006/relationships/image" Target="../media/image118.wmf"/><Relationship Id="rId7" Type="http://schemas.openxmlformats.org/officeDocument/2006/relationships/image" Target="../media/image122.wmf"/><Relationship Id="rId2" Type="http://schemas.openxmlformats.org/officeDocument/2006/relationships/image" Target="../media/image117.wmf"/><Relationship Id="rId1" Type="http://schemas.openxmlformats.org/officeDocument/2006/relationships/image" Target="../media/image116.wmf"/><Relationship Id="rId6" Type="http://schemas.openxmlformats.org/officeDocument/2006/relationships/image" Target="../media/image121.wmf"/><Relationship Id="rId11" Type="http://schemas.openxmlformats.org/officeDocument/2006/relationships/image" Target="../media/image126.wmf"/><Relationship Id="rId5" Type="http://schemas.openxmlformats.org/officeDocument/2006/relationships/image" Target="../media/image120.wmf"/><Relationship Id="rId10" Type="http://schemas.openxmlformats.org/officeDocument/2006/relationships/image" Target="../media/image125.wmf"/><Relationship Id="rId4" Type="http://schemas.openxmlformats.org/officeDocument/2006/relationships/image" Target="../media/image119.wmf"/><Relationship Id="rId9" Type="http://schemas.openxmlformats.org/officeDocument/2006/relationships/image" Target="../media/image124.wmf"/></Relationships>
</file>

<file path=ppt/drawings/_rels/vmlDrawing28.vml.rels><?xml version="1.0" encoding="UTF-8" standalone="yes"?>
<Relationships xmlns="http://schemas.openxmlformats.org/package/2006/relationships"><Relationship Id="rId3" Type="http://schemas.openxmlformats.org/officeDocument/2006/relationships/image" Target="../media/image129.wmf"/><Relationship Id="rId2" Type="http://schemas.openxmlformats.org/officeDocument/2006/relationships/image" Target="../media/image128.wmf"/><Relationship Id="rId1" Type="http://schemas.openxmlformats.org/officeDocument/2006/relationships/image" Target="../media/image127.w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32.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7.wmf"/><Relationship Id="rId7" Type="http://schemas.openxmlformats.org/officeDocument/2006/relationships/image" Target="../media/image11.wmf"/><Relationship Id="rId2" Type="http://schemas.openxmlformats.org/officeDocument/2006/relationships/image" Target="../media/image6.wmf"/><Relationship Id="rId1" Type="http://schemas.openxmlformats.org/officeDocument/2006/relationships/image" Target="../media/image5.wmf"/><Relationship Id="rId6" Type="http://schemas.openxmlformats.org/officeDocument/2006/relationships/image" Target="../media/image10.wmf"/><Relationship Id="rId5" Type="http://schemas.openxmlformats.org/officeDocument/2006/relationships/image" Target="../media/image9.wmf"/><Relationship Id="rId4" Type="http://schemas.openxmlformats.org/officeDocument/2006/relationships/image" Target="../media/image8.wmf"/></Relationships>
</file>

<file path=ppt/drawings/_rels/vmlDrawing30.vml.rels><?xml version="1.0" encoding="UTF-8" standalone="yes"?>
<Relationships xmlns="http://schemas.openxmlformats.org/package/2006/relationships"><Relationship Id="rId3" Type="http://schemas.openxmlformats.org/officeDocument/2006/relationships/image" Target="../media/image136.wmf"/><Relationship Id="rId2" Type="http://schemas.openxmlformats.org/officeDocument/2006/relationships/image" Target="../media/image135.wmf"/><Relationship Id="rId1" Type="http://schemas.openxmlformats.org/officeDocument/2006/relationships/image" Target="../media/image134.wmf"/><Relationship Id="rId6" Type="http://schemas.openxmlformats.org/officeDocument/2006/relationships/image" Target="../media/image139.wmf"/><Relationship Id="rId5" Type="http://schemas.openxmlformats.org/officeDocument/2006/relationships/image" Target="../media/image138.wmf"/><Relationship Id="rId4" Type="http://schemas.openxmlformats.org/officeDocument/2006/relationships/image" Target="../media/image137.wmf"/></Relationships>
</file>

<file path=ppt/drawings/_rels/vmlDrawing31.vml.rels><?xml version="1.0" encoding="UTF-8" standalone="yes"?>
<Relationships xmlns="http://schemas.openxmlformats.org/package/2006/relationships"><Relationship Id="rId8" Type="http://schemas.openxmlformats.org/officeDocument/2006/relationships/image" Target="../media/image147.wmf"/><Relationship Id="rId3" Type="http://schemas.openxmlformats.org/officeDocument/2006/relationships/image" Target="../media/image142.wmf"/><Relationship Id="rId7" Type="http://schemas.openxmlformats.org/officeDocument/2006/relationships/image" Target="../media/image146.wmf"/><Relationship Id="rId12" Type="http://schemas.openxmlformats.org/officeDocument/2006/relationships/image" Target="../media/image151.wmf"/><Relationship Id="rId2" Type="http://schemas.openxmlformats.org/officeDocument/2006/relationships/image" Target="../media/image141.wmf"/><Relationship Id="rId1" Type="http://schemas.openxmlformats.org/officeDocument/2006/relationships/image" Target="../media/image140.wmf"/><Relationship Id="rId6" Type="http://schemas.openxmlformats.org/officeDocument/2006/relationships/image" Target="../media/image145.wmf"/><Relationship Id="rId11" Type="http://schemas.openxmlformats.org/officeDocument/2006/relationships/image" Target="../media/image150.wmf"/><Relationship Id="rId5" Type="http://schemas.openxmlformats.org/officeDocument/2006/relationships/image" Target="../media/image144.wmf"/><Relationship Id="rId10" Type="http://schemas.openxmlformats.org/officeDocument/2006/relationships/image" Target="../media/image149.wmf"/><Relationship Id="rId4" Type="http://schemas.openxmlformats.org/officeDocument/2006/relationships/image" Target="../media/image143.wmf"/><Relationship Id="rId9" Type="http://schemas.openxmlformats.org/officeDocument/2006/relationships/image" Target="../media/image148.wmf"/></Relationships>
</file>

<file path=ppt/drawings/_rels/vmlDrawing32.vml.rels><?xml version="1.0" encoding="UTF-8" standalone="yes"?>
<Relationships xmlns="http://schemas.openxmlformats.org/package/2006/relationships"><Relationship Id="rId2" Type="http://schemas.openxmlformats.org/officeDocument/2006/relationships/image" Target="../media/image153.wmf"/><Relationship Id="rId1" Type="http://schemas.openxmlformats.org/officeDocument/2006/relationships/image" Target="../media/image152.w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54.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image" Target="../media/image14.wmf"/><Relationship Id="rId7" Type="http://schemas.openxmlformats.org/officeDocument/2006/relationships/image" Target="../media/image18.wmf"/><Relationship Id="rId2" Type="http://schemas.openxmlformats.org/officeDocument/2006/relationships/image" Target="../media/image13.wmf"/><Relationship Id="rId1" Type="http://schemas.openxmlformats.org/officeDocument/2006/relationships/image" Target="../media/image12.wmf"/><Relationship Id="rId6" Type="http://schemas.openxmlformats.org/officeDocument/2006/relationships/image" Target="../media/image17.wmf"/><Relationship Id="rId5" Type="http://schemas.openxmlformats.org/officeDocument/2006/relationships/image" Target="../media/image16.wmf"/><Relationship Id="rId4" Type="http://schemas.openxmlformats.org/officeDocument/2006/relationships/image" Target="../media/image15.wmf"/><Relationship Id="rId9" Type="http://schemas.openxmlformats.org/officeDocument/2006/relationships/image" Target="../media/image20.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9/30/2016</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dirty="0"/>
          </a:p>
        </p:txBody>
      </p:sp>
    </p:spTree>
    <p:extLst>
      <p:ext uri="{BB962C8B-B14F-4D97-AF65-F5344CB8AC3E}">
        <p14:creationId xmlns:p14="http://schemas.microsoft.com/office/powerpoint/2010/main" val="39351977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B60A84-D510-4032-89CF-D65F8A181ABE}" type="datetimeFigureOut">
              <a:rPr lang="en-US" smtClean="0"/>
              <a:pPr/>
              <a:t>9/30/2016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E36BCC-0F7F-4C45-AFF8-184EED3ECEA0}" type="slidenum">
              <a:rPr lang="en-US" smtClean="0"/>
              <a:pPr/>
              <a:t>‹#›</a:t>
            </a:fld>
            <a:endParaRPr lang="en-US" dirty="0"/>
          </a:p>
        </p:txBody>
      </p:sp>
    </p:spTree>
    <p:extLst>
      <p:ext uri="{BB962C8B-B14F-4D97-AF65-F5344CB8AC3E}">
        <p14:creationId xmlns:p14="http://schemas.microsoft.com/office/powerpoint/2010/main" val="2773958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9E36BCC-0F7F-4C45-AFF8-184EED3ECEA0}" type="slidenum">
              <a:rPr lang="en-US" smtClean="0"/>
              <a:pPr/>
              <a:t>1</a:t>
            </a:fld>
            <a:endParaRPr lang="en-US" dirty="0"/>
          </a:p>
        </p:txBody>
      </p:sp>
    </p:spTree>
    <p:extLst>
      <p:ext uri="{BB962C8B-B14F-4D97-AF65-F5344CB8AC3E}">
        <p14:creationId xmlns:p14="http://schemas.microsoft.com/office/powerpoint/2010/main" val="4375245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sp>
        <p:nvSpPr>
          <p:cNvPr id="12" name="Title 1"/>
          <p:cNvSpPr>
            <a:spLocks noGrp="1"/>
          </p:cNvSpPr>
          <p:nvPr userDrawn="1">
            <p:ph type="ctrTitle" idx="4294967295"/>
          </p:nvPr>
        </p:nvSpPr>
        <p:spPr>
          <a:xfrm>
            <a:off x="685800" y="2130552"/>
            <a:ext cx="7772400" cy="1470025"/>
          </a:xfrm>
          <a:prstGeom prst="rect">
            <a:avLst/>
          </a:prstGeom>
        </p:spPr>
        <p:txBody>
          <a:bodyPr anchor="ctr" anchorCtr="0"/>
          <a:lstStyle/>
          <a:p>
            <a:pPr eaLnBrk="1" hangingPunct="1"/>
            <a:endParaRPr lang="en-US" b="1" dirty="0">
              <a:solidFill>
                <a:srgbClr val="1F497D"/>
              </a:solidFill>
              <a:latin typeface="Arial" charset="0"/>
              <a:cs typeface="Arial" charset="0"/>
            </a:endParaRPr>
          </a:p>
        </p:txBody>
      </p:sp>
      <p:sp>
        <p:nvSpPr>
          <p:cNvPr id="13" name="Subtitle 2"/>
          <p:cNvSpPr>
            <a:spLocks noGrp="1"/>
          </p:cNvSpPr>
          <p:nvPr userDrawn="1">
            <p:ph type="subTitle" idx="4294967295"/>
          </p:nvPr>
        </p:nvSpPr>
        <p:spPr>
          <a:xfrm>
            <a:off x="1371600" y="3502152"/>
            <a:ext cx="6400800" cy="1752600"/>
          </a:xfrm>
          <a:prstGeom prst="rect">
            <a:avLst/>
          </a:prstGeom>
        </p:spPr>
        <p:txBody>
          <a:bodyPr rtlCol="0" anchor="t" anchorCtr="1">
            <a:normAutofit/>
          </a:bodyPr>
          <a:lstStyle/>
          <a:p>
            <a:pPr>
              <a:buNone/>
              <a:defRPr/>
            </a:pPr>
            <a:endParaRPr lang="en-US" b="1" i="1" dirty="0">
              <a:solidFill>
                <a:srgbClr val="1F497D"/>
              </a:solidFill>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45683"/>
            <a:ext cx="1828649" cy="457162"/>
          </a:xfrm>
          <a:prstGeom prst="rect">
            <a:avLst/>
          </a:prstGeom>
        </p:spPr>
      </p:pic>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26.wmf"/><Relationship Id="rId5" Type="http://schemas.openxmlformats.org/officeDocument/2006/relationships/oleObject" Target="../embeddings/oleObject24.bin"/><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29.wmf"/><Relationship Id="rId4" Type="http://schemas.openxmlformats.org/officeDocument/2006/relationships/oleObject" Target="../embeddings/oleObject25.bin"/></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32.png"/><Relationship Id="rId4" Type="http://schemas.openxmlformats.org/officeDocument/2006/relationships/image" Target="../media/image31.wmf"/></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33.wmf"/><Relationship Id="rId4" Type="http://schemas.openxmlformats.org/officeDocument/2006/relationships/oleObject" Target="../embeddings/oleObject27.bin"/></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35.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38.wmf"/><Relationship Id="rId13" Type="http://schemas.openxmlformats.org/officeDocument/2006/relationships/oleObject" Target="../embeddings/oleObject34.bin"/><Relationship Id="rId3" Type="http://schemas.openxmlformats.org/officeDocument/2006/relationships/oleObject" Target="../embeddings/oleObject29.bin"/><Relationship Id="rId7" Type="http://schemas.openxmlformats.org/officeDocument/2006/relationships/oleObject" Target="../embeddings/oleObject31.bin"/><Relationship Id="rId12" Type="http://schemas.openxmlformats.org/officeDocument/2006/relationships/image" Target="../media/image40.wmf"/><Relationship Id="rId2" Type="http://schemas.openxmlformats.org/officeDocument/2006/relationships/slideLayout" Target="../slideLayouts/slideLayout2.xml"/><Relationship Id="rId16" Type="http://schemas.openxmlformats.org/officeDocument/2006/relationships/image" Target="../media/image42.wmf"/><Relationship Id="rId1" Type="http://schemas.openxmlformats.org/officeDocument/2006/relationships/vmlDrawing" Target="../drawings/vmlDrawing13.vml"/><Relationship Id="rId6" Type="http://schemas.openxmlformats.org/officeDocument/2006/relationships/image" Target="../media/image37.wmf"/><Relationship Id="rId11" Type="http://schemas.openxmlformats.org/officeDocument/2006/relationships/oleObject" Target="../embeddings/oleObject33.bin"/><Relationship Id="rId5" Type="http://schemas.openxmlformats.org/officeDocument/2006/relationships/oleObject" Target="../embeddings/oleObject30.bin"/><Relationship Id="rId15" Type="http://schemas.openxmlformats.org/officeDocument/2006/relationships/oleObject" Target="../embeddings/oleObject35.bin"/><Relationship Id="rId10" Type="http://schemas.openxmlformats.org/officeDocument/2006/relationships/image" Target="../media/image39.wmf"/><Relationship Id="rId4" Type="http://schemas.openxmlformats.org/officeDocument/2006/relationships/image" Target="../media/image36.wmf"/><Relationship Id="rId9" Type="http://schemas.openxmlformats.org/officeDocument/2006/relationships/oleObject" Target="../embeddings/oleObject32.bin"/><Relationship Id="rId14" Type="http://schemas.openxmlformats.org/officeDocument/2006/relationships/image" Target="../media/image41.wmf"/></Relationships>
</file>

<file path=ppt/slides/_rels/slide18.xml.rels><?xml version="1.0" encoding="UTF-8" standalone="yes"?>
<Relationships xmlns="http://schemas.openxmlformats.org/package/2006/relationships"><Relationship Id="rId8" Type="http://schemas.openxmlformats.org/officeDocument/2006/relationships/image" Target="../media/image45.wmf"/><Relationship Id="rId13" Type="http://schemas.openxmlformats.org/officeDocument/2006/relationships/oleObject" Target="../embeddings/oleObject41.bin"/><Relationship Id="rId18" Type="http://schemas.openxmlformats.org/officeDocument/2006/relationships/image" Target="../media/image50.wmf"/><Relationship Id="rId26" Type="http://schemas.openxmlformats.org/officeDocument/2006/relationships/image" Target="../media/image54.wmf"/><Relationship Id="rId3" Type="http://schemas.openxmlformats.org/officeDocument/2006/relationships/oleObject" Target="../embeddings/oleObject36.bin"/><Relationship Id="rId21" Type="http://schemas.openxmlformats.org/officeDocument/2006/relationships/oleObject" Target="../embeddings/oleObject45.bin"/><Relationship Id="rId7" Type="http://schemas.openxmlformats.org/officeDocument/2006/relationships/oleObject" Target="../embeddings/oleObject38.bin"/><Relationship Id="rId12" Type="http://schemas.openxmlformats.org/officeDocument/2006/relationships/image" Target="../media/image47.wmf"/><Relationship Id="rId17" Type="http://schemas.openxmlformats.org/officeDocument/2006/relationships/oleObject" Target="../embeddings/oleObject43.bin"/><Relationship Id="rId25" Type="http://schemas.openxmlformats.org/officeDocument/2006/relationships/oleObject" Target="../embeddings/oleObject47.bin"/><Relationship Id="rId2" Type="http://schemas.openxmlformats.org/officeDocument/2006/relationships/slideLayout" Target="../slideLayouts/slideLayout2.xml"/><Relationship Id="rId16" Type="http://schemas.openxmlformats.org/officeDocument/2006/relationships/image" Target="../media/image49.wmf"/><Relationship Id="rId20" Type="http://schemas.openxmlformats.org/officeDocument/2006/relationships/image" Target="../media/image51.wmf"/><Relationship Id="rId29" Type="http://schemas.openxmlformats.org/officeDocument/2006/relationships/oleObject" Target="../embeddings/oleObject49.bin"/><Relationship Id="rId1" Type="http://schemas.openxmlformats.org/officeDocument/2006/relationships/vmlDrawing" Target="../drawings/vmlDrawing14.vml"/><Relationship Id="rId6" Type="http://schemas.openxmlformats.org/officeDocument/2006/relationships/image" Target="../media/image44.wmf"/><Relationship Id="rId11" Type="http://schemas.openxmlformats.org/officeDocument/2006/relationships/oleObject" Target="../embeddings/oleObject40.bin"/><Relationship Id="rId24" Type="http://schemas.openxmlformats.org/officeDocument/2006/relationships/image" Target="../media/image53.wmf"/><Relationship Id="rId5" Type="http://schemas.openxmlformats.org/officeDocument/2006/relationships/oleObject" Target="../embeddings/oleObject37.bin"/><Relationship Id="rId15" Type="http://schemas.openxmlformats.org/officeDocument/2006/relationships/oleObject" Target="../embeddings/oleObject42.bin"/><Relationship Id="rId23" Type="http://schemas.openxmlformats.org/officeDocument/2006/relationships/oleObject" Target="../embeddings/oleObject46.bin"/><Relationship Id="rId28" Type="http://schemas.openxmlformats.org/officeDocument/2006/relationships/image" Target="../media/image55.wmf"/><Relationship Id="rId10" Type="http://schemas.openxmlformats.org/officeDocument/2006/relationships/image" Target="../media/image46.wmf"/><Relationship Id="rId19" Type="http://schemas.openxmlformats.org/officeDocument/2006/relationships/oleObject" Target="../embeddings/oleObject44.bin"/><Relationship Id="rId4" Type="http://schemas.openxmlformats.org/officeDocument/2006/relationships/image" Target="../media/image43.wmf"/><Relationship Id="rId9" Type="http://schemas.openxmlformats.org/officeDocument/2006/relationships/oleObject" Target="../embeddings/oleObject39.bin"/><Relationship Id="rId14" Type="http://schemas.openxmlformats.org/officeDocument/2006/relationships/image" Target="../media/image48.wmf"/><Relationship Id="rId22" Type="http://schemas.openxmlformats.org/officeDocument/2006/relationships/image" Target="../media/image52.wmf"/><Relationship Id="rId27" Type="http://schemas.openxmlformats.org/officeDocument/2006/relationships/oleObject" Target="../embeddings/oleObject48.bin"/><Relationship Id="rId30" Type="http://schemas.openxmlformats.org/officeDocument/2006/relationships/image" Target="../media/image56.wmf"/></Relationships>
</file>

<file path=ppt/slides/_rels/slide19.xml.rels><?xml version="1.0" encoding="UTF-8" standalone="yes"?>
<Relationships xmlns="http://schemas.openxmlformats.org/package/2006/relationships"><Relationship Id="rId8" Type="http://schemas.openxmlformats.org/officeDocument/2006/relationships/image" Target="../media/image59.wmf"/><Relationship Id="rId13" Type="http://schemas.openxmlformats.org/officeDocument/2006/relationships/oleObject" Target="../embeddings/oleObject55.bin"/><Relationship Id="rId3" Type="http://schemas.openxmlformats.org/officeDocument/2006/relationships/oleObject" Target="../embeddings/oleObject50.bin"/><Relationship Id="rId7" Type="http://schemas.openxmlformats.org/officeDocument/2006/relationships/oleObject" Target="../embeddings/oleObject52.bin"/><Relationship Id="rId12" Type="http://schemas.openxmlformats.org/officeDocument/2006/relationships/image" Target="../media/image61.wmf"/><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58.wmf"/><Relationship Id="rId11" Type="http://schemas.openxmlformats.org/officeDocument/2006/relationships/oleObject" Target="../embeddings/oleObject54.bin"/><Relationship Id="rId5" Type="http://schemas.openxmlformats.org/officeDocument/2006/relationships/oleObject" Target="../embeddings/oleObject51.bin"/><Relationship Id="rId10" Type="http://schemas.openxmlformats.org/officeDocument/2006/relationships/image" Target="../media/image60.wmf"/><Relationship Id="rId4" Type="http://schemas.openxmlformats.org/officeDocument/2006/relationships/image" Target="../media/image57.wmf"/><Relationship Id="rId9" Type="http://schemas.openxmlformats.org/officeDocument/2006/relationships/oleObject" Target="../embeddings/oleObject53.bin"/><Relationship Id="rId14" Type="http://schemas.openxmlformats.org/officeDocument/2006/relationships/image" Target="../media/image62.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65.wmf"/><Relationship Id="rId3" Type="http://schemas.openxmlformats.org/officeDocument/2006/relationships/oleObject" Target="../embeddings/oleObject56.bin"/><Relationship Id="rId7" Type="http://schemas.openxmlformats.org/officeDocument/2006/relationships/oleObject" Target="../embeddings/oleObject58.bin"/><Relationship Id="rId12" Type="http://schemas.openxmlformats.org/officeDocument/2006/relationships/image" Target="../media/image67.wmf"/><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64.wmf"/><Relationship Id="rId11" Type="http://schemas.openxmlformats.org/officeDocument/2006/relationships/oleObject" Target="../embeddings/oleObject60.bin"/><Relationship Id="rId5" Type="http://schemas.openxmlformats.org/officeDocument/2006/relationships/oleObject" Target="../embeddings/oleObject57.bin"/><Relationship Id="rId10" Type="http://schemas.openxmlformats.org/officeDocument/2006/relationships/image" Target="../media/image66.wmf"/><Relationship Id="rId4" Type="http://schemas.openxmlformats.org/officeDocument/2006/relationships/image" Target="../media/image63.wmf"/><Relationship Id="rId9" Type="http://schemas.openxmlformats.org/officeDocument/2006/relationships/oleObject" Target="../embeddings/oleObject59.bin"/></Relationships>
</file>

<file path=ppt/slides/_rels/slide21.xml.rels><?xml version="1.0" encoding="UTF-8" standalone="yes"?>
<Relationships xmlns="http://schemas.openxmlformats.org/package/2006/relationships"><Relationship Id="rId8" Type="http://schemas.openxmlformats.org/officeDocument/2006/relationships/image" Target="../media/image70.wmf"/><Relationship Id="rId13" Type="http://schemas.openxmlformats.org/officeDocument/2006/relationships/oleObject" Target="../embeddings/oleObject66.bin"/><Relationship Id="rId3" Type="http://schemas.openxmlformats.org/officeDocument/2006/relationships/oleObject" Target="../embeddings/oleObject61.bin"/><Relationship Id="rId7" Type="http://schemas.openxmlformats.org/officeDocument/2006/relationships/oleObject" Target="../embeddings/oleObject63.bin"/><Relationship Id="rId12" Type="http://schemas.openxmlformats.org/officeDocument/2006/relationships/image" Target="../media/image72.wmf"/><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69.wmf"/><Relationship Id="rId11" Type="http://schemas.openxmlformats.org/officeDocument/2006/relationships/oleObject" Target="../embeddings/oleObject65.bin"/><Relationship Id="rId5" Type="http://schemas.openxmlformats.org/officeDocument/2006/relationships/oleObject" Target="../embeddings/oleObject62.bin"/><Relationship Id="rId10" Type="http://schemas.openxmlformats.org/officeDocument/2006/relationships/image" Target="../media/image71.wmf"/><Relationship Id="rId4" Type="http://schemas.openxmlformats.org/officeDocument/2006/relationships/image" Target="../media/image68.wmf"/><Relationship Id="rId9" Type="http://schemas.openxmlformats.org/officeDocument/2006/relationships/oleObject" Target="../embeddings/oleObject64.bin"/><Relationship Id="rId14" Type="http://schemas.openxmlformats.org/officeDocument/2006/relationships/image" Target="../media/image73.wmf"/></Relationships>
</file>

<file path=ppt/slides/_rels/slide22.xml.rels><?xml version="1.0" encoding="UTF-8" standalone="yes"?>
<Relationships xmlns="http://schemas.openxmlformats.org/package/2006/relationships"><Relationship Id="rId8" Type="http://schemas.openxmlformats.org/officeDocument/2006/relationships/image" Target="../media/image71.wmf"/><Relationship Id="rId3" Type="http://schemas.openxmlformats.org/officeDocument/2006/relationships/oleObject" Target="../embeddings/oleObject67.bin"/><Relationship Id="rId7" Type="http://schemas.openxmlformats.org/officeDocument/2006/relationships/oleObject" Target="../embeddings/oleObject69.bin"/><Relationship Id="rId12" Type="http://schemas.openxmlformats.org/officeDocument/2006/relationships/image" Target="../media/image73.wmf"/><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image" Target="../media/image70.wmf"/><Relationship Id="rId11" Type="http://schemas.openxmlformats.org/officeDocument/2006/relationships/oleObject" Target="../embeddings/oleObject71.bin"/><Relationship Id="rId5" Type="http://schemas.openxmlformats.org/officeDocument/2006/relationships/oleObject" Target="../embeddings/oleObject68.bin"/><Relationship Id="rId10" Type="http://schemas.openxmlformats.org/officeDocument/2006/relationships/image" Target="../media/image74.wmf"/><Relationship Id="rId4" Type="http://schemas.openxmlformats.org/officeDocument/2006/relationships/image" Target="../media/image69.wmf"/><Relationship Id="rId9" Type="http://schemas.openxmlformats.org/officeDocument/2006/relationships/oleObject" Target="../embeddings/oleObject70.bin"/></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72.bin"/><Relationship Id="rId2" Type="http://schemas.openxmlformats.org/officeDocument/2006/relationships/slideLayout" Target="../slideLayouts/slideLayout2.xml"/><Relationship Id="rId1" Type="http://schemas.openxmlformats.org/officeDocument/2006/relationships/vmlDrawing" Target="../drawings/vmlDrawing19.vml"/><Relationship Id="rId4" Type="http://schemas.openxmlformats.org/officeDocument/2006/relationships/image" Target="../media/image75.wmf"/></Relationships>
</file>

<file path=ppt/slides/_rels/slide24.xml.rels><?xml version="1.0" encoding="UTF-8" standalone="yes"?>
<Relationships xmlns="http://schemas.openxmlformats.org/package/2006/relationships"><Relationship Id="rId8" Type="http://schemas.openxmlformats.org/officeDocument/2006/relationships/image" Target="../media/image78.wmf"/><Relationship Id="rId13" Type="http://schemas.openxmlformats.org/officeDocument/2006/relationships/oleObject" Target="../embeddings/oleObject78.bin"/><Relationship Id="rId18" Type="http://schemas.openxmlformats.org/officeDocument/2006/relationships/image" Target="../media/image83.wmf"/><Relationship Id="rId3" Type="http://schemas.openxmlformats.org/officeDocument/2006/relationships/oleObject" Target="../embeddings/oleObject73.bin"/><Relationship Id="rId7" Type="http://schemas.openxmlformats.org/officeDocument/2006/relationships/oleObject" Target="../embeddings/oleObject75.bin"/><Relationship Id="rId12" Type="http://schemas.openxmlformats.org/officeDocument/2006/relationships/image" Target="../media/image80.wmf"/><Relationship Id="rId17" Type="http://schemas.openxmlformats.org/officeDocument/2006/relationships/oleObject" Target="../embeddings/oleObject80.bin"/><Relationship Id="rId2" Type="http://schemas.openxmlformats.org/officeDocument/2006/relationships/slideLayout" Target="../slideLayouts/slideLayout2.xml"/><Relationship Id="rId16" Type="http://schemas.openxmlformats.org/officeDocument/2006/relationships/image" Target="../media/image82.wmf"/><Relationship Id="rId20" Type="http://schemas.openxmlformats.org/officeDocument/2006/relationships/image" Target="../media/image84.wmf"/><Relationship Id="rId1" Type="http://schemas.openxmlformats.org/officeDocument/2006/relationships/vmlDrawing" Target="../drawings/vmlDrawing20.vml"/><Relationship Id="rId6" Type="http://schemas.openxmlformats.org/officeDocument/2006/relationships/image" Target="../media/image77.wmf"/><Relationship Id="rId11" Type="http://schemas.openxmlformats.org/officeDocument/2006/relationships/oleObject" Target="../embeddings/oleObject77.bin"/><Relationship Id="rId5" Type="http://schemas.openxmlformats.org/officeDocument/2006/relationships/oleObject" Target="../embeddings/oleObject74.bin"/><Relationship Id="rId15" Type="http://schemas.openxmlformats.org/officeDocument/2006/relationships/oleObject" Target="../embeddings/oleObject79.bin"/><Relationship Id="rId10" Type="http://schemas.openxmlformats.org/officeDocument/2006/relationships/image" Target="../media/image79.wmf"/><Relationship Id="rId19" Type="http://schemas.openxmlformats.org/officeDocument/2006/relationships/oleObject" Target="../embeddings/oleObject81.bin"/><Relationship Id="rId4" Type="http://schemas.openxmlformats.org/officeDocument/2006/relationships/image" Target="../media/image76.wmf"/><Relationship Id="rId9" Type="http://schemas.openxmlformats.org/officeDocument/2006/relationships/oleObject" Target="../embeddings/oleObject76.bin"/><Relationship Id="rId14" Type="http://schemas.openxmlformats.org/officeDocument/2006/relationships/image" Target="../media/image81.wmf"/></Relationships>
</file>

<file path=ppt/slides/_rels/slide25.xml.rels><?xml version="1.0" encoding="UTF-8" standalone="yes"?>
<Relationships xmlns="http://schemas.openxmlformats.org/package/2006/relationships"><Relationship Id="rId8" Type="http://schemas.openxmlformats.org/officeDocument/2006/relationships/image" Target="../media/image87.wmf"/><Relationship Id="rId3" Type="http://schemas.openxmlformats.org/officeDocument/2006/relationships/oleObject" Target="../embeddings/oleObject82.bin"/><Relationship Id="rId7" Type="http://schemas.openxmlformats.org/officeDocument/2006/relationships/oleObject" Target="../embeddings/oleObject84.bin"/><Relationship Id="rId12" Type="http://schemas.openxmlformats.org/officeDocument/2006/relationships/image" Target="../media/image89.wmf"/><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image" Target="../media/image86.wmf"/><Relationship Id="rId11" Type="http://schemas.openxmlformats.org/officeDocument/2006/relationships/oleObject" Target="../embeddings/oleObject86.bin"/><Relationship Id="rId5" Type="http://schemas.openxmlformats.org/officeDocument/2006/relationships/oleObject" Target="../embeddings/oleObject83.bin"/><Relationship Id="rId10" Type="http://schemas.openxmlformats.org/officeDocument/2006/relationships/image" Target="../media/image88.wmf"/><Relationship Id="rId4" Type="http://schemas.openxmlformats.org/officeDocument/2006/relationships/image" Target="../media/image85.wmf"/><Relationship Id="rId9" Type="http://schemas.openxmlformats.org/officeDocument/2006/relationships/oleObject" Target="../embeddings/oleObject85.bin"/></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87.bin"/><Relationship Id="rId2" Type="http://schemas.openxmlformats.org/officeDocument/2006/relationships/slideLayout" Target="../slideLayouts/slideLayout2.xml"/><Relationship Id="rId1" Type="http://schemas.openxmlformats.org/officeDocument/2006/relationships/vmlDrawing" Target="../drawings/vmlDrawing22.vml"/><Relationship Id="rId4" Type="http://schemas.openxmlformats.org/officeDocument/2006/relationships/image" Target="../media/image90.wmf"/></Relationships>
</file>

<file path=ppt/slides/_rels/slide27.xml.rels><?xml version="1.0" encoding="UTF-8" standalone="yes"?>
<Relationships xmlns="http://schemas.openxmlformats.org/package/2006/relationships"><Relationship Id="rId8" Type="http://schemas.openxmlformats.org/officeDocument/2006/relationships/image" Target="../media/image93.wmf"/><Relationship Id="rId13" Type="http://schemas.openxmlformats.org/officeDocument/2006/relationships/oleObject" Target="../embeddings/oleObject93.bin"/><Relationship Id="rId18" Type="http://schemas.openxmlformats.org/officeDocument/2006/relationships/image" Target="../media/image98.wmf"/><Relationship Id="rId3" Type="http://schemas.openxmlformats.org/officeDocument/2006/relationships/oleObject" Target="../embeddings/oleObject88.bin"/><Relationship Id="rId21" Type="http://schemas.openxmlformats.org/officeDocument/2006/relationships/oleObject" Target="../embeddings/oleObject97.bin"/><Relationship Id="rId7" Type="http://schemas.openxmlformats.org/officeDocument/2006/relationships/oleObject" Target="../embeddings/oleObject90.bin"/><Relationship Id="rId12" Type="http://schemas.openxmlformats.org/officeDocument/2006/relationships/image" Target="../media/image95.wmf"/><Relationship Id="rId17" Type="http://schemas.openxmlformats.org/officeDocument/2006/relationships/oleObject" Target="../embeddings/oleObject95.bin"/><Relationship Id="rId2" Type="http://schemas.openxmlformats.org/officeDocument/2006/relationships/slideLayout" Target="../slideLayouts/slideLayout2.xml"/><Relationship Id="rId16" Type="http://schemas.openxmlformats.org/officeDocument/2006/relationships/image" Target="../media/image97.wmf"/><Relationship Id="rId20" Type="http://schemas.openxmlformats.org/officeDocument/2006/relationships/image" Target="../media/image99.wmf"/><Relationship Id="rId1" Type="http://schemas.openxmlformats.org/officeDocument/2006/relationships/vmlDrawing" Target="../drawings/vmlDrawing23.vml"/><Relationship Id="rId6" Type="http://schemas.openxmlformats.org/officeDocument/2006/relationships/image" Target="../media/image92.wmf"/><Relationship Id="rId11" Type="http://schemas.openxmlformats.org/officeDocument/2006/relationships/oleObject" Target="../embeddings/oleObject92.bin"/><Relationship Id="rId5" Type="http://schemas.openxmlformats.org/officeDocument/2006/relationships/oleObject" Target="../embeddings/oleObject89.bin"/><Relationship Id="rId15" Type="http://schemas.openxmlformats.org/officeDocument/2006/relationships/oleObject" Target="../embeddings/oleObject94.bin"/><Relationship Id="rId10" Type="http://schemas.openxmlformats.org/officeDocument/2006/relationships/image" Target="../media/image94.wmf"/><Relationship Id="rId19" Type="http://schemas.openxmlformats.org/officeDocument/2006/relationships/oleObject" Target="../embeddings/oleObject96.bin"/><Relationship Id="rId4" Type="http://schemas.openxmlformats.org/officeDocument/2006/relationships/image" Target="../media/image91.wmf"/><Relationship Id="rId9" Type="http://schemas.openxmlformats.org/officeDocument/2006/relationships/oleObject" Target="../embeddings/oleObject91.bin"/><Relationship Id="rId14" Type="http://schemas.openxmlformats.org/officeDocument/2006/relationships/image" Target="../media/image96.wmf"/><Relationship Id="rId22" Type="http://schemas.openxmlformats.org/officeDocument/2006/relationships/image" Target="../media/image100.wmf"/></Relationships>
</file>

<file path=ppt/slides/_rels/slide28.xml.rels><?xml version="1.0" encoding="UTF-8" standalone="yes"?>
<Relationships xmlns="http://schemas.openxmlformats.org/package/2006/relationships"><Relationship Id="rId8" Type="http://schemas.openxmlformats.org/officeDocument/2006/relationships/image" Target="../media/image103.wmf"/><Relationship Id="rId13" Type="http://schemas.openxmlformats.org/officeDocument/2006/relationships/oleObject" Target="../embeddings/oleObject103.bin"/><Relationship Id="rId18" Type="http://schemas.openxmlformats.org/officeDocument/2006/relationships/image" Target="../media/image108.wmf"/><Relationship Id="rId26" Type="http://schemas.openxmlformats.org/officeDocument/2006/relationships/image" Target="../media/image112.wmf"/><Relationship Id="rId3" Type="http://schemas.openxmlformats.org/officeDocument/2006/relationships/oleObject" Target="../embeddings/oleObject98.bin"/><Relationship Id="rId21" Type="http://schemas.openxmlformats.org/officeDocument/2006/relationships/oleObject" Target="../embeddings/oleObject107.bin"/><Relationship Id="rId7" Type="http://schemas.openxmlformats.org/officeDocument/2006/relationships/oleObject" Target="../embeddings/oleObject100.bin"/><Relationship Id="rId12" Type="http://schemas.openxmlformats.org/officeDocument/2006/relationships/image" Target="../media/image105.wmf"/><Relationship Id="rId17" Type="http://schemas.openxmlformats.org/officeDocument/2006/relationships/oleObject" Target="../embeddings/oleObject105.bin"/><Relationship Id="rId25" Type="http://schemas.openxmlformats.org/officeDocument/2006/relationships/oleObject" Target="../embeddings/oleObject109.bin"/><Relationship Id="rId2" Type="http://schemas.openxmlformats.org/officeDocument/2006/relationships/slideLayout" Target="../slideLayouts/slideLayout2.xml"/><Relationship Id="rId16" Type="http://schemas.openxmlformats.org/officeDocument/2006/relationships/image" Target="../media/image107.wmf"/><Relationship Id="rId20" Type="http://schemas.openxmlformats.org/officeDocument/2006/relationships/image" Target="../media/image109.wmf"/><Relationship Id="rId1" Type="http://schemas.openxmlformats.org/officeDocument/2006/relationships/vmlDrawing" Target="../drawings/vmlDrawing24.vml"/><Relationship Id="rId6" Type="http://schemas.openxmlformats.org/officeDocument/2006/relationships/image" Target="../media/image102.wmf"/><Relationship Id="rId11" Type="http://schemas.openxmlformats.org/officeDocument/2006/relationships/oleObject" Target="../embeddings/oleObject102.bin"/><Relationship Id="rId24" Type="http://schemas.openxmlformats.org/officeDocument/2006/relationships/image" Target="../media/image111.wmf"/><Relationship Id="rId5" Type="http://schemas.openxmlformats.org/officeDocument/2006/relationships/oleObject" Target="../embeddings/oleObject99.bin"/><Relationship Id="rId15" Type="http://schemas.openxmlformats.org/officeDocument/2006/relationships/oleObject" Target="../embeddings/oleObject104.bin"/><Relationship Id="rId23" Type="http://schemas.openxmlformats.org/officeDocument/2006/relationships/oleObject" Target="../embeddings/oleObject108.bin"/><Relationship Id="rId28" Type="http://schemas.openxmlformats.org/officeDocument/2006/relationships/image" Target="../media/image113.wmf"/><Relationship Id="rId10" Type="http://schemas.openxmlformats.org/officeDocument/2006/relationships/image" Target="../media/image104.wmf"/><Relationship Id="rId19" Type="http://schemas.openxmlformats.org/officeDocument/2006/relationships/oleObject" Target="../embeddings/oleObject106.bin"/><Relationship Id="rId4" Type="http://schemas.openxmlformats.org/officeDocument/2006/relationships/image" Target="../media/image101.wmf"/><Relationship Id="rId9" Type="http://schemas.openxmlformats.org/officeDocument/2006/relationships/oleObject" Target="../embeddings/oleObject101.bin"/><Relationship Id="rId14" Type="http://schemas.openxmlformats.org/officeDocument/2006/relationships/image" Target="../media/image106.wmf"/><Relationship Id="rId22" Type="http://schemas.openxmlformats.org/officeDocument/2006/relationships/image" Target="../media/image110.wmf"/><Relationship Id="rId27" Type="http://schemas.openxmlformats.org/officeDocument/2006/relationships/oleObject" Target="../embeddings/oleObject110.bin"/></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11.bin"/><Relationship Id="rId2" Type="http://schemas.openxmlformats.org/officeDocument/2006/relationships/slideLayout" Target="../slideLayouts/slideLayout2.xml"/><Relationship Id="rId1" Type="http://schemas.openxmlformats.org/officeDocument/2006/relationships/vmlDrawing" Target="../drawings/vmlDrawing25.vml"/><Relationship Id="rId4" Type="http://schemas.openxmlformats.org/officeDocument/2006/relationships/image" Target="../media/image114.wmf"/></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wmf"/><Relationship Id="rId5" Type="http://schemas.openxmlformats.org/officeDocument/2006/relationships/oleObject" Target="../embeddings/oleObject2.bin"/><Relationship Id="rId4" Type="http://schemas.openxmlformats.org/officeDocument/2006/relationships/image" Target="../media/image2.wmf"/></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12.bin"/><Relationship Id="rId2" Type="http://schemas.openxmlformats.org/officeDocument/2006/relationships/slideLayout" Target="../slideLayouts/slideLayout2.xml"/><Relationship Id="rId1" Type="http://schemas.openxmlformats.org/officeDocument/2006/relationships/vmlDrawing" Target="../drawings/vmlDrawing26.vml"/><Relationship Id="rId4" Type="http://schemas.openxmlformats.org/officeDocument/2006/relationships/image" Target="../media/image115.wmf"/></Relationships>
</file>

<file path=ppt/slides/_rels/slide31.xml.rels><?xml version="1.0" encoding="UTF-8" standalone="yes"?>
<Relationships xmlns="http://schemas.openxmlformats.org/package/2006/relationships"><Relationship Id="rId8" Type="http://schemas.openxmlformats.org/officeDocument/2006/relationships/image" Target="../media/image118.wmf"/><Relationship Id="rId13" Type="http://schemas.openxmlformats.org/officeDocument/2006/relationships/oleObject" Target="../embeddings/oleObject118.bin"/><Relationship Id="rId18" Type="http://schemas.openxmlformats.org/officeDocument/2006/relationships/image" Target="../media/image123.wmf"/><Relationship Id="rId3" Type="http://schemas.openxmlformats.org/officeDocument/2006/relationships/oleObject" Target="../embeddings/oleObject113.bin"/><Relationship Id="rId21" Type="http://schemas.openxmlformats.org/officeDocument/2006/relationships/oleObject" Target="../embeddings/oleObject122.bin"/><Relationship Id="rId7" Type="http://schemas.openxmlformats.org/officeDocument/2006/relationships/oleObject" Target="../embeddings/oleObject115.bin"/><Relationship Id="rId12" Type="http://schemas.openxmlformats.org/officeDocument/2006/relationships/image" Target="../media/image120.wmf"/><Relationship Id="rId17" Type="http://schemas.openxmlformats.org/officeDocument/2006/relationships/oleObject" Target="../embeddings/oleObject120.bin"/><Relationship Id="rId2" Type="http://schemas.openxmlformats.org/officeDocument/2006/relationships/slideLayout" Target="../slideLayouts/slideLayout2.xml"/><Relationship Id="rId16" Type="http://schemas.openxmlformats.org/officeDocument/2006/relationships/image" Target="../media/image122.wmf"/><Relationship Id="rId20" Type="http://schemas.openxmlformats.org/officeDocument/2006/relationships/image" Target="../media/image124.wmf"/><Relationship Id="rId1" Type="http://schemas.openxmlformats.org/officeDocument/2006/relationships/vmlDrawing" Target="../drawings/vmlDrawing27.vml"/><Relationship Id="rId6" Type="http://schemas.openxmlformats.org/officeDocument/2006/relationships/image" Target="../media/image117.wmf"/><Relationship Id="rId11" Type="http://schemas.openxmlformats.org/officeDocument/2006/relationships/oleObject" Target="../embeddings/oleObject117.bin"/><Relationship Id="rId24" Type="http://schemas.openxmlformats.org/officeDocument/2006/relationships/image" Target="../media/image126.wmf"/><Relationship Id="rId5" Type="http://schemas.openxmlformats.org/officeDocument/2006/relationships/oleObject" Target="../embeddings/oleObject114.bin"/><Relationship Id="rId15" Type="http://schemas.openxmlformats.org/officeDocument/2006/relationships/oleObject" Target="../embeddings/oleObject119.bin"/><Relationship Id="rId23" Type="http://schemas.openxmlformats.org/officeDocument/2006/relationships/oleObject" Target="../embeddings/oleObject123.bin"/><Relationship Id="rId10" Type="http://schemas.openxmlformats.org/officeDocument/2006/relationships/image" Target="../media/image119.wmf"/><Relationship Id="rId19" Type="http://schemas.openxmlformats.org/officeDocument/2006/relationships/oleObject" Target="../embeddings/oleObject121.bin"/><Relationship Id="rId4" Type="http://schemas.openxmlformats.org/officeDocument/2006/relationships/image" Target="../media/image116.wmf"/><Relationship Id="rId9" Type="http://schemas.openxmlformats.org/officeDocument/2006/relationships/oleObject" Target="../embeddings/oleObject116.bin"/><Relationship Id="rId14" Type="http://schemas.openxmlformats.org/officeDocument/2006/relationships/image" Target="../media/image121.wmf"/><Relationship Id="rId22" Type="http://schemas.openxmlformats.org/officeDocument/2006/relationships/image" Target="../media/image125.wmf"/></Relationships>
</file>

<file path=ppt/slides/_rels/slide32.xml.rels><?xml version="1.0" encoding="UTF-8" standalone="yes"?>
<Relationships xmlns="http://schemas.openxmlformats.org/package/2006/relationships"><Relationship Id="rId8" Type="http://schemas.openxmlformats.org/officeDocument/2006/relationships/image" Target="../media/image131.png"/><Relationship Id="rId3" Type="http://schemas.openxmlformats.org/officeDocument/2006/relationships/oleObject" Target="../embeddings/oleObject124.bin"/><Relationship Id="rId7" Type="http://schemas.openxmlformats.org/officeDocument/2006/relationships/image" Target="../media/image130.png"/><Relationship Id="rId2" Type="http://schemas.openxmlformats.org/officeDocument/2006/relationships/slideLayout" Target="../slideLayouts/slideLayout2.xml"/><Relationship Id="rId1" Type="http://schemas.openxmlformats.org/officeDocument/2006/relationships/vmlDrawing" Target="../drawings/vmlDrawing28.vml"/><Relationship Id="rId6" Type="http://schemas.openxmlformats.org/officeDocument/2006/relationships/image" Target="../media/image128.wmf"/><Relationship Id="rId5" Type="http://schemas.openxmlformats.org/officeDocument/2006/relationships/oleObject" Target="../embeddings/oleObject125.bin"/><Relationship Id="rId10" Type="http://schemas.openxmlformats.org/officeDocument/2006/relationships/image" Target="../media/image129.wmf"/><Relationship Id="rId4" Type="http://schemas.openxmlformats.org/officeDocument/2006/relationships/image" Target="../media/image127.wmf"/><Relationship Id="rId9" Type="http://schemas.openxmlformats.org/officeDocument/2006/relationships/oleObject" Target="../embeddings/oleObject126.bin"/></Relationships>
</file>

<file path=ppt/slides/_rels/slide33.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slideLayout" Target="../slideLayouts/slideLayout2.xml"/><Relationship Id="rId1" Type="http://schemas.openxmlformats.org/officeDocument/2006/relationships/vmlDrawing" Target="../drawings/vmlDrawing29.vml"/><Relationship Id="rId5" Type="http://schemas.openxmlformats.org/officeDocument/2006/relationships/image" Target="../media/image132.wmf"/><Relationship Id="rId4" Type="http://schemas.openxmlformats.org/officeDocument/2006/relationships/oleObject" Target="../embeddings/oleObject127.bin"/></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136.wmf"/><Relationship Id="rId13" Type="http://schemas.openxmlformats.org/officeDocument/2006/relationships/oleObject" Target="../embeddings/oleObject133.bin"/><Relationship Id="rId3" Type="http://schemas.openxmlformats.org/officeDocument/2006/relationships/oleObject" Target="../embeddings/oleObject128.bin"/><Relationship Id="rId7" Type="http://schemas.openxmlformats.org/officeDocument/2006/relationships/oleObject" Target="../embeddings/oleObject130.bin"/><Relationship Id="rId12" Type="http://schemas.openxmlformats.org/officeDocument/2006/relationships/image" Target="../media/image138.wmf"/><Relationship Id="rId2" Type="http://schemas.openxmlformats.org/officeDocument/2006/relationships/slideLayout" Target="../slideLayouts/slideLayout2.xml"/><Relationship Id="rId1" Type="http://schemas.openxmlformats.org/officeDocument/2006/relationships/vmlDrawing" Target="../drawings/vmlDrawing30.vml"/><Relationship Id="rId6" Type="http://schemas.openxmlformats.org/officeDocument/2006/relationships/image" Target="../media/image135.wmf"/><Relationship Id="rId11" Type="http://schemas.openxmlformats.org/officeDocument/2006/relationships/oleObject" Target="../embeddings/oleObject132.bin"/><Relationship Id="rId5" Type="http://schemas.openxmlformats.org/officeDocument/2006/relationships/oleObject" Target="../embeddings/oleObject129.bin"/><Relationship Id="rId10" Type="http://schemas.openxmlformats.org/officeDocument/2006/relationships/image" Target="../media/image137.wmf"/><Relationship Id="rId4" Type="http://schemas.openxmlformats.org/officeDocument/2006/relationships/image" Target="../media/image134.wmf"/><Relationship Id="rId9" Type="http://schemas.openxmlformats.org/officeDocument/2006/relationships/oleObject" Target="../embeddings/oleObject131.bin"/><Relationship Id="rId14" Type="http://schemas.openxmlformats.org/officeDocument/2006/relationships/image" Target="../media/image139.wmf"/></Relationships>
</file>

<file path=ppt/slides/_rels/slide36.xml.rels><?xml version="1.0" encoding="UTF-8" standalone="yes"?>
<Relationships xmlns="http://schemas.openxmlformats.org/package/2006/relationships"><Relationship Id="rId8" Type="http://schemas.openxmlformats.org/officeDocument/2006/relationships/image" Target="../media/image142.wmf"/><Relationship Id="rId13" Type="http://schemas.openxmlformats.org/officeDocument/2006/relationships/oleObject" Target="../embeddings/oleObject139.bin"/><Relationship Id="rId18" Type="http://schemas.openxmlformats.org/officeDocument/2006/relationships/image" Target="../media/image147.wmf"/><Relationship Id="rId26" Type="http://schemas.openxmlformats.org/officeDocument/2006/relationships/image" Target="../media/image151.wmf"/><Relationship Id="rId3" Type="http://schemas.openxmlformats.org/officeDocument/2006/relationships/oleObject" Target="../embeddings/oleObject134.bin"/><Relationship Id="rId21" Type="http://schemas.openxmlformats.org/officeDocument/2006/relationships/oleObject" Target="../embeddings/oleObject143.bin"/><Relationship Id="rId7" Type="http://schemas.openxmlformats.org/officeDocument/2006/relationships/oleObject" Target="../embeddings/oleObject136.bin"/><Relationship Id="rId12" Type="http://schemas.openxmlformats.org/officeDocument/2006/relationships/image" Target="../media/image144.wmf"/><Relationship Id="rId17" Type="http://schemas.openxmlformats.org/officeDocument/2006/relationships/oleObject" Target="../embeddings/oleObject141.bin"/><Relationship Id="rId25" Type="http://schemas.openxmlformats.org/officeDocument/2006/relationships/oleObject" Target="../embeddings/oleObject145.bin"/><Relationship Id="rId2" Type="http://schemas.openxmlformats.org/officeDocument/2006/relationships/slideLayout" Target="../slideLayouts/slideLayout2.xml"/><Relationship Id="rId16" Type="http://schemas.openxmlformats.org/officeDocument/2006/relationships/image" Target="../media/image146.wmf"/><Relationship Id="rId20" Type="http://schemas.openxmlformats.org/officeDocument/2006/relationships/image" Target="../media/image148.wmf"/><Relationship Id="rId1" Type="http://schemas.openxmlformats.org/officeDocument/2006/relationships/vmlDrawing" Target="../drawings/vmlDrawing31.vml"/><Relationship Id="rId6" Type="http://schemas.openxmlformats.org/officeDocument/2006/relationships/image" Target="../media/image141.wmf"/><Relationship Id="rId11" Type="http://schemas.openxmlformats.org/officeDocument/2006/relationships/oleObject" Target="../embeddings/oleObject138.bin"/><Relationship Id="rId24" Type="http://schemas.openxmlformats.org/officeDocument/2006/relationships/image" Target="../media/image150.wmf"/><Relationship Id="rId5" Type="http://schemas.openxmlformats.org/officeDocument/2006/relationships/oleObject" Target="../embeddings/oleObject135.bin"/><Relationship Id="rId15" Type="http://schemas.openxmlformats.org/officeDocument/2006/relationships/oleObject" Target="../embeddings/oleObject140.bin"/><Relationship Id="rId23" Type="http://schemas.openxmlformats.org/officeDocument/2006/relationships/oleObject" Target="../embeddings/oleObject144.bin"/><Relationship Id="rId10" Type="http://schemas.openxmlformats.org/officeDocument/2006/relationships/image" Target="../media/image143.wmf"/><Relationship Id="rId19" Type="http://schemas.openxmlformats.org/officeDocument/2006/relationships/oleObject" Target="../embeddings/oleObject142.bin"/><Relationship Id="rId4" Type="http://schemas.openxmlformats.org/officeDocument/2006/relationships/image" Target="../media/image140.wmf"/><Relationship Id="rId9" Type="http://schemas.openxmlformats.org/officeDocument/2006/relationships/oleObject" Target="../embeddings/oleObject137.bin"/><Relationship Id="rId14" Type="http://schemas.openxmlformats.org/officeDocument/2006/relationships/image" Target="../media/image145.wmf"/><Relationship Id="rId22" Type="http://schemas.openxmlformats.org/officeDocument/2006/relationships/image" Target="../media/image149.wmf"/></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46.bin"/><Relationship Id="rId2" Type="http://schemas.openxmlformats.org/officeDocument/2006/relationships/slideLayout" Target="../slideLayouts/slideLayout2.xml"/><Relationship Id="rId1" Type="http://schemas.openxmlformats.org/officeDocument/2006/relationships/vmlDrawing" Target="../drawings/vmlDrawing32.vml"/><Relationship Id="rId6" Type="http://schemas.openxmlformats.org/officeDocument/2006/relationships/image" Target="../media/image153.wmf"/><Relationship Id="rId5" Type="http://schemas.openxmlformats.org/officeDocument/2006/relationships/oleObject" Target="../embeddings/oleObject147.bin"/><Relationship Id="rId4" Type="http://schemas.openxmlformats.org/officeDocument/2006/relationships/image" Target="../media/image152.wmf"/></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148.bin"/><Relationship Id="rId2" Type="http://schemas.openxmlformats.org/officeDocument/2006/relationships/slideLayout" Target="../slideLayouts/slideLayout2.xml"/><Relationship Id="rId1" Type="http://schemas.openxmlformats.org/officeDocument/2006/relationships/vmlDrawing" Target="../drawings/vmlDrawing33.vml"/><Relationship Id="rId4" Type="http://schemas.openxmlformats.org/officeDocument/2006/relationships/image" Target="../media/image154.w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4.wmf"/></Relationships>
</file>

<file path=ppt/slides/_rels/slide5.xml.rels><?xml version="1.0" encoding="UTF-8" standalone="yes"?>
<Relationships xmlns="http://schemas.openxmlformats.org/package/2006/relationships"><Relationship Id="rId8" Type="http://schemas.openxmlformats.org/officeDocument/2006/relationships/image" Target="../media/image7.wmf"/><Relationship Id="rId13" Type="http://schemas.openxmlformats.org/officeDocument/2006/relationships/oleObject" Target="../embeddings/oleObject9.bin"/><Relationship Id="rId3" Type="http://schemas.openxmlformats.org/officeDocument/2006/relationships/oleObject" Target="../embeddings/oleObject4.bin"/><Relationship Id="rId7" Type="http://schemas.openxmlformats.org/officeDocument/2006/relationships/oleObject" Target="../embeddings/oleObject6.bin"/><Relationship Id="rId12" Type="http://schemas.openxmlformats.org/officeDocument/2006/relationships/image" Target="../media/image9.wmf"/><Relationship Id="rId2" Type="http://schemas.openxmlformats.org/officeDocument/2006/relationships/slideLayout" Target="../slideLayouts/slideLayout2.xml"/><Relationship Id="rId16" Type="http://schemas.openxmlformats.org/officeDocument/2006/relationships/image" Target="../media/image11.wmf"/><Relationship Id="rId1" Type="http://schemas.openxmlformats.org/officeDocument/2006/relationships/vmlDrawing" Target="../drawings/vmlDrawing3.vml"/><Relationship Id="rId6" Type="http://schemas.openxmlformats.org/officeDocument/2006/relationships/image" Target="../media/image6.wmf"/><Relationship Id="rId11" Type="http://schemas.openxmlformats.org/officeDocument/2006/relationships/oleObject" Target="../embeddings/oleObject8.bin"/><Relationship Id="rId5" Type="http://schemas.openxmlformats.org/officeDocument/2006/relationships/oleObject" Target="../embeddings/oleObject5.bin"/><Relationship Id="rId15" Type="http://schemas.openxmlformats.org/officeDocument/2006/relationships/oleObject" Target="../embeddings/oleObject10.bin"/><Relationship Id="rId10" Type="http://schemas.openxmlformats.org/officeDocument/2006/relationships/image" Target="../media/image8.wmf"/><Relationship Id="rId4" Type="http://schemas.openxmlformats.org/officeDocument/2006/relationships/image" Target="../media/image5.wmf"/><Relationship Id="rId9" Type="http://schemas.openxmlformats.org/officeDocument/2006/relationships/oleObject" Target="../embeddings/oleObject7.bin"/><Relationship Id="rId14" Type="http://schemas.openxmlformats.org/officeDocument/2006/relationships/image" Target="../media/image10.wmf"/></Relationships>
</file>

<file path=ppt/slides/_rels/slide6.xml.rels><?xml version="1.0" encoding="UTF-8" standalone="yes"?>
<Relationships xmlns="http://schemas.openxmlformats.org/package/2006/relationships"><Relationship Id="rId8" Type="http://schemas.openxmlformats.org/officeDocument/2006/relationships/image" Target="../media/image14.wmf"/><Relationship Id="rId13" Type="http://schemas.openxmlformats.org/officeDocument/2006/relationships/oleObject" Target="../embeddings/oleObject16.bin"/><Relationship Id="rId18" Type="http://schemas.openxmlformats.org/officeDocument/2006/relationships/image" Target="../media/image19.wmf"/><Relationship Id="rId3" Type="http://schemas.openxmlformats.org/officeDocument/2006/relationships/oleObject" Target="../embeddings/oleObject11.bin"/><Relationship Id="rId7" Type="http://schemas.openxmlformats.org/officeDocument/2006/relationships/oleObject" Target="../embeddings/oleObject13.bin"/><Relationship Id="rId12" Type="http://schemas.openxmlformats.org/officeDocument/2006/relationships/image" Target="../media/image16.wmf"/><Relationship Id="rId17" Type="http://schemas.openxmlformats.org/officeDocument/2006/relationships/oleObject" Target="../embeddings/oleObject18.bin"/><Relationship Id="rId2" Type="http://schemas.openxmlformats.org/officeDocument/2006/relationships/slideLayout" Target="../slideLayouts/slideLayout2.xml"/><Relationship Id="rId16" Type="http://schemas.openxmlformats.org/officeDocument/2006/relationships/image" Target="../media/image18.wmf"/><Relationship Id="rId20" Type="http://schemas.openxmlformats.org/officeDocument/2006/relationships/image" Target="../media/image20.wmf"/><Relationship Id="rId1" Type="http://schemas.openxmlformats.org/officeDocument/2006/relationships/vmlDrawing" Target="../drawings/vmlDrawing4.vml"/><Relationship Id="rId6" Type="http://schemas.openxmlformats.org/officeDocument/2006/relationships/image" Target="../media/image13.wmf"/><Relationship Id="rId11" Type="http://schemas.openxmlformats.org/officeDocument/2006/relationships/oleObject" Target="../embeddings/oleObject15.bin"/><Relationship Id="rId5" Type="http://schemas.openxmlformats.org/officeDocument/2006/relationships/oleObject" Target="../embeddings/oleObject12.bin"/><Relationship Id="rId15" Type="http://schemas.openxmlformats.org/officeDocument/2006/relationships/oleObject" Target="../embeddings/oleObject17.bin"/><Relationship Id="rId10" Type="http://schemas.openxmlformats.org/officeDocument/2006/relationships/image" Target="../media/image15.wmf"/><Relationship Id="rId19" Type="http://schemas.openxmlformats.org/officeDocument/2006/relationships/oleObject" Target="../embeddings/oleObject19.bin"/><Relationship Id="rId4" Type="http://schemas.openxmlformats.org/officeDocument/2006/relationships/image" Target="../media/image12.wmf"/><Relationship Id="rId9" Type="http://schemas.openxmlformats.org/officeDocument/2006/relationships/oleObject" Target="../embeddings/oleObject14.bin"/><Relationship Id="rId14" Type="http://schemas.openxmlformats.org/officeDocument/2006/relationships/image" Target="../media/image17.w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21.w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23.wmf"/><Relationship Id="rId5" Type="http://schemas.openxmlformats.org/officeDocument/2006/relationships/oleObject" Target="../embeddings/oleObject22.bin"/><Relationship Id="rId4" Type="http://schemas.openxmlformats.org/officeDocument/2006/relationships/image" Target="../media/image22.w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25.png"/><Relationship Id="rId4" Type="http://schemas.openxmlformats.org/officeDocument/2006/relationships/image" Target="../media/image24.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2130552"/>
            <a:ext cx="7772400" cy="1470025"/>
          </a:xfrm>
          <a:prstGeom prst="rect">
            <a:avLst/>
          </a:prstGeom>
        </p:spPr>
        <p:txBody>
          <a:bodyPr anchor="ctr" anchorCtr="0"/>
          <a:lstStyle/>
          <a:p>
            <a:pPr eaLnBrk="1" hangingPunct="1"/>
            <a:r>
              <a:rPr lang="en-US" b="1" dirty="0">
                <a:solidFill>
                  <a:srgbClr val="1F497D"/>
                </a:solidFill>
                <a:latin typeface="Arial" charset="0"/>
                <a:cs typeface="Arial" charset="0"/>
              </a:rPr>
              <a:t>Section 6.1</a:t>
            </a:r>
          </a:p>
        </p:txBody>
      </p:sp>
      <p:sp>
        <p:nvSpPr>
          <p:cNvPr id="3" name="Subtitle 2"/>
          <p:cNvSpPr>
            <a:spLocks noGrp="1"/>
          </p:cNvSpPr>
          <p:nvPr>
            <p:ph type="subTitle" idx="4294967295"/>
          </p:nvPr>
        </p:nvSpPr>
        <p:spPr>
          <a:xfrm>
            <a:off x="1371600" y="3502152"/>
            <a:ext cx="6400800" cy="1752600"/>
          </a:xfrm>
          <a:prstGeom prst="rect">
            <a:avLst/>
          </a:prstGeom>
        </p:spPr>
        <p:txBody>
          <a:bodyPr rtlCol="0" anchor="t" anchorCtr="1">
            <a:normAutofit/>
          </a:bodyPr>
          <a:lstStyle/>
          <a:p>
            <a:pPr algn="ctr">
              <a:buNone/>
              <a:defRPr/>
            </a:pPr>
            <a:r>
              <a:rPr lang="en-US" b="1" i="1" dirty="0">
                <a:solidFill>
                  <a:srgbClr val="1F497D"/>
                </a:solidFill>
              </a:rPr>
              <a:t>Roots and Radicals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t-BR" dirty="0"/>
              <a:t>Example 2: Evaluating Radical Expressions with a Calculator (cont.)</a:t>
            </a:r>
            <a:endParaRPr lang="en-US" dirty="0"/>
          </a:p>
        </p:txBody>
      </p:sp>
      <p:sp>
        <p:nvSpPr>
          <p:cNvPr id="3" name="Content Placeholder 2"/>
          <p:cNvSpPr>
            <a:spLocks noGrp="1"/>
          </p:cNvSpPr>
          <p:nvPr>
            <p:ph idx="1"/>
          </p:nvPr>
        </p:nvSpPr>
        <p:spPr/>
        <p:txBody>
          <a:bodyPr/>
          <a:lstStyle/>
          <a:p>
            <a:pPr marL="0" indent="0">
              <a:buNone/>
            </a:pPr>
            <a:r>
              <a:rPr lang="en-US" b="1" dirty="0"/>
              <a:t>Note:  </a:t>
            </a:r>
            <a:r>
              <a:rPr lang="en-US" dirty="0"/>
              <a:t>To get the square root symbol on the TI-84 Plus, press               then the              key. When the        </a:t>
            </a:r>
          </a:p>
          <a:p>
            <a:pPr marL="0" indent="0">
              <a:buNone/>
            </a:pPr>
            <a:r>
              <a:rPr lang="en-US" dirty="0"/>
              <a:t>symbol appears, it will appear with a left-hand parenthesis. You should press the right-hand parenthesis key to close the square root operation. </a:t>
            </a:r>
          </a:p>
        </p:txBody>
      </p:sp>
      <p:pic>
        <p:nvPicPr>
          <p:cNvPr id="4" name="Picture 3" descr="2nd.png"/>
          <p:cNvPicPr>
            <a:picLocks noChangeAspect="1"/>
          </p:cNvPicPr>
          <p:nvPr/>
        </p:nvPicPr>
        <p:blipFill>
          <a:blip r:embed="rId3"/>
          <a:stretch>
            <a:fillRect/>
          </a:stretch>
        </p:blipFill>
        <p:spPr>
          <a:xfrm>
            <a:off x="1371600" y="1765300"/>
            <a:ext cx="978694" cy="478631"/>
          </a:xfrm>
          <a:prstGeom prst="rect">
            <a:avLst/>
          </a:prstGeom>
        </p:spPr>
      </p:pic>
      <p:pic>
        <p:nvPicPr>
          <p:cNvPr id="5" name="Picture 4" descr="x-squared.png"/>
          <p:cNvPicPr>
            <a:picLocks noChangeAspect="1"/>
          </p:cNvPicPr>
          <p:nvPr/>
        </p:nvPicPr>
        <p:blipFill>
          <a:blip r:embed="rId4"/>
          <a:stretch>
            <a:fillRect/>
          </a:stretch>
        </p:blipFill>
        <p:spPr>
          <a:xfrm>
            <a:off x="3810000" y="1765300"/>
            <a:ext cx="978694" cy="478631"/>
          </a:xfrm>
          <a:prstGeom prst="rect">
            <a:avLst/>
          </a:prstGeom>
        </p:spPr>
      </p:pic>
      <p:graphicFrame>
        <p:nvGraphicFramePr>
          <p:cNvPr id="71682" name="Object 2"/>
          <p:cNvGraphicFramePr>
            <a:graphicFrameLocks noChangeAspect="1"/>
          </p:cNvGraphicFramePr>
          <p:nvPr/>
        </p:nvGraphicFramePr>
        <p:xfrm>
          <a:off x="7010400" y="1752600"/>
          <a:ext cx="457200" cy="444500"/>
        </p:xfrm>
        <a:graphic>
          <a:graphicData uri="http://schemas.openxmlformats.org/presentationml/2006/ole">
            <mc:AlternateContent xmlns:mc="http://schemas.openxmlformats.org/markup-compatibility/2006">
              <mc:Choice xmlns:v="urn:schemas-microsoft-com:vml" Requires="v">
                <p:oleObj spid="_x0000_s8197" name="Equation" r:id="rId5" imgW="457200" imgH="444240" progId="Equation.DSMT4">
                  <p:embed/>
                </p:oleObj>
              </mc:Choice>
              <mc:Fallback>
                <p:oleObj name="Equation" r:id="rId5" imgW="457200" imgH="444240" progId="Equation.DSMT4">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10400" y="1752600"/>
                        <a:ext cx="4572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t-BR" dirty="0"/>
              <a:t>Example 2: Evaluating Radical Expressions with a Calculator (cont.)</a:t>
            </a:r>
            <a:endParaRPr lang="en-US" dirty="0"/>
          </a:p>
        </p:txBody>
      </p:sp>
      <p:sp>
        <p:nvSpPr>
          <p:cNvPr id="3" name="Content Placeholder 2"/>
          <p:cNvSpPr>
            <a:spLocks noGrp="1"/>
          </p:cNvSpPr>
          <p:nvPr>
            <p:ph idx="1"/>
          </p:nvPr>
        </p:nvSpPr>
        <p:spPr/>
        <p:txBody>
          <a:bodyPr/>
          <a:lstStyle/>
          <a:p>
            <a:pPr>
              <a:buNone/>
            </a:pPr>
            <a:r>
              <a:rPr lang="en-US" dirty="0"/>
              <a:t>The display will appear as follows. </a:t>
            </a:r>
          </a:p>
        </p:txBody>
      </p:sp>
      <p:pic>
        <p:nvPicPr>
          <p:cNvPr id="4" name="Picture 3" descr="sample.png"/>
          <p:cNvPicPr>
            <a:picLocks noChangeAspect="1"/>
          </p:cNvPicPr>
          <p:nvPr/>
        </p:nvPicPr>
        <p:blipFill>
          <a:blip r:embed="rId3"/>
          <a:stretch>
            <a:fillRect/>
          </a:stretch>
        </p:blipFill>
        <p:spPr>
          <a:xfrm>
            <a:off x="2971800" y="1981200"/>
            <a:ext cx="3200400" cy="2645664"/>
          </a:xfrm>
          <a:prstGeom prst="rect">
            <a:avLst/>
          </a:prstGeom>
        </p:spPr>
      </p:pic>
      <p:graphicFrame>
        <p:nvGraphicFramePr>
          <p:cNvPr id="72706" name="Object 2"/>
          <p:cNvGraphicFramePr>
            <a:graphicFrameLocks noChangeAspect="1"/>
          </p:cNvGraphicFramePr>
          <p:nvPr/>
        </p:nvGraphicFramePr>
        <p:xfrm>
          <a:off x="547688" y="4953000"/>
          <a:ext cx="7886700" cy="482600"/>
        </p:xfrm>
        <a:graphic>
          <a:graphicData uri="http://schemas.openxmlformats.org/presentationml/2006/ole">
            <mc:AlternateContent xmlns:mc="http://schemas.openxmlformats.org/markup-compatibility/2006">
              <mc:Choice xmlns:v="urn:schemas-microsoft-com:vml" Requires="v">
                <p:oleObj spid="_x0000_s9221" name="Equation" r:id="rId4" imgW="7886520" imgH="482400" progId="Equation.DSMT4">
                  <p:embed/>
                </p:oleObj>
              </mc:Choice>
              <mc:Fallback>
                <p:oleObj name="Equation" r:id="rId4" imgW="7886520" imgH="48240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7688" y="4953000"/>
                        <a:ext cx="78867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27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t-BR" dirty="0"/>
              <a:t>Example 2: Evaluating Radical Expressions with a Calculator (cont.)</a:t>
            </a:r>
            <a:endParaRPr lang="en-US" dirty="0"/>
          </a:p>
        </p:txBody>
      </p:sp>
      <p:sp>
        <p:nvSpPr>
          <p:cNvPr id="3" name="Content Placeholder 2"/>
          <p:cNvSpPr>
            <a:spLocks noGrp="1"/>
          </p:cNvSpPr>
          <p:nvPr>
            <p:ph idx="1"/>
          </p:nvPr>
        </p:nvSpPr>
        <p:spPr>
          <a:xfrm>
            <a:off x="457200" y="1905000"/>
            <a:ext cx="8229600" cy="1040285"/>
          </a:xfrm>
        </p:spPr>
        <p:txBody>
          <a:bodyPr>
            <a:spAutoFit/>
          </a:bodyPr>
          <a:lstStyle/>
          <a:p>
            <a:pPr>
              <a:buNone/>
            </a:pPr>
            <a:r>
              <a:rPr lang="en-US" b="1" dirty="0"/>
              <a:t>Solution:</a:t>
            </a:r>
          </a:p>
          <a:p>
            <a:pPr>
              <a:buNone/>
            </a:pPr>
            <a:r>
              <a:rPr lang="en-US" dirty="0"/>
              <a:t>Press the keys in the following sequence.</a:t>
            </a:r>
          </a:p>
        </p:txBody>
      </p:sp>
      <p:graphicFrame>
        <p:nvGraphicFramePr>
          <p:cNvPr id="73731" name="Object 3"/>
          <p:cNvGraphicFramePr>
            <a:graphicFrameLocks noChangeAspect="1"/>
          </p:cNvGraphicFramePr>
          <p:nvPr/>
        </p:nvGraphicFramePr>
        <p:xfrm>
          <a:off x="530352" y="1371600"/>
          <a:ext cx="1346200" cy="444500"/>
        </p:xfrm>
        <a:graphic>
          <a:graphicData uri="http://schemas.openxmlformats.org/presentationml/2006/ole">
            <mc:AlternateContent xmlns:mc="http://schemas.openxmlformats.org/markup-compatibility/2006">
              <mc:Choice xmlns:v="urn:schemas-microsoft-com:vml" Requires="v">
                <p:oleObj spid="_x0000_s10245" name="Equation" r:id="rId3" imgW="1346040" imgH="444240" progId="Equation.DSMT4">
                  <p:embed/>
                </p:oleObj>
              </mc:Choice>
              <mc:Fallback>
                <p:oleObj name="Equation" r:id="rId3" imgW="1346040" imgH="444240" progId="Equation.DSMT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352" y="1371600"/>
                        <a:ext cx="13462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73732" name="Picture 4"/>
          <p:cNvPicPr>
            <a:picLocks noChangeAspect="1" noChangeArrowheads="1"/>
          </p:cNvPicPr>
          <p:nvPr/>
        </p:nvPicPr>
        <p:blipFill>
          <a:blip r:embed="rId5"/>
          <a:srcRect/>
          <a:stretch>
            <a:fillRect/>
          </a:stretch>
        </p:blipFill>
        <p:spPr bwMode="auto">
          <a:xfrm>
            <a:off x="1447800" y="3048000"/>
            <a:ext cx="6248400" cy="69342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37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t-BR" dirty="0"/>
              <a:t>Example 2: Evaluating Radical Expressions with a Calculator (cont.)</a:t>
            </a:r>
            <a:endParaRPr lang="en-US" dirty="0"/>
          </a:p>
        </p:txBody>
      </p:sp>
      <p:sp>
        <p:nvSpPr>
          <p:cNvPr id="3" name="Content Placeholder 2"/>
          <p:cNvSpPr>
            <a:spLocks noGrp="1"/>
          </p:cNvSpPr>
          <p:nvPr>
            <p:ph idx="1"/>
          </p:nvPr>
        </p:nvSpPr>
        <p:spPr/>
        <p:txBody>
          <a:bodyPr/>
          <a:lstStyle/>
          <a:p>
            <a:pPr>
              <a:buNone/>
            </a:pPr>
            <a:r>
              <a:rPr lang="en-US" dirty="0"/>
              <a:t>The display will appear as follows. </a:t>
            </a:r>
          </a:p>
        </p:txBody>
      </p:sp>
      <p:pic>
        <p:nvPicPr>
          <p:cNvPr id="6" name="Picture 5" descr="sample.png"/>
          <p:cNvPicPr>
            <a:picLocks noChangeAspect="1"/>
          </p:cNvPicPr>
          <p:nvPr/>
        </p:nvPicPr>
        <p:blipFill>
          <a:blip r:embed="rId3"/>
          <a:stretch>
            <a:fillRect/>
          </a:stretch>
        </p:blipFill>
        <p:spPr>
          <a:xfrm>
            <a:off x="2971800" y="2057400"/>
            <a:ext cx="3200400" cy="2645664"/>
          </a:xfrm>
          <a:prstGeom prst="rect">
            <a:avLst/>
          </a:prstGeom>
        </p:spPr>
      </p:pic>
      <p:graphicFrame>
        <p:nvGraphicFramePr>
          <p:cNvPr id="74755" name="Object 3"/>
          <p:cNvGraphicFramePr>
            <a:graphicFrameLocks noChangeAspect="1"/>
          </p:cNvGraphicFramePr>
          <p:nvPr/>
        </p:nvGraphicFramePr>
        <p:xfrm>
          <a:off x="622300" y="4953000"/>
          <a:ext cx="8064500" cy="482600"/>
        </p:xfrm>
        <a:graphic>
          <a:graphicData uri="http://schemas.openxmlformats.org/presentationml/2006/ole">
            <mc:AlternateContent xmlns:mc="http://schemas.openxmlformats.org/markup-compatibility/2006">
              <mc:Choice xmlns:v="urn:schemas-microsoft-com:vml" Requires="v">
                <p:oleObj spid="_x0000_s11269" name="Equation" r:id="rId4" imgW="8064360" imgH="482400" progId="Equation.DSMT4">
                  <p:embed/>
                </p:oleObj>
              </mc:Choice>
              <mc:Fallback>
                <p:oleObj name="Equation" r:id="rId4" imgW="8064360" imgH="482400" progId="Equation.DSMT4">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300" y="4953000"/>
                        <a:ext cx="80645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47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Simplifying Algebraic Expressions with Square Roots </a:t>
            </a:r>
          </a:p>
        </p:txBody>
      </p:sp>
      <p:sp>
        <p:nvSpPr>
          <p:cNvPr id="3" name="Content Placeholder 2"/>
          <p:cNvSpPr>
            <a:spLocks noGrp="1"/>
          </p:cNvSpPr>
          <p:nvPr>
            <p:ph idx="1"/>
          </p:nvPr>
        </p:nvSpPr>
        <p:spPr>
          <a:xfrm>
            <a:off x="457200" y="1280160"/>
            <a:ext cx="8229600" cy="2148840"/>
          </a:xfrm>
          <a:solidFill>
            <a:srgbClr val="FFFFCC"/>
          </a:solidFill>
          <a:ln w="28575">
            <a:solidFill>
              <a:srgbClr val="000000"/>
            </a:solidFill>
          </a:ln>
        </p:spPr>
        <p:txBody>
          <a:bodyPr/>
          <a:lstStyle/>
          <a:p>
            <a:pPr algn="ctr">
              <a:buNone/>
            </a:pPr>
            <a:r>
              <a:rPr lang="en-US" b="1" dirty="0">
                <a:solidFill>
                  <a:srgbClr val="000000"/>
                </a:solidFill>
              </a:rPr>
              <a:t>Properties of Square Roots</a:t>
            </a:r>
          </a:p>
          <a:p>
            <a:pPr>
              <a:buNone/>
            </a:pPr>
            <a:r>
              <a:rPr lang="en-US" dirty="0">
                <a:solidFill>
                  <a:srgbClr val="000000"/>
                </a:solidFill>
              </a:rPr>
              <a:t>If</a:t>
            </a:r>
            <a:r>
              <a:rPr lang="en-US" i="1" dirty="0">
                <a:solidFill>
                  <a:srgbClr val="000000"/>
                </a:solidFill>
              </a:rPr>
              <a:t> a </a:t>
            </a:r>
            <a:r>
              <a:rPr lang="en-US" dirty="0">
                <a:solidFill>
                  <a:srgbClr val="000000"/>
                </a:solidFill>
              </a:rPr>
              <a:t>and</a:t>
            </a:r>
            <a:r>
              <a:rPr lang="en-US" i="1" dirty="0">
                <a:solidFill>
                  <a:srgbClr val="000000"/>
                </a:solidFill>
              </a:rPr>
              <a:t> b </a:t>
            </a:r>
            <a:r>
              <a:rPr lang="en-US" dirty="0">
                <a:solidFill>
                  <a:srgbClr val="000000"/>
                </a:solidFill>
              </a:rPr>
              <a:t>are </a:t>
            </a:r>
            <a:r>
              <a:rPr lang="en-US" b="1" dirty="0">
                <a:solidFill>
                  <a:srgbClr val="C00000"/>
                </a:solidFill>
              </a:rPr>
              <a:t>positive</a:t>
            </a:r>
            <a:r>
              <a:rPr lang="en-US" b="1" dirty="0">
                <a:solidFill>
                  <a:srgbClr val="000000"/>
                </a:solidFill>
              </a:rPr>
              <a:t> </a:t>
            </a:r>
            <a:r>
              <a:rPr lang="en-US" dirty="0">
                <a:solidFill>
                  <a:srgbClr val="000000"/>
                </a:solidFill>
              </a:rPr>
              <a:t>real numbers, then</a:t>
            </a:r>
          </a:p>
          <a:p>
            <a:pPr>
              <a:buNone/>
            </a:pPr>
            <a:endParaRPr lang="en-US" dirty="0">
              <a:solidFill>
                <a:srgbClr val="000000"/>
              </a:solidFill>
            </a:endParaRPr>
          </a:p>
          <a:p>
            <a:pPr>
              <a:buNone/>
            </a:pPr>
            <a:r>
              <a:rPr lang="en-US" dirty="0">
                <a:solidFill>
                  <a:srgbClr val="000000"/>
                </a:solidFill>
              </a:rPr>
              <a:t> </a:t>
            </a:r>
          </a:p>
          <a:p>
            <a:pPr>
              <a:buNone/>
            </a:pPr>
            <a:endParaRPr lang="en-US" dirty="0">
              <a:solidFill>
                <a:srgbClr val="000000"/>
              </a:solidFill>
            </a:endParaRPr>
          </a:p>
        </p:txBody>
      </p:sp>
      <p:graphicFrame>
        <p:nvGraphicFramePr>
          <p:cNvPr id="75778" name="Object 2"/>
          <p:cNvGraphicFramePr>
            <a:graphicFrameLocks noChangeAspect="1"/>
          </p:cNvGraphicFramePr>
          <p:nvPr/>
        </p:nvGraphicFramePr>
        <p:xfrm>
          <a:off x="622300" y="2355850"/>
          <a:ext cx="6083300" cy="977900"/>
        </p:xfrm>
        <a:graphic>
          <a:graphicData uri="http://schemas.openxmlformats.org/presentationml/2006/ole">
            <mc:AlternateContent xmlns:mc="http://schemas.openxmlformats.org/markup-compatibility/2006">
              <mc:Choice xmlns:v="urn:schemas-microsoft-com:vml" Requires="v">
                <p:oleObj spid="_x0000_s12293" name="Equation" r:id="rId3" imgW="6083280" imgH="977760" progId="Equation.DSMT4">
                  <p:embed/>
                </p:oleObj>
              </mc:Choice>
              <mc:Fallback>
                <p:oleObj name="Equation" r:id="rId3" imgW="6083280" imgH="97776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300" y="2355850"/>
                        <a:ext cx="6083300" cy="97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Simplifying Algebraic Expressions with Square Roots </a:t>
            </a:r>
          </a:p>
        </p:txBody>
      </p:sp>
      <p:sp>
        <p:nvSpPr>
          <p:cNvPr id="3" name="Content Placeholder 2"/>
          <p:cNvSpPr>
            <a:spLocks noGrp="1"/>
          </p:cNvSpPr>
          <p:nvPr>
            <p:ph idx="1"/>
          </p:nvPr>
        </p:nvSpPr>
        <p:spPr>
          <a:xfrm>
            <a:off x="457200" y="1280160"/>
            <a:ext cx="8229600" cy="1463040"/>
          </a:xfrm>
          <a:solidFill>
            <a:srgbClr val="FFFFCC"/>
          </a:solidFill>
          <a:ln w="28575">
            <a:solidFill>
              <a:srgbClr val="000000"/>
            </a:solidFill>
          </a:ln>
        </p:spPr>
        <p:txBody>
          <a:bodyPr/>
          <a:lstStyle/>
          <a:p>
            <a:pPr marL="0" indent="0" algn="ctr">
              <a:buNone/>
            </a:pPr>
            <a:r>
              <a:rPr lang="en-US" b="1" dirty="0">
                <a:solidFill>
                  <a:srgbClr val="000000"/>
                </a:solidFill>
              </a:rPr>
              <a:t>Simplest Form</a:t>
            </a:r>
          </a:p>
          <a:p>
            <a:pPr marL="0" indent="0">
              <a:buNone/>
            </a:pPr>
            <a:r>
              <a:rPr lang="en-US" dirty="0">
                <a:solidFill>
                  <a:srgbClr val="000000"/>
                </a:solidFill>
              </a:rPr>
              <a:t>A square root is considered to be in </a:t>
            </a:r>
            <a:r>
              <a:rPr lang="en-US" b="1" dirty="0">
                <a:solidFill>
                  <a:srgbClr val="C00000"/>
                </a:solidFill>
              </a:rPr>
              <a:t>simplest form </a:t>
            </a:r>
            <a:r>
              <a:rPr lang="en-US" dirty="0">
                <a:solidFill>
                  <a:srgbClr val="000000"/>
                </a:solidFill>
              </a:rPr>
              <a:t>when the radicand has no perfect square as a factor.</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Simplifying Algebraic Expressions with Square Roots </a:t>
            </a:r>
          </a:p>
        </p:txBody>
      </p:sp>
      <p:sp>
        <p:nvSpPr>
          <p:cNvPr id="3" name="Content Placeholder 2"/>
          <p:cNvSpPr>
            <a:spLocks noGrp="1"/>
          </p:cNvSpPr>
          <p:nvPr>
            <p:ph idx="1"/>
          </p:nvPr>
        </p:nvSpPr>
        <p:spPr>
          <a:xfrm>
            <a:off x="457200" y="1280160"/>
            <a:ext cx="8229600" cy="2910840"/>
          </a:xfrm>
          <a:ln w="28575">
            <a:solidFill>
              <a:srgbClr val="FF0000"/>
            </a:solidFill>
          </a:ln>
        </p:spPr>
        <p:txBody>
          <a:bodyPr>
            <a:normAutofit lnSpcReduction="10000"/>
          </a:bodyPr>
          <a:lstStyle/>
          <a:p>
            <a:pPr marL="0" indent="0" algn="ctr">
              <a:buNone/>
            </a:pPr>
            <a:r>
              <a:rPr lang="en-US" b="1" dirty="0">
                <a:solidFill>
                  <a:srgbClr val="000000"/>
                </a:solidFill>
              </a:rPr>
              <a:t>Notes</a:t>
            </a:r>
          </a:p>
          <a:p>
            <a:pPr marL="0" indent="0">
              <a:buNone/>
            </a:pPr>
            <a:r>
              <a:rPr lang="en-US" dirty="0">
                <a:solidFill>
                  <a:srgbClr val="000000"/>
                </a:solidFill>
              </a:rPr>
              <a:t>Of these three approaches, the second appears to be the easiest because it has the fewest steps. However, “seeing” the largest perfect square factor may be difficult. If you do not immediately see a perfect square factor, proceed by finding other factors or prime factors as illustrated.</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3: Simplifying Numerical Expressions with Square Roots</a:t>
            </a:r>
          </a:p>
        </p:txBody>
      </p:sp>
      <p:sp>
        <p:nvSpPr>
          <p:cNvPr id="3" name="Content Placeholder 2"/>
          <p:cNvSpPr>
            <a:spLocks noGrp="1"/>
          </p:cNvSpPr>
          <p:nvPr>
            <p:ph idx="1"/>
          </p:nvPr>
        </p:nvSpPr>
        <p:spPr/>
        <p:txBody>
          <a:bodyPr/>
          <a:lstStyle/>
          <a:p>
            <a:pPr marL="0" indent="0">
              <a:buNone/>
            </a:pPr>
            <a:r>
              <a:rPr lang="en-US" dirty="0"/>
              <a:t>Simplify each numerical expression so that there are no perfect square numbers in the radicand.</a:t>
            </a:r>
          </a:p>
          <a:p>
            <a:pPr marL="0" indent="0">
              <a:buNone/>
            </a:pPr>
            <a:endParaRPr lang="en-US" dirty="0"/>
          </a:p>
          <a:p>
            <a:pPr marL="0" indent="0">
              <a:buNone/>
            </a:pPr>
            <a:endParaRPr lang="en-US" dirty="0"/>
          </a:p>
        </p:txBody>
      </p:sp>
      <p:graphicFrame>
        <p:nvGraphicFramePr>
          <p:cNvPr id="13315" name="Object 3"/>
          <p:cNvGraphicFramePr>
            <a:graphicFrameLocks noChangeAspect="1"/>
          </p:cNvGraphicFramePr>
          <p:nvPr/>
        </p:nvGraphicFramePr>
        <p:xfrm>
          <a:off x="558800" y="2305755"/>
          <a:ext cx="1117600" cy="444500"/>
        </p:xfrm>
        <a:graphic>
          <a:graphicData uri="http://schemas.openxmlformats.org/presentationml/2006/ole">
            <mc:AlternateContent xmlns:mc="http://schemas.openxmlformats.org/markup-compatibility/2006">
              <mc:Choice xmlns:v="urn:schemas-microsoft-com:vml" Requires="v">
                <p:oleObj spid="_x0000_s13336" name="Equation" r:id="rId3" imgW="1117440" imgH="444240" progId="Equation.DSMT4">
                  <p:embed/>
                </p:oleObj>
              </mc:Choice>
              <mc:Fallback>
                <p:oleObj name="Equation" r:id="rId3" imgW="1117440" imgH="44424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800" y="2305755"/>
                        <a:ext cx="11176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16" name="Object 4"/>
          <p:cNvGraphicFramePr>
            <a:graphicFrameLocks noChangeAspect="1"/>
          </p:cNvGraphicFramePr>
          <p:nvPr/>
        </p:nvGraphicFramePr>
        <p:xfrm>
          <a:off x="544689" y="3014133"/>
          <a:ext cx="1384300" cy="304800"/>
        </p:xfrm>
        <a:graphic>
          <a:graphicData uri="http://schemas.openxmlformats.org/presentationml/2006/ole">
            <mc:AlternateContent xmlns:mc="http://schemas.openxmlformats.org/markup-compatibility/2006">
              <mc:Choice xmlns:v="urn:schemas-microsoft-com:vml" Requires="v">
                <p:oleObj spid="_x0000_s13337" name="Equation" r:id="rId5" imgW="1384200" imgH="304560" progId="Equation.DSMT4">
                  <p:embed/>
                </p:oleObj>
              </mc:Choice>
              <mc:Fallback>
                <p:oleObj name="Equation" r:id="rId5" imgW="1384200" imgH="30456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4689" y="3014133"/>
                        <a:ext cx="13843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17" name="Object 5"/>
          <p:cNvGraphicFramePr>
            <a:graphicFrameLocks noChangeAspect="1"/>
          </p:cNvGraphicFramePr>
          <p:nvPr/>
        </p:nvGraphicFramePr>
        <p:xfrm>
          <a:off x="2209800" y="2901950"/>
          <a:ext cx="660400" cy="444500"/>
        </p:xfrm>
        <a:graphic>
          <a:graphicData uri="http://schemas.openxmlformats.org/presentationml/2006/ole">
            <mc:AlternateContent xmlns:mc="http://schemas.openxmlformats.org/markup-compatibility/2006">
              <mc:Choice xmlns:v="urn:schemas-microsoft-com:vml" Requires="v">
                <p:oleObj spid="_x0000_s13338" name="Equation" r:id="rId7" imgW="660240" imgH="444240" progId="Equation.DSMT4">
                  <p:embed/>
                </p:oleObj>
              </mc:Choice>
              <mc:Fallback>
                <p:oleObj name="Equation" r:id="rId7" imgW="660240" imgH="44424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09800" y="2901950"/>
                        <a:ext cx="6604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18" name="Object 6"/>
          <p:cNvGraphicFramePr>
            <a:graphicFrameLocks noChangeAspect="1"/>
          </p:cNvGraphicFramePr>
          <p:nvPr/>
        </p:nvGraphicFramePr>
        <p:xfrm>
          <a:off x="4673600" y="3087510"/>
          <a:ext cx="3937000" cy="279400"/>
        </p:xfrm>
        <a:graphic>
          <a:graphicData uri="http://schemas.openxmlformats.org/presentationml/2006/ole">
            <mc:AlternateContent xmlns:mc="http://schemas.openxmlformats.org/markup-compatibility/2006">
              <mc:Choice xmlns:v="urn:schemas-microsoft-com:vml" Requires="v">
                <p:oleObj spid="_x0000_s13339" name="Equation" r:id="rId9" imgW="3936960" imgH="279360" progId="Equation.DSMT4">
                  <p:embed/>
                </p:oleObj>
              </mc:Choice>
              <mc:Fallback>
                <p:oleObj name="Equation" r:id="rId9" imgW="3936960" imgH="27936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73600" y="3087510"/>
                        <a:ext cx="39370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19" name="Object 7"/>
          <p:cNvGraphicFramePr>
            <a:graphicFrameLocks noChangeAspect="1"/>
          </p:cNvGraphicFramePr>
          <p:nvPr/>
        </p:nvGraphicFramePr>
        <p:xfrm>
          <a:off x="2906889" y="3517900"/>
          <a:ext cx="1498600" cy="444500"/>
        </p:xfrm>
        <a:graphic>
          <a:graphicData uri="http://schemas.openxmlformats.org/presentationml/2006/ole">
            <mc:AlternateContent xmlns:mc="http://schemas.openxmlformats.org/markup-compatibility/2006">
              <mc:Choice xmlns:v="urn:schemas-microsoft-com:vml" Requires="v">
                <p:oleObj spid="_x0000_s13340" name="Equation" r:id="rId11" imgW="1498320" imgH="444240" progId="Equation.DSMT4">
                  <p:embed/>
                </p:oleObj>
              </mc:Choice>
              <mc:Fallback>
                <p:oleObj name="Equation" r:id="rId11" imgW="1498320" imgH="44424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06889" y="3517900"/>
                        <a:ext cx="14986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20" name="Object 8"/>
          <p:cNvGraphicFramePr>
            <a:graphicFrameLocks noChangeAspect="1"/>
          </p:cNvGraphicFramePr>
          <p:nvPr/>
        </p:nvGraphicFramePr>
        <p:xfrm>
          <a:off x="2906889" y="4123266"/>
          <a:ext cx="927100" cy="444500"/>
        </p:xfrm>
        <a:graphic>
          <a:graphicData uri="http://schemas.openxmlformats.org/presentationml/2006/ole">
            <mc:AlternateContent xmlns:mc="http://schemas.openxmlformats.org/markup-compatibility/2006">
              <mc:Choice xmlns:v="urn:schemas-microsoft-com:vml" Requires="v">
                <p:oleObj spid="_x0000_s13341" name="Equation" r:id="rId13" imgW="927000" imgH="444240" progId="Equation.DSMT4">
                  <p:embed/>
                </p:oleObj>
              </mc:Choice>
              <mc:Fallback>
                <p:oleObj name="Equation" r:id="rId13" imgW="927000" imgH="444240" progId="Equation.DSMT4">
                  <p:embed/>
                  <p:pic>
                    <p:nvPicPr>
                      <p:cNvPr id="0"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06889" y="4123266"/>
                        <a:ext cx="9271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21" name="Object 9"/>
          <p:cNvGraphicFramePr>
            <a:graphicFrameLocks noChangeAspect="1"/>
          </p:cNvGraphicFramePr>
          <p:nvPr/>
        </p:nvGraphicFramePr>
        <p:xfrm>
          <a:off x="2906889" y="2895600"/>
          <a:ext cx="1244600" cy="444500"/>
        </p:xfrm>
        <a:graphic>
          <a:graphicData uri="http://schemas.openxmlformats.org/presentationml/2006/ole">
            <mc:AlternateContent xmlns:mc="http://schemas.openxmlformats.org/markup-compatibility/2006">
              <mc:Choice xmlns:v="urn:schemas-microsoft-com:vml" Requires="v">
                <p:oleObj spid="_x0000_s13342" name="Equation" r:id="rId15" imgW="1244520" imgH="444240" progId="Equation.DSMT4">
                  <p:embed/>
                </p:oleObj>
              </mc:Choice>
              <mc:Fallback>
                <p:oleObj name="Equation" r:id="rId15" imgW="1244520" imgH="444240" progId="Equation.DSMT4">
                  <p:embed/>
                  <p:pic>
                    <p:nvPicPr>
                      <p:cNvPr id="0" name="Picture 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906889" y="2895600"/>
                        <a:ext cx="12446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32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3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3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3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3: Simplifying Numerical Expressions with Square Roots (cont.)</a:t>
            </a:r>
          </a:p>
        </p:txBody>
      </p:sp>
      <p:graphicFrame>
        <p:nvGraphicFramePr>
          <p:cNvPr id="14340" name="Object 4"/>
          <p:cNvGraphicFramePr>
            <a:graphicFrameLocks noChangeAspect="1"/>
          </p:cNvGraphicFramePr>
          <p:nvPr/>
        </p:nvGraphicFramePr>
        <p:xfrm>
          <a:off x="555978" y="1295400"/>
          <a:ext cx="1104900" cy="444500"/>
        </p:xfrm>
        <a:graphic>
          <a:graphicData uri="http://schemas.openxmlformats.org/presentationml/2006/ole">
            <mc:AlternateContent xmlns:mc="http://schemas.openxmlformats.org/markup-compatibility/2006">
              <mc:Choice xmlns:v="urn:schemas-microsoft-com:vml" Requires="v">
                <p:oleObj spid="_x0000_s14382" name="Equation" r:id="rId3" imgW="1104840" imgH="444240" progId="Equation.DSMT4">
                  <p:embed/>
                </p:oleObj>
              </mc:Choice>
              <mc:Fallback>
                <p:oleObj name="Equation" r:id="rId3" imgW="1104840" imgH="444240" progId="Equation.DSMT4">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978" y="1295400"/>
                        <a:ext cx="11049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41" name="Object 5"/>
          <p:cNvGraphicFramePr>
            <a:graphicFrameLocks noChangeAspect="1"/>
          </p:cNvGraphicFramePr>
          <p:nvPr/>
        </p:nvGraphicFramePr>
        <p:xfrm>
          <a:off x="555978" y="2023533"/>
          <a:ext cx="1384300" cy="304800"/>
        </p:xfrm>
        <a:graphic>
          <a:graphicData uri="http://schemas.openxmlformats.org/presentationml/2006/ole">
            <mc:AlternateContent xmlns:mc="http://schemas.openxmlformats.org/markup-compatibility/2006">
              <mc:Choice xmlns:v="urn:schemas-microsoft-com:vml" Requires="v">
                <p:oleObj spid="_x0000_s14383" name="Equation" r:id="rId5" imgW="1384200" imgH="304560" progId="Equation.DSMT4">
                  <p:embed/>
                </p:oleObj>
              </mc:Choice>
              <mc:Fallback>
                <p:oleObj name="Equation" r:id="rId5" imgW="1384200" imgH="304560" progId="Equation.DSMT4">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5978" y="2023533"/>
                        <a:ext cx="13843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42" name="Object 6"/>
          <p:cNvGraphicFramePr>
            <a:graphicFrameLocks noChangeAspect="1"/>
          </p:cNvGraphicFramePr>
          <p:nvPr/>
        </p:nvGraphicFramePr>
        <p:xfrm>
          <a:off x="2057400" y="1905000"/>
          <a:ext cx="647700" cy="444500"/>
        </p:xfrm>
        <a:graphic>
          <a:graphicData uri="http://schemas.openxmlformats.org/presentationml/2006/ole">
            <mc:AlternateContent xmlns:mc="http://schemas.openxmlformats.org/markup-compatibility/2006">
              <mc:Choice xmlns:v="urn:schemas-microsoft-com:vml" Requires="v">
                <p:oleObj spid="_x0000_s14384" name="Equation" r:id="rId7" imgW="647640" imgH="444240" progId="Equation.DSMT4">
                  <p:embed/>
                </p:oleObj>
              </mc:Choice>
              <mc:Fallback>
                <p:oleObj name="Equation" r:id="rId7" imgW="647640" imgH="444240" progId="Equation.DSMT4">
                  <p:embed/>
                  <p:pic>
                    <p:nvPicPr>
                      <p:cNvPr id="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57400" y="1905000"/>
                        <a:ext cx="6477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43" name="Object 7"/>
          <p:cNvGraphicFramePr>
            <a:graphicFrameLocks noChangeAspect="1"/>
          </p:cNvGraphicFramePr>
          <p:nvPr/>
        </p:nvGraphicFramePr>
        <p:xfrm>
          <a:off x="4319411" y="2091267"/>
          <a:ext cx="3822700" cy="279400"/>
        </p:xfrm>
        <a:graphic>
          <a:graphicData uri="http://schemas.openxmlformats.org/presentationml/2006/ole">
            <mc:AlternateContent xmlns:mc="http://schemas.openxmlformats.org/markup-compatibility/2006">
              <mc:Choice xmlns:v="urn:schemas-microsoft-com:vml" Requires="v">
                <p:oleObj spid="_x0000_s14385" name="Equation" r:id="rId9" imgW="3822480" imgH="279360" progId="Equation.DSMT4">
                  <p:embed/>
                </p:oleObj>
              </mc:Choice>
              <mc:Fallback>
                <p:oleObj name="Equation" r:id="rId9" imgW="3822480" imgH="279360" progId="Equation.DSMT4">
                  <p:embed/>
                  <p:pic>
                    <p:nvPicPr>
                      <p:cNvPr id="0"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19411" y="2091267"/>
                        <a:ext cx="38227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44" name="Object 8"/>
          <p:cNvGraphicFramePr>
            <a:graphicFrameLocks noChangeAspect="1"/>
          </p:cNvGraphicFramePr>
          <p:nvPr/>
        </p:nvGraphicFramePr>
        <p:xfrm>
          <a:off x="2796822" y="2523066"/>
          <a:ext cx="1346200" cy="444500"/>
        </p:xfrm>
        <a:graphic>
          <a:graphicData uri="http://schemas.openxmlformats.org/presentationml/2006/ole">
            <mc:AlternateContent xmlns:mc="http://schemas.openxmlformats.org/markup-compatibility/2006">
              <mc:Choice xmlns:v="urn:schemas-microsoft-com:vml" Requires="v">
                <p:oleObj spid="_x0000_s14386" name="Equation" r:id="rId11" imgW="1346040" imgH="444240" progId="Equation.DSMT4">
                  <p:embed/>
                </p:oleObj>
              </mc:Choice>
              <mc:Fallback>
                <p:oleObj name="Equation" r:id="rId11" imgW="1346040" imgH="444240" progId="Equation.DSMT4">
                  <p:embed/>
                  <p:pic>
                    <p:nvPicPr>
                      <p:cNvPr id="0" name="Picture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796822" y="2523066"/>
                        <a:ext cx="13462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45" name="Object 9"/>
          <p:cNvGraphicFramePr>
            <a:graphicFrameLocks noChangeAspect="1"/>
          </p:cNvGraphicFramePr>
          <p:nvPr/>
        </p:nvGraphicFramePr>
        <p:xfrm>
          <a:off x="2796822" y="3135489"/>
          <a:ext cx="914400" cy="444500"/>
        </p:xfrm>
        <a:graphic>
          <a:graphicData uri="http://schemas.openxmlformats.org/presentationml/2006/ole">
            <mc:AlternateContent xmlns:mc="http://schemas.openxmlformats.org/markup-compatibility/2006">
              <mc:Choice xmlns:v="urn:schemas-microsoft-com:vml" Requires="v">
                <p:oleObj spid="_x0000_s14387" name="Equation" r:id="rId13" imgW="914400" imgH="444240" progId="Equation.DSMT4">
                  <p:embed/>
                </p:oleObj>
              </mc:Choice>
              <mc:Fallback>
                <p:oleObj name="Equation" r:id="rId13" imgW="914400" imgH="444240" progId="Equation.DSMT4">
                  <p:embed/>
                  <p:pic>
                    <p:nvPicPr>
                      <p:cNvPr id="0" name="Picture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796822" y="3135489"/>
                        <a:ext cx="9144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46" name="Object 10"/>
          <p:cNvGraphicFramePr>
            <a:graphicFrameLocks noChangeAspect="1"/>
          </p:cNvGraphicFramePr>
          <p:nvPr/>
        </p:nvGraphicFramePr>
        <p:xfrm>
          <a:off x="555978" y="3722511"/>
          <a:ext cx="1181100" cy="939800"/>
        </p:xfrm>
        <a:graphic>
          <a:graphicData uri="http://schemas.openxmlformats.org/presentationml/2006/ole">
            <mc:AlternateContent xmlns:mc="http://schemas.openxmlformats.org/markup-compatibility/2006">
              <mc:Choice xmlns:v="urn:schemas-microsoft-com:vml" Requires="v">
                <p:oleObj spid="_x0000_s14388" name="Equation" r:id="rId15" imgW="1180800" imgH="939600" progId="Equation.DSMT4">
                  <p:embed/>
                </p:oleObj>
              </mc:Choice>
              <mc:Fallback>
                <p:oleObj name="Equation" r:id="rId15" imgW="1180800" imgH="939600" progId="Equation.DSMT4">
                  <p:embed/>
                  <p:pic>
                    <p:nvPicPr>
                      <p:cNvPr id="0" name="Picture 1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55978" y="3722511"/>
                        <a:ext cx="11811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47" name="Object 11"/>
          <p:cNvGraphicFramePr>
            <a:graphicFrameLocks noChangeAspect="1"/>
          </p:cNvGraphicFramePr>
          <p:nvPr/>
        </p:nvGraphicFramePr>
        <p:xfrm>
          <a:off x="555978" y="5125155"/>
          <a:ext cx="1384300" cy="304800"/>
        </p:xfrm>
        <a:graphic>
          <a:graphicData uri="http://schemas.openxmlformats.org/presentationml/2006/ole">
            <mc:AlternateContent xmlns:mc="http://schemas.openxmlformats.org/markup-compatibility/2006">
              <mc:Choice xmlns:v="urn:schemas-microsoft-com:vml" Requires="v">
                <p:oleObj spid="_x0000_s14389" name="Equation" r:id="rId17" imgW="1384200" imgH="304560" progId="Equation.DSMT4">
                  <p:embed/>
                </p:oleObj>
              </mc:Choice>
              <mc:Fallback>
                <p:oleObj name="Equation" r:id="rId17" imgW="1384200" imgH="304560" progId="Equation.DSMT4">
                  <p:embed/>
                  <p:pic>
                    <p:nvPicPr>
                      <p:cNvPr id="0" name="Picture 1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55978" y="5125155"/>
                        <a:ext cx="13843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48" name="Object 12"/>
          <p:cNvGraphicFramePr>
            <a:graphicFrameLocks noChangeAspect="1"/>
          </p:cNvGraphicFramePr>
          <p:nvPr/>
        </p:nvGraphicFramePr>
        <p:xfrm>
          <a:off x="2187222" y="4780845"/>
          <a:ext cx="698500" cy="939800"/>
        </p:xfrm>
        <a:graphic>
          <a:graphicData uri="http://schemas.openxmlformats.org/presentationml/2006/ole">
            <mc:AlternateContent xmlns:mc="http://schemas.openxmlformats.org/markup-compatibility/2006">
              <mc:Choice xmlns:v="urn:schemas-microsoft-com:vml" Requires="v">
                <p:oleObj spid="_x0000_s14390" name="Equation" r:id="rId19" imgW="698400" imgH="939600" progId="Equation.DSMT4">
                  <p:embed/>
                </p:oleObj>
              </mc:Choice>
              <mc:Fallback>
                <p:oleObj name="Equation" r:id="rId19" imgW="698400" imgH="939600" progId="Equation.DSMT4">
                  <p:embed/>
                  <p:pic>
                    <p:nvPicPr>
                      <p:cNvPr id="0" name="Picture 1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187222" y="4780845"/>
                        <a:ext cx="6985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49" name="Object 13"/>
          <p:cNvGraphicFramePr>
            <a:graphicFrameLocks noChangeAspect="1"/>
          </p:cNvGraphicFramePr>
          <p:nvPr/>
        </p:nvGraphicFramePr>
        <p:xfrm>
          <a:off x="2918178" y="4789311"/>
          <a:ext cx="977900" cy="977900"/>
        </p:xfrm>
        <a:graphic>
          <a:graphicData uri="http://schemas.openxmlformats.org/presentationml/2006/ole">
            <mc:AlternateContent xmlns:mc="http://schemas.openxmlformats.org/markup-compatibility/2006">
              <mc:Choice xmlns:v="urn:schemas-microsoft-com:vml" Requires="v">
                <p:oleObj spid="_x0000_s14391" name="Equation" r:id="rId21" imgW="977760" imgH="977760" progId="Equation.DSMT4">
                  <p:embed/>
                </p:oleObj>
              </mc:Choice>
              <mc:Fallback>
                <p:oleObj name="Equation" r:id="rId21" imgW="977760" imgH="977760" progId="Equation.DSMT4">
                  <p:embed/>
                  <p:pic>
                    <p:nvPicPr>
                      <p:cNvPr id="0" name="Picture 13"/>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918178" y="4789311"/>
                        <a:ext cx="977900" cy="97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50" name="Object 14"/>
          <p:cNvGraphicFramePr>
            <a:graphicFrameLocks noChangeAspect="1"/>
          </p:cNvGraphicFramePr>
          <p:nvPr/>
        </p:nvGraphicFramePr>
        <p:xfrm>
          <a:off x="3931356" y="4790722"/>
          <a:ext cx="1282700" cy="977900"/>
        </p:xfrm>
        <a:graphic>
          <a:graphicData uri="http://schemas.openxmlformats.org/presentationml/2006/ole">
            <mc:AlternateContent xmlns:mc="http://schemas.openxmlformats.org/markup-compatibility/2006">
              <mc:Choice xmlns:v="urn:schemas-microsoft-com:vml" Requires="v">
                <p:oleObj spid="_x0000_s14392" name="Equation" r:id="rId23" imgW="1282680" imgH="977760" progId="Equation.DSMT4">
                  <p:embed/>
                </p:oleObj>
              </mc:Choice>
              <mc:Fallback>
                <p:oleObj name="Equation" r:id="rId23" imgW="1282680" imgH="977760" progId="Equation.DSMT4">
                  <p:embed/>
                  <p:pic>
                    <p:nvPicPr>
                      <p:cNvPr id="0" name="Picture 14"/>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931356" y="4790722"/>
                        <a:ext cx="1282700" cy="97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51" name="Object 15"/>
          <p:cNvGraphicFramePr>
            <a:graphicFrameLocks noChangeAspect="1"/>
          </p:cNvGraphicFramePr>
          <p:nvPr/>
        </p:nvGraphicFramePr>
        <p:xfrm>
          <a:off x="5249334" y="4786488"/>
          <a:ext cx="1549400" cy="977900"/>
        </p:xfrm>
        <a:graphic>
          <a:graphicData uri="http://schemas.openxmlformats.org/presentationml/2006/ole">
            <mc:AlternateContent xmlns:mc="http://schemas.openxmlformats.org/markup-compatibility/2006">
              <mc:Choice xmlns:v="urn:schemas-microsoft-com:vml" Requires="v">
                <p:oleObj spid="_x0000_s14393" name="Equation" r:id="rId25" imgW="1549080" imgH="977760" progId="Equation.DSMT4">
                  <p:embed/>
                </p:oleObj>
              </mc:Choice>
              <mc:Fallback>
                <p:oleObj name="Equation" r:id="rId25" imgW="1549080" imgH="977760" progId="Equation.DSMT4">
                  <p:embed/>
                  <p:pic>
                    <p:nvPicPr>
                      <p:cNvPr id="0" name="Picture 15"/>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249334" y="4786488"/>
                        <a:ext cx="1549400" cy="97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52" name="Object 16"/>
          <p:cNvGraphicFramePr>
            <a:graphicFrameLocks noChangeAspect="1"/>
          </p:cNvGraphicFramePr>
          <p:nvPr/>
        </p:nvGraphicFramePr>
        <p:xfrm>
          <a:off x="6835422" y="4780845"/>
          <a:ext cx="977900" cy="914400"/>
        </p:xfrm>
        <a:graphic>
          <a:graphicData uri="http://schemas.openxmlformats.org/presentationml/2006/ole">
            <mc:AlternateContent xmlns:mc="http://schemas.openxmlformats.org/markup-compatibility/2006">
              <mc:Choice xmlns:v="urn:schemas-microsoft-com:vml" Requires="v">
                <p:oleObj spid="_x0000_s14394" name="Equation" r:id="rId27" imgW="977760" imgH="914400" progId="Equation.DSMT4">
                  <p:embed/>
                </p:oleObj>
              </mc:Choice>
              <mc:Fallback>
                <p:oleObj name="Equation" r:id="rId27" imgW="977760" imgH="914400" progId="Equation.DSMT4">
                  <p:embed/>
                  <p:pic>
                    <p:nvPicPr>
                      <p:cNvPr id="0" name="Picture 16"/>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6835422" y="4780845"/>
                        <a:ext cx="9779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53" name="Object 17"/>
          <p:cNvGraphicFramePr>
            <a:graphicFrameLocks noChangeAspect="1"/>
          </p:cNvGraphicFramePr>
          <p:nvPr/>
        </p:nvGraphicFramePr>
        <p:xfrm>
          <a:off x="2796822" y="1917700"/>
          <a:ext cx="1079500" cy="444500"/>
        </p:xfrm>
        <a:graphic>
          <a:graphicData uri="http://schemas.openxmlformats.org/presentationml/2006/ole">
            <mc:AlternateContent xmlns:mc="http://schemas.openxmlformats.org/markup-compatibility/2006">
              <mc:Choice xmlns:v="urn:schemas-microsoft-com:vml" Requires="v">
                <p:oleObj spid="_x0000_s14395" name="Equation" r:id="rId29" imgW="1079280" imgH="444240" progId="Equation.DSMT4">
                  <p:embed/>
                </p:oleObj>
              </mc:Choice>
              <mc:Fallback>
                <p:oleObj name="Equation" r:id="rId29" imgW="1079280" imgH="444240" progId="Equation.DSMT4">
                  <p:embed/>
                  <p:pic>
                    <p:nvPicPr>
                      <p:cNvPr id="0" name="Picture 17"/>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2796822" y="1917700"/>
                        <a:ext cx="10795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4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35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34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34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434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434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434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434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434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435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435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43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Simplifying Radical Expressions</a:t>
            </a:r>
          </a:p>
        </p:txBody>
      </p:sp>
      <p:sp>
        <p:nvSpPr>
          <p:cNvPr id="3" name="Content Placeholder 2"/>
          <p:cNvSpPr>
            <a:spLocks noGrp="1"/>
          </p:cNvSpPr>
          <p:nvPr>
            <p:ph idx="1"/>
          </p:nvPr>
        </p:nvSpPr>
        <p:spPr/>
        <p:txBody>
          <a:bodyPr/>
          <a:lstStyle/>
          <a:p>
            <a:pPr>
              <a:buNone/>
            </a:pPr>
            <a:r>
              <a:rPr lang="en-US" dirty="0"/>
              <a:t>Simplify each radical expression.</a:t>
            </a:r>
          </a:p>
          <a:p>
            <a:pPr>
              <a:buNone/>
            </a:pPr>
            <a:endParaRPr lang="en-US" dirty="0"/>
          </a:p>
          <a:p>
            <a:pPr>
              <a:buNone/>
            </a:pPr>
            <a:endParaRPr lang="en-US" dirty="0"/>
          </a:p>
          <a:p>
            <a:pPr>
              <a:spcBef>
                <a:spcPts val="2400"/>
              </a:spcBef>
              <a:buNone/>
            </a:pPr>
            <a:r>
              <a:rPr lang="en-US" b="1" dirty="0"/>
              <a:t>Solutions: </a:t>
            </a:r>
          </a:p>
          <a:p>
            <a:pPr>
              <a:buNone/>
            </a:pPr>
            <a:r>
              <a:rPr lang="en-US" b="1" dirty="0"/>
              <a:t>Method 1:  </a:t>
            </a:r>
            <a:r>
              <a:rPr lang="en-US" dirty="0"/>
              <a:t>Simplify and factor the numerator. </a:t>
            </a:r>
          </a:p>
        </p:txBody>
      </p:sp>
      <p:graphicFrame>
        <p:nvGraphicFramePr>
          <p:cNvPr id="78850" name="Object 2"/>
          <p:cNvGraphicFramePr>
            <a:graphicFrameLocks noChangeAspect="1"/>
          </p:cNvGraphicFramePr>
          <p:nvPr/>
        </p:nvGraphicFramePr>
        <p:xfrm>
          <a:off x="558977" y="1927578"/>
          <a:ext cx="1841500" cy="914400"/>
        </p:xfrm>
        <a:graphic>
          <a:graphicData uri="http://schemas.openxmlformats.org/presentationml/2006/ole">
            <mc:AlternateContent xmlns:mc="http://schemas.openxmlformats.org/markup-compatibility/2006">
              <mc:Choice xmlns:v="urn:schemas-microsoft-com:vml" Requires="v">
                <p:oleObj spid="_x0000_s15381" name="Equation" r:id="rId3" imgW="1841400" imgH="914400" progId="Equation.DSMT4">
                  <p:embed/>
                </p:oleObj>
              </mc:Choice>
              <mc:Fallback>
                <p:oleObj name="Equation" r:id="rId3" imgW="1841400" imgH="91440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977" y="1927578"/>
                        <a:ext cx="18415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4" name="Object 4"/>
          <p:cNvGraphicFramePr>
            <a:graphicFrameLocks noChangeAspect="1"/>
          </p:cNvGraphicFramePr>
          <p:nvPr/>
        </p:nvGraphicFramePr>
        <p:xfrm>
          <a:off x="547512" y="4388556"/>
          <a:ext cx="1346200" cy="914400"/>
        </p:xfrm>
        <a:graphic>
          <a:graphicData uri="http://schemas.openxmlformats.org/presentationml/2006/ole">
            <mc:AlternateContent xmlns:mc="http://schemas.openxmlformats.org/markup-compatibility/2006">
              <mc:Choice xmlns:v="urn:schemas-microsoft-com:vml" Requires="v">
                <p:oleObj spid="_x0000_s15382" name="Equation" r:id="rId5" imgW="1346040" imgH="914400" progId="Equation.DSMT4">
                  <p:embed/>
                </p:oleObj>
              </mc:Choice>
              <mc:Fallback>
                <p:oleObj name="Equation" r:id="rId5" imgW="1346040" imgH="91440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7512" y="4388556"/>
                        <a:ext cx="13462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5" name="Object 5"/>
          <p:cNvGraphicFramePr>
            <a:graphicFrameLocks noChangeAspect="1"/>
          </p:cNvGraphicFramePr>
          <p:nvPr/>
        </p:nvGraphicFramePr>
        <p:xfrm>
          <a:off x="1936044" y="4388556"/>
          <a:ext cx="1778000" cy="914400"/>
        </p:xfrm>
        <a:graphic>
          <a:graphicData uri="http://schemas.openxmlformats.org/presentationml/2006/ole">
            <mc:AlternateContent xmlns:mc="http://schemas.openxmlformats.org/markup-compatibility/2006">
              <mc:Choice xmlns:v="urn:schemas-microsoft-com:vml" Requires="v">
                <p:oleObj spid="_x0000_s15383" name="Equation" r:id="rId7" imgW="1777680" imgH="914400" progId="Equation.DSMT4">
                  <p:embed/>
                </p:oleObj>
              </mc:Choice>
              <mc:Fallback>
                <p:oleObj name="Equation" r:id="rId7" imgW="1777680" imgH="91440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36044" y="4388556"/>
                        <a:ext cx="1778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6" name="Object 6"/>
          <p:cNvGraphicFramePr>
            <a:graphicFrameLocks noChangeAspect="1"/>
          </p:cNvGraphicFramePr>
          <p:nvPr/>
        </p:nvGraphicFramePr>
        <p:xfrm>
          <a:off x="3767667" y="4397022"/>
          <a:ext cx="1612900" cy="914400"/>
        </p:xfrm>
        <a:graphic>
          <a:graphicData uri="http://schemas.openxmlformats.org/presentationml/2006/ole">
            <mc:AlternateContent xmlns:mc="http://schemas.openxmlformats.org/markup-compatibility/2006">
              <mc:Choice xmlns:v="urn:schemas-microsoft-com:vml" Requires="v">
                <p:oleObj spid="_x0000_s15384" name="Equation" r:id="rId9" imgW="1612800" imgH="914400" progId="Equation.DSMT4">
                  <p:embed/>
                </p:oleObj>
              </mc:Choice>
              <mc:Fallback>
                <p:oleObj name="Equation" r:id="rId9" imgW="1612800" imgH="91440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67667" y="4397022"/>
                        <a:ext cx="16129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7" name="Object 7"/>
          <p:cNvGraphicFramePr>
            <a:graphicFrameLocks noChangeAspect="1"/>
          </p:cNvGraphicFramePr>
          <p:nvPr/>
        </p:nvGraphicFramePr>
        <p:xfrm>
          <a:off x="5448300" y="4267200"/>
          <a:ext cx="1714500" cy="1041400"/>
        </p:xfrm>
        <a:graphic>
          <a:graphicData uri="http://schemas.openxmlformats.org/presentationml/2006/ole">
            <mc:AlternateContent xmlns:mc="http://schemas.openxmlformats.org/markup-compatibility/2006">
              <mc:Choice xmlns:v="urn:schemas-microsoft-com:vml" Requires="v">
                <p:oleObj spid="_x0000_s15385" name="Equation" r:id="rId11" imgW="1714320" imgH="1041120" progId="Equation.DSMT4">
                  <p:embed/>
                </p:oleObj>
              </mc:Choice>
              <mc:Fallback>
                <p:oleObj name="Equation" r:id="rId11" imgW="1714320" imgH="104112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448300" y="4267200"/>
                        <a:ext cx="1714500" cy="104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8" name="Object 8"/>
          <p:cNvGraphicFramePr>
            <a:graphicFrameLocks noChangeAspect="1"/>
          </p:cNvGraphicFramePr>
          <p:nvPr/>
        </p:nvGraphicFramePr>
        <p:xfrm>
          <a:off x="7305322" y="4397022"/>
          <a:ext cx="1282700" cy="914400"/>
        </p:xfrm>
        <a:graphic>
          <a:graphicData uri="http://schemas.openxmlformats.org/presentationml/2006/ole">
            <mc:AlternateContent xmlns:mc="http://schemas.openxmlformats.org/markup-compatibility/2006">
              <mc:Choice xmlns:v="urn:schemas-microsoft-com:vml" Requires="v">
                <p:oleObj spid="_x0000_s15386" name="Equation" r:id="rId13" imgW="1282680" imgH="914400" progId="Equation.DSMT4">
                  <p:embed/>
                </p:oleObj>
              </mc:Choice>
              <mc:Fallback>
                <p:oleObj name="Equation" r:id="rId13" imgW="1282680" imgH="914400" progId="Equation.DSMT4">
                  <p:embed/>
                  <p:pic>
                    <p:nvPicPr>
                      <p:cNvPr id="0"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305322" y="4397022"/>
                        <a:ext cx="12827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12" name="Straight Connector 11"/>
          <p:cNvCxnSpPr/>
          <p:nvPr/>
        </p:nvCxnSpPr>
        <p:spPr>
          <a:xfrm rot="5400000" flipH="1" flipV="1">
            <a:off x="5681133" y="4411134"/>
            <a:ext cx="304800" cy="3048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flipH="1" flipV="1">
            <a:off x="6282267" y="5006622"/>
            <a:ext cx="304800" cy="3048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6293556" y="5238045"/>
            <a:ext cx="319318" cy="400110"/>
          </a:xfrm>
          <a:prstGeom prst="rect">
            <a:avLst/>
          </a:prstGeom>
        </p:spPr>
        <p:txBody>
          <a:bodyPr wrap="none">
            <a:spAutoFit/>
          </a:bodyPr>
          <a:lstStyle/>
          <a:p>
            <a:r>
              <a:rPr lang="en-US" sz="2000" dirty="0">
                <a:solidFill>
                  <a:srgbClr val="008080"/>
                </a:solidFill>
              </a:rPr>
              <a:t>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36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36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36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36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53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lnSpc>
                <a:spcPct val="80000"/>
              </a:lnSpc>
            </a:pPr>
            <a:r>
              <a:rPr lang="en-US" dirty="0"/>
              <a:t>Objectives</a:t>
            </a:r>
          </a:p>
        </p:txBody>
      </p:sp>
      <p:sp>
        <p:nvSpPr>
          <p:cNvPr id="15363" name="Content Placeholder 2"/>
          <p:cNvSpPr>
            <a:spLocks noGrp="1"/>
          </p:cNvSpPr>
          <p:nvPr>
            <p:ph idx="1"/>
          </p:nvPr>
        </p:nvSpPr>
        <p:spPr>
          <a:xfrm>
            <a:off x="457200" y="1280160"/>
            <a:ext cx="8229600" cy="1471172"/>
          </a:xfrm>
        </p:spPr>
        <p:txBody>
          <a:bodyPr>
            <a:spAutoFit/>
          </a:bodyPr>
          <a:lstStyle/>
          <a:p>
            <a:pPr>
              <a:buFont typeface="Courier New" pitchFamily="49" charset="0"/>
              <a:buChar char="o"/>
              <a:tabLst>
                <a:tab pos="338138" algn="l"/>
              </a:tabLst>
            </a:pPr>
            <a:r>
              <a:rPr lang="en-US" dirty="0"/>
              <a:t>	Evaluate square roots and cube roots. </a:t>
            </a:r>
          </a:p>
          <a:p>
            <a:pPr>
              <a:buFont typeface="Courier New" pitchFamily="49" charset="0"/>
              <a:buChar char="o"/>
              <a:tabLst>
                <a:tab pos="338138" algn="l"/>
              </a:tabLst>
            </a:pPr>
            <a:r>
              <a:rPr lang="en-US" dirty="0"/>
              <a:t>	Simplify expressions with square roots and cube 	roots.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4: Simplifying Radical Expressions (cont.)</a:t>
            </a:r>
          </a:p>
        </p:txBody>
      </p:sp>
      <p:sp>
        <p:nvSpPr>
          <p:cNvPr id="3" name="Content Placeholder 2"/>
          <p:cNvSpPr>
            <a:spLocks noGrp="1"/>
          </p:cNvSpPr>
          <p:nvPr>
            <p:ph idx="1"/>
          </p:nvPr>
        </p:nvSpPr>
        <p:spPr/>
        <p:txBody>
          <a:bodyPr/>
          <a:lstStyle/>
          <a:p>
            <a:pPr marL="0" indent="0">
              <a:buNone/>
            </a:pPr>
            <a:r>
              <a:rPr lang="en-US" b="1" dirty="0"/>
              <a:t>Method 2: </a:t>
            </a:r>
            <a:r>
              <a:rPr lang="en-US" dirty="0"/>
              <a:t>Simplify the numerator and divide each term by the denominator.</a:t>
            </a:r>
          </a:p>
          <a:p>
            <a:pPr marL="0" indent="0">
              <a:buNone/>
            </a:pPr>
            <a:endParaRPr lang="en-US" dirty="0"/>
          </a:p>
          <a:p>
            <a:pPr marL="0" indent="0">
              <a:buNone/>
            </a:pPr>
            <a:endParaRPr lang="en-US" dirty="0"/>
          </a:p>
          <a:p>
            <a:pPr marL="0" indent="0">
              <a:buNone/>
            </a:pPr>
            <a:endParaRPr lang="en-US" dirty="0"/>
          </a:p>
          <a:p>
            <a:pPr marL="0" indent="0">
              <a:buNone/>
            </a:pPr>
            <a:r>
              <a:rPr lang="en-US" dirty="0"/>
              <a:t>Note that these answers may look different but they are equivalent. Both are correct, just in different forms.</a:t>
            </a:r>
          </a:p>
          <a:p>
            <a:pPr marL="0" indent="0">
              <a:buNone/>
            </a:pPr>
            <a:endParaRPr lang="en-US" dirty="0"/>
          </a:p>
        </p:txBody>
      </p:sp>
      <p:graphicFrame>
        <p:nvGraphicFramePr>
          <p:cNvPr id="16387" name="Object 3"/>
          <p:cNvGraphicFramePr>
            <a:graphicFrameLocks noChangeAspect="1"/>
          </p:cNvGraphicFramePr>
          <p:nvPr/>
        </p:nvGraphicFramePr>
        <p:xfrm>
          <a:off x="570089" y="2410179"/>
          <a:ext cx="1346200" cy="914400"/>
        </p:xfrm>
        <a:graphic>
          <a:graphicData uri="http://schemas.openxmlformats.org/presentationml/2006/ole">
            <mc:AlternateContent xmlns:mc="http://schemas.openxmlformats.org/markup-compatibility/2006">
              <mc:Choice xmlns:v="urn:schemas-microsoft-com:vml" Requires="v">
                <p:oleObj spid="_x0000_s16402" name="Equation" r:id="rId3" imgW="1346040" imgH="914400" progId="Equation.DSMT4">
                  <p:embed/>
                </p:oleObj>
              </mc:Choice>
              <mc:Fallback>
                <p:oleObj name="Equation" r:id="rId3" imgW="1346040" imgH="91440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0089" y="2410179"/>
                        <a:ext cx="13462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388" name="Object 4"/>
          <p:cNvGraphicFramePr>
            <a:graphicFrameLocks noChangeAspect="1"/>
          </p:cNvGraphicFramePr>
          <p:nvPr/>
        </p:nvGraphicFramePr>
        <p:xfrm>
          <a:off x="1938867" y="2435577"/>
          <a:ext cx="1778000" cy="914400"/>
        </p:xfrm>
        <a:graphic>
          <a:graphicData uri="http://schemas.openxmlformats.org/presentationml/2006/ole">
            <mc:AlternateContent xmlns:mc="http://schemas.openxmlformats.org/markup-compatibility/2006">
              <mc:Choice xmlns:v="urn:schemas-microsoft-com:vml" Requires="v">
                <p:oleObj spid="_x0000_s16403" name="Equation" r:id="rId5" imgW="1777680" imgH="914400" progId="Equation.DSMT4">
                  <p:embed/>
                </p:oleObj>
              </mc:Choice>
              <mc:Fallback>
                <p:oleObj name="Equation" r:id="rId5" imgW="1777680" imgH="91440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38867" y="2435577"/>
                        <a:ext cx="1778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389" name="Object 5"/>
          <p:cNvGraphicFramePr>
            <a:graphicFrameLocks noChangeAspect="1"/>
          </p:cNvGraphicFramePr>
          <p:nvPr/>
        </p:nvGraphicFramePr>
        <p:xfrm>
          <a:off x="3754261" y="2435577"/>
          <a:ext cx="1612900" cy="914400"/>
        </p:xfrm>
        <a:graphic>
          <a:graphicData uri="http://schemas.openxmlformats.org/presentationml/2006/ole">
            <mc:AlternateContent xmlns:mc="http://schemas.openxmlformats.org/markup-compatibility/2006">
              <mc:Choice xmlns:v="urn:schemas-microsoft-com:vml" Requires="v">
                <p:oleObj spid="_x0000_s16404" name="Equation" r:id="rId7" imgW="1612800" imgH="914400" progId="Equation.DSMT4">
                  <p:embed/>
                </p:oleObj>
              </mc:Choice>
              <mc:Fallback>
                <p:oleObj name="Equation" r:id="rId7" imgW="1612800" imgH="91440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54261" y="2435577"/>
                        <a:ext cx="16129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390" name="Object 6"/>
          <p:cNvGraphicFramePr>
            <a:graphicFrameLocks noChangeAspect="1"/>
          </p:cNvGraphicFramePr>
          <p:nvPr/>
        </p:nvGraphicFramePr>
        <p:xfrm>
          <a:off x="5410200" y="2438400"/>
          <a:ext cx="1663700" cy="914400"/>
        </p:xfrm>
        <a:graphic>
          <a:graphicData uri="http://schemas.openxmlformats.org/presentationml/2006/ole">
            <mc:AlternateContent xmlns:mc="http://schemas.openxmlformats.org/markup-compatibility/2006">
              <mc:Choice xmlns:v="urn:schemas-microsoft-com:vml" Requires="v">
                <p:oleObj spid="_x0000_s16405" name="Equation" r:id="rId9" imgW="1663560" imgH="914400" progId="Equation.DSMT4">
                  <p:embed/>
                </p:oleObj>
              </mc:Choice>
              <mc:Fallback>
                <p:oleObj name="Equation" r:id="rId9" imgW="1663560" imgH="91440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10200" y="2438400"/>
                        <a:ext cx="16637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391" name="Object 7"/>
          <p:cNvGraphicFramePr>
            <a:graphicFrameLocks noChangeAspect="1"/>
          </p:cNvGraphicFramePr>
          <p:nvPr/>
        </p:nvGraphicFramePr>
        <p:xfrm>
          <a:off x="7109178" y="2438400"/>
          <a:ext cx="1270000" cy="914400"/>
        </p:xfrm>
        <a:graphic>
          <a:graphicData uri="http://schemas.openxmlformats.org/presentationml/2006/ole">
            <mc:AlternateContent xmlns:mc="http://schemas.openxmlformats.org/markup-compatibility/2006">
              <mc:Choice xmlns:v="urn:schemas-microsoft-com:vml" Requires="v">
                <p:oleObj spid="_x0000_s16406" name="Equation" r:id="rId11" imgW="1269720" imgH="914400" progId="Equation.DSMT4">
                  <p:embed/>
                </p:oleObj>
              </mc:Choice>
              <mc:Fallback>
                <p:oleObj name="Equation" r:id="rId11" imgW="1269720" imgH="91440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109178" y="2438400"/>
                        <a:ext cx="1270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8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39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39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4: Simplifying Radical Expressions (cont.)</a:t>
            </a:r>
          </a:p>
        </p:txBody>
      </p:sp>
      <p:sp>
        <p:nvSpPr>
          <p:cNvPr id="3" name="Content Placeholder 2"/>
          <p:cNvSpPr>
            <a:spLocks noGrp="1"/>
          </p:cNvSpPr>
          <p:nvPr>
            <p:ph idx="1"/>
          </p:nvPr>
        </p:nvSpPr>
        <p:spPr>
          <a:xfrm>
            <a:off x="457200" y="2362200"/>
            <a:ext cx="8229600" cy="1040285"/>
          </a:xfrm>
        </p:spPr>
        <p:txBody>
          <a:bodyPr>
            <a:spAutoFit/>
          </a:bodyPr>
          <a:lstStyle/>
          <a:p>
            <a:pPr>
              <a:buNone/>
            </a:pPr>
            <a:r>
              <a:rPr lang="en-US" b="1" dirty="0"/>
              <a:t>Solutions: </a:t>
            </a:r>
          </a:p>
          <a:p>
            <a:pPr>
              <a:buNone/>
            </a:pPr>
            <a:r>
              <a:rPr lang="en-US" b="1" dirty="0"/>
              <a:t>Method 1:  </a:t>
            </a:r>
            <a:r>
              <a:rPr lang="en-US" dirty="0"/>
              <a:t>Simplify and factor the numerator.</a:t>
            </a:r>
          </a:p>
        </p:txBody>
      </p:sp>
      <p:graphicFrame>
        <p:nvGraphicFramePr>
          <p:cNvPr id="80899" name="Object 3"/>
          <p:cNvGraphicFramePr>
            <a:graphicFrameLocks noChangeAspect="1"/>
          </p:cNvGraphicFramePr>
          <p:nvPr/>
        </p:nvGraphicFramePr>
        <p:xfrm>
          <a:off x="530352" y="1371600"/>
          <a:ext cx="1689100" cy="914400"/>
        </p:xfrm>
        <a:graphic>
          <a:graphicData uri="http://schemas.openxmlformats.org/presentationml/2006/ole">
            <mc:AlternateContent xmlns:mc="http://schemas.openxmlformats.org/markup-compatibility/2006">
              <mc:Choice xmlns:v="urn:schemas-microsoft-com:vml" Requires="v">
                <p:oleObj spid="_x0000_s17429" name="Equation" r:id="rId3" imgW="1688760" imgH="914400" progId="Equation.DSMT4">
                  <p:embed/>
                </p:oleObj>
              </mc:Choice>
              <mc:Fallback>
                <p:oleObj name="Equation" r:id="rId3" imgW="1688760" imgH="914400" progId="Equation.DSMT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352" y="1371600"/>
                        <a:ext cx="16891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12" name="Object 4"/>
          <p:cNvGraphicFramePr>
            <a:graphicFrameLocks noChangeAspect="1"/>
          </p:cNvGraphicFramePr>
          <p:nvPr/>
        </p:nvGraphicFramePr>
        <p:xfrm>
          <a:off x="558800" y="3618090"/>
          <a:ext cx="1193800" cy="914400"/>
        </p:xfrm>
        <a:graphic>
          <a:graphicData uri="http://schemas.openxmlformats.org/presentationml/2006/ole">
            <mc:AlternateContent xmlns:mc="http://schemas.openxmlformats.org/markup-compatibility/2006">
              <mc:Choice xmlns:v="urn:schemas-microsoft-com:vml" Requires="v">
                <p:oleObj spid="_x0000_s17430" name="Equation" r:id="rId5" imgW="1193760" imgH="914400" progId="Equation.DSMT4">
                  <p:embed/>
                </p:oleObj>
              </mc:Choice>
              <mc:Fallback>
                <p:oleObj name="Equation" r:id="rId5" imgW="1193760" imgH="91440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800" y="3618090"/>
                        <a:ext cx="11938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13" name="Object 5"/>
          <p:cNvGraphicFramePr>
            <a:graphicFrameLocks noChangeAspect="1"/>
          </p:cNvGraphicFramePr>
          <p:nvPr/>
        </p:nvGraphicFramePr>
        <p:xfrm>
          <a:off x="1797756" y="3623733"/>
          <a:ext cx="1778000" cy="914400"/>
        </p:xfrm>
        <a:graphic>
          <a:graphicData uri="http://schemas.openxmlformats.org/presentationml/2006/ole">
            <mc:AlternateContent xmlns:mc="http://schemas.openxmlformats.org/markup-compatibility/2006">
              <mc:Choice xmlns:v="urn:schemas-microsoft-com:vml" Requires="v">
                <p:oleObj spid="_x0000_s17431" name="Equation" r:id="rId7" imgW="1777680" imgH="914400" progId="Equation.DSMT4">
                  <p:embed/>
                </p:oleObj>
              </mc:Choice>
              <mc:Fallback>
                <p:oleObj name="Equation" r:id="rId7" imgW="1777680" imgH="91440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97756" y="3623733"/>
                        <a:ext cx="1778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14" name="Object 6"/>
          <p:cNvGraphicFramePr>
            <a:graphicFrameLocks noChangeAspect="1"/>
          </p:cNvGraphicFramePr>
          <p:nvPr/>
        </p:nvGraphicFramePr>
        <p:xfrm>
          <a:off x="3601154" y="3626556"/>
          <a:ext cx="1625600" cy="914400"/>
        </p:xfrm>
        <a:graphic>
          <a:graphicData uri="http://schemas.openxmlformats.org/presentationml/2006/ole">
            <mc:AlternateContent xmlns:mc="http://schemas.openxmlformats.org/markup-compatibility/2006">
              <mc:Choice xmlns:v="urn:schemas-microsoft-com:vml" Requires="v">
                <p:oleObj spid="_x0000_s17432" name="Equation" r:id="rId9" imgW="1625400" imgH="914400" progId="Equation.DSMT4">
                  <p:embed/>
                </p:oleObj>
              </mc:Choice>
              <mc:Fallback>
                <p:oleObj name="Equation" r:id="rId9" imgW="1625400" imgH="91440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01154" y="3626556"/>
                        <a:ext cx="1625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15" name="Object 7"/>
          <p:cNvGraphicFramePr>
            <a:graphicFrameLocks noChangeAspect="1"/>
          </p:cNvGraphicFramePr>
          <p:nvPr/>
        </p:nvGraphicFramePr>
        <p:xfrm>
          <a:off x="5318478" y="3493911"/>
          <a:ext cx="1866900" cy="1041400"/>
        </p:xfrm>
        <a:graphic>
          <a:graphicData uri="http://schemas.openxmlformats.org/presentationml/2006/ole">
            <mc:AlternateContent xmlns:mc="http://schemas.openxmlformats.org/markup-compatibility/2006">
              <mc:Choice xmlns:v="urn:schemas-microsoft-com:vml" Requires="v">
                <p:oleObj spid="_x0000_s17433" name="Equation" r:id="rId11" imgW="1866600" imgH="1041120" progId="Equation.DSMT4">
                  <p:embed/>
                </p:oleObj>
              </mc:Choice>
              <mc:Fallback>
                <p:oleObj name="Equation" r:id="rId11" imgW="1866600" imgH="104112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318478" y="3493911"/>
                        <a:ext cx="1866900" cy="104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16" name="Object 8"/>
          <p:cNvGraphicFramePr>
            <a:graphicFrameLocks noChangeAspect="1"/>
          </p:cNvGraphicFramePr>
          <p:nvPr/>
        </p:nvGraphicFramePr>
        <p:xfrm>
          <a:off x="7313789" y="3866445"/>
          <a:ext cx="1384300" cy="444500"/>
        </p:xfrm>
        <a:graphic>
          <a:graphicData uri="http://schemas.openxmlformats.org/presentationml/2006/ole">
            <mc:AlternateContent xmlns:mc="http://schemas.openxmlformats.org/markup-compatibility/2006">
              <mc:Choice xmlns:v="urn:schemas-microsoft-com:vml" Requires="v">
                <p:oleObj spid="_x0000_s17434" name="Equation" r:id="rId13" imgW="1384200" imgH="444240" progId="Equation.DSMT4">
                  <p:embed/>
                </p:oleObj>
              </mc:Choice>
              <mc:Fallback>
                <p:oleObj name="Equation" r:id="rId13" imgW="1384200" imgH="444240" progId="Equation.DSMT4">
                  <p:embed/>
                  <p:pic>
                    <p:nvPicPr>
                      <p:cNvPr id="0"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313789" y="3866445"/>
                        <a:ext cx="13843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11" name="Straight Connector 10"/>
          <p:cNvCxnSpPr/>
          <p:nvPr/>
        </p:nvCxnSpPr>
        <p:spPr>
          <a:xfrm rot="5400000" flipH="1" flipV="1">
            <a:off x="6256866" y="4224867"/>
            <a:ext cx="304800" cy="3048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flipH="1" flipV="1">
            <a:off x="5562600" y="3635022"/>
            <a:ext cx="304800" cy="3048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4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4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4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4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74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4: Simplifying Radical Expressions (cont.)</a:t>
            </a:r>
          </a:p>
        </p:txBody>
      </p:sp>
      <p:sp>
        <p:nvSpPr>
          <p:cNvPr id="3" name="Content Placeholder 2"/>
          <p:cNvSpPr>
            <a:spLocks noGrp="1"/>
          </p:cNvSpPr>
          <p:nvPr>
            <p:ph idx="1"/>
          </p:nvPr>
        </p:nvSpPr>
        <p:spPr/>
        <p:txBody>
          <a:bodyPr/>
          <a:lstStyle/>
          <a:p>
            <a:pPr marL="0" indent="0">
              <a:buNone/>
            </a:pPr>
            <a:r>
              <a:rPr lang="en-US" b="1" dirty="0"/>
              <a:t>Method 2:  </a:t>
            </a:r>
            <a:r>
              <a:rPr lang="en-US" dirty="0"/>
              <a:t>Simplify the numerator and divide each term by the denominator.</a:t>
            </a:r>
          </a:p>
        </p:txBody>
      </p:sp>
      <p:graphicFrame>
        <p:nvGraphicFramePr>
          <p:cNvPr id="18435" name="Object 3"/>
          <p:cNvGraphicFramePr>
            <a:graphicFrameLocks noChangeAspect="1"/>
          </p:cNvGraphicFramePr>
          <p:nvPr/>
        </p:nvGraphicFramePr>
        <p:xfrm>
          <a:off x="558800" y="2590800"/>
          <a:ext cx="1193800" cy="914400"/>
        </p:xfrm>
        <a:graphic>
          <a:graphicData uri="http://schemas.openxmlformats.org/presentationml/2006/ole">
            <mc:AlternateContent xmlns:mc="http://schemas.openxmlformats.org/markup-compatibility/2006">
              <mc:Choice xmlns:v="urn:schemas-microsoft-com:vml" Requires="v">
                <p:oleObj spid="_x0000_s18450" name="Equation" r:id="rId3" imgW="1193760" imgH="914400" progId="Equation.DSMT4">
                  <p:embed/>
                </p:oleObj>
              </mc:Choice>
              <mc:Fallback>
                <p:oleObj name="Equation" r:id="rId3" imgW="1193760" imgH="91440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800" y="2590800"/>
                        <a:ext cx="11938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36" name="Object 4"/>
          <p:cNvGraphicFramePr>
            <a:graphicFrameLocks noChangeAspect="1"/>
          </p:cNvGraphicFramePr>
          <p:nvPr/>
        </p:nvGraphicFramePr>
        <p:xfrm>
          <a:off x="1797050" y="2597150"/>
          <a:ext cx="1778000" cy="914400"/>
        </p:xfrm>
        <a:graphic>
          <a:graphicData uri="http://schemas.openxmlformats.org/presentationml/2006/ole">
            <mc:AlternateContent xmlns:mc="http://schemas.openxmlformats.org/markup-compatibility/2006">
              <mc:Choice xmlns:v="urn:schemas-microsoft-com:vml" Requires="v">
                <p:oleObj spid="_x0000_s18451" name="Equation" r:id="rId5" imgW="1777680" imgH="914400" progId="Equation.DSMT4">
                  <p:embed/>
                </p:oleObj>
              </mc:Choice>
              <mc:Fallback>
                <p:oleObj name="Equation" r:id="rId5" imgW="1777680" imgH="91440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7050" y="2597150"/>
                        <a:ext cx="1778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37" name="Object 5"/>
          <p:cNvGraphicFramePr>
            <a:graphicFrameLocks noChangeAspect="1"/>
          </p:cNvGraphicFramePr>
          <p:nvPr/>
        </p:nvGraphicFramePr>
        <p:xfrm>
          <a:off x="3600450" y="2598737"/>
          <a:ext cx="1625600" cy="914400"/>
        </p:xfrm>
        <a:graphic>
          <a:graphicData uri="http://schemas.openxmlformats.org/presentationml/2006/ole">
            <mc:AlternateContent xmlns:mc="http://schemas.openxmlformats.org/markup-compatibility/2006">
              <mc:Choice xmlns:v="urn:schemas-microsoft-com:vml" Requires="v">
                <p:oleObj spid="_x0000_s18452" name="Equation" r:id="rId7" imgW="1625400" imgH="914400" progId="Equation.DSMT4">
                  <p:embed/>
                </p:oleObj>
              </mc:Choice>
              <mc:Fallback>
                <p:oleObj name="Equation" r:id="rId7" imgW="1625400" imgH="91440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00450" y="2598737"/>
                        <a:ext cx="1625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38" name="Object 6"/>
          <p:cNvGraphicFramePr>
            <a:graphicFrameLocks noChangeAspect="1"/>
          </p:cNvGraphicFramePr>
          <p:nvPr/>
        </p:nvGraphicFramePr>
        <p:xfrm>
          <a:off x="5280378" y="2598209"/>
          <a:ext cx="1676400" cy="914400"/>
        </p:xfrm>
        <a:graphic>
          <a:graphicData uri="http://schemas.openxmlformats.org/presentationml/2006/ole">
            <mc:AlternateContent xmlns:mc="http://schemas.openxmlformats.org/markup-compatibility/2006">
              <mc:Choice xmlns:v="urn:schemas-microsoft-com:vml" Requires="v">
                <p:oleObj spid="_x0000_s18453" name="Equation" r:id="rId9" imgW="1676160" imgH="914400" progId="Equation.DSMT4">
                  <p:embed/>
                </p:oleObj>
              </mc:Choice>
              <mc:Fallback>
                <p:oleObj name="Equation" r:id="rId9" imgW="1676160" imgH="91440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80378" y="2598209"/>
                        <a:ext cx="1676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39" name="Object 7"/>
          <p:cNvGraphicFramePr>
            <a:graphicFrameLocks noChangeAspect="1"/>
          </p:cNvGraphicFramePr>
          <p:nvPr/>
        </p:nvGraphicFramePr>
        <p:xfrm>
          <a:off x="7066845" y="2840037"/>
          <a:ext cx="1384300" cy="444500"/>
        </p:xfrm>
        <a:graphic>
          <a:graphicData uri="http://schemas.openxmlformats.org/presentationml/2006/ole">
            <mc:AlternateContent xmlns:mc="http://schemas.openxmlformats.org/markup-compatibility/2006">
              <mc:Choice xmlns:v="urn:schemas-microsoft-com:vml" Requires="v">
                <p:oleObj spid="_x0000_s18454" name="Equation" r:id="rId11" imgW="1384200" imgH="444240" progId="Equation.DSMT4">
                  <p:embed/>
                </p:oleObj>
              </mc:Choice>
              <mc:Fallback>
                <p:oleObj name="Equation" r:id="rId11" imgW="1384200" imgH="44424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066845" y="2840037"/>
                        <a:ext cx="13843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4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4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43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4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Simplifying Algebraic Expressions with Square Roots </a:t>
            </a:r>
          </a:p>
        </p:txBody>
      </p:sp>
      <p:sp>
        <p:nvSpPr>
          <p:cNvPr id="3" name="Content Placeholder 2"/>
          <p:cNvSpPr>
            <a:spLocks noGrp="1"/>
          </p:cNvSpPr>
          <p:nvPr>
            <p:ph idx="1"/>
          </p:nvPr>
        </p:nvSpPr>
        <p:spPr>
          <a:xfrm>
            <a:off x="457200" y="1280160"/>
            <a:ext cx="8229600" cy="1844040"/>
          </a:xfrm>
          <a:solidFill>
            <a:srgbClr val="FFFFCC"/>
          </a:solidFill>
          <a:ln w="28575">
            <a:solidFill>
              <a:srgbClr val="000000"/>
            </a:solidFill>
          </a:ln>
        </p:spPr>
        <p:txBody>
          <a:bodyPr/>
          <a:lstStyle/>
          <a:p>
            <a:pPr algn="ctr">
              <a:buNone/>
            </a:pPr>
            <a:r>
              <a:rPr lang="en-US" b="1" dirty="0">
                <a:solidFill>
                  <a:srgbClr val="000000"/>
                </a:solidFill>
              </a:rPr>
              <a:t>Square Root of </a:t>
            </a:r>
            <a:r>
              <a:rPr lang="en-US" b="1" i="1" dirty="0">
                <a:solidFill>
                  <a:srgbClr val="000000"/>
                </a:solidFill>
              </a:rPr>
              <a:t>x</a:t>
            </a:r>
            <a:r>
              <a:rPr lang="en-US" b="1" baseline="30000" dirty="0">
                <a:solidFill>
                  <a:srgbClr val="000000"/>
                </a:solidFill>
              </a:rPr>
              <a:t>2</a:t>
            </a:r>
          </a:p>
          <a:p>
            <a:pPr algn="ctr">
              <a:buNone/>
            </a:pPr>
            <a:endParaRPr lang="en-US" dirty="0">
              <a:solidFill>
                <a:srgbClr val="000000"/>
              </a:solidFill>
            </a:endParaRPr>
          </a:p>
          <a:p>
            <a:pPr algn="ctr">
              <a:buNone/>
            </a:pPr>
            <a:endParaRPr lang="en-US" dirty="0">
              <a:solidFill>
                <a:srgbClr val="000000"/>
              </a:solidFill>
            </a:endParaRPr>
          </a:p>
          <a:p>
            <a:pPr algn="ctr">
              <a:buNone/>
            </a:pPr>
            <a:endParaRPr lang="en-US" b="1" dirty="0">
              <a:solidFill>
                <a:srgbClr val="000000"/>
              </a:solidFill>
            </a:endParaRPr>
          </a:p>
        </p:txBody>
      </p:sp>
      <p:graphicFrame>
        <p:nvGraphicFramePr>
          <p:cNvPr id="82946" name="Object 2"/>
          <p:cNvGraphicFramePr>
            <a:graphicFrameLocks noChangeAspect="1"/>
          </p:cNvGraphicFramePr>
          <p:nvPr/>
        </p:nvGraphicFramePr>
        <p:xfrm>
          <a:off x="609600" y="1828800"/>
          <a:ext cx="7239000" cy="1206500"/>
        </p:xfrm>
        <a:graphic>
          <a:graphicData uri="http://schemas.openxmlformats.org/presentationml/2006/ole">
            <mc:AlternateContent xmlns:mc="http://schemas.openxmlformats.org/markup-compatibility/2006">
              <mc:Choice xmlns:v="urn:schemas-microsoft-com:vml" Requires="v">
                <p:oleObj spid="_x0000_s19461" name="Equation" r:id="rId3" imgW="7238880" imgH="1206360" progId="Equation.DSMT4">
                  <p:embed/>
                </p:oleObj>
              </mc:Choice>
              <mc:Fallback>
                <p:oleObj name="Equation" r:id="rId3" imgW="7238880" imgH="120636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828800"/>
                        <a:ext cx="7239000" cy="120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5: Simplifying Square Roots with Variables</a:t>
            </a:r>
          </a:p>
        </p:txBody>
      </p:sp>
      <p:sp>
        <p:nvSpPr>
          <p:cNvPr id="3" name="Content Placeholder 2"/>
          <p:cNvSpPr>
            <a:spLocks noGrp="1"/>
          </p:cNvSpPr>
          <p:nvPr>
            <p:ph idx="1"/>
          </p:nvPr>
        </p:nvSpPr>
        <p:spPr/>
        <p:txBody>
          <a:bodyPr/>
          <a:lstStyle/>
          <a:p>
            <a:pPr marL="0" indent="0">
              <a:buNone/>
            </a:pPr>
            <a:r>
              <a:rPr lang="en-US" dirty="0"/>
              <a:t>Simplify each of the following radical expressions. Assume that all variables represent positive numbers. (Note that, by making this assumption, we need not be concerned about the absolute value sign.)</a:t>
            </a:r>
          </a:p>
        </p:txBody>
      </p:sp>
      <p:graphicFrame>
        <p:nvGraphicFramePr>
          <p:cNvPr id="20483" name="Object 3"/>
          <p:cNvGraphicFramePr>
            <a:graphicFrameLocks noChangeAspect="1"/>
          </p:cNvGraphicFramePr>
          <p:nvPr/>
        </p:nvGraphicFramePr>
        <p:xfrm>
          <a:off x="530352" y="3231445"/>
          <a:ext cx="1435100" cy="558800"/>
        </p:xfrm>
        <a:graphic>
          <a:graphicData uri="http://schemas.openxmlformats.org/presentationml/2006/ole">
            <mc:AlternateContent xmlns:mc="http://schemas.openxmlformats.org/markup-compatibility/2006">
              <mc:Choice xmlns:v="urn:schemas-microsoft-com:vml" Requires="v">
                <p:oleObj spid="_x0000_s20510" name="Equation" r:id="rId3" imgW="1434960" imgH="558720" progId="Equation.DSMT4">
                  <p:embed/>
                </p:oleObj>
              </mc:Choice>
              <mc:Fallback>
                <p:oleObj name="Equation" r:id="rId3" imgW="1434960" imgH="55872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352" y="3231445"/>
                        <a:ext cx="143510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84" name="Object 4"/>
          <p:cNvGraphicFramePr>
            <a:graphicFrameLocks noChangeAspect="1"/>
          </p:cNvGraphicFramePr>
          <p:nvPr/>
        </p:nvGraphicFramePr>
        <p:xfrm>
          <a:off x="530352" y="4032250"/>
          <a:ext cx="1384300" cy="304800"/>
        </p:xfrm>
        <a:graphic>
          <a:graphicData uri="http://schemas.openxmlformats.org/presentationml/2006/ole">
            <mc:AlternateContent xmlns:mc="http://schemas.openxmlformats.org/markup-compatibility/2006">
              <mc:Choice xmlns:v="urn:schemas-microsoft-com:vml" Requires="v">
                <p:oleObj spid="_x0000_s20511" name="Equation" r:id="rId5" imgW="1384200" imgH="304560" progId="Equation.DSMT4">
                  <p:embed/>
                </p:oleObj>
              </mc:Choice>
              <mc:Fallback>
                <p:oleObj name="Equation" r:id="rId5" imgW="1384200" imgH="30456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0352" y="4032250"/>
                        <a:ext cx="13843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85" name="Object 5"/>
          <p:cNvGraphicFramePr>
            <a:graphicFrameLocks noChangeAspect="1"/>
          </p:cNvGraphicFramePr>
          <p:nvPr/>
        </p:nvGraphicFramePr>
        <p:xfrm>
          <a:off x="3180645" y="4072467"/>
          <a:ext cx="685800" cy="355600"/>
        </p:xfrm>
        <a:graphic>
          <a:graphicData uri="http://schemas.openxmlformats.org/presentationml/2006/ole">
            <mc:AlternateContent xmlns:mc="http://schemas.openxmlformats.org/markup-compatibility/2006">
              <mc:Choice xmlns:v="urn:schemas-microsoft-com:vml" Requires="v">
                <p:oleObj spid="_x0000_s20512" name="Equation" r:id="rId7" imgW="685800" imgH="355320" progId="Equation.DSMT4">
                  <p:embed/>
                </p:oleObj>
              </mc:Choice>
              <mc:Fallback>
                <p:oleObj name="Equation" r:id="rId7" imgW="685800" imgH="35532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80645" y="4072467"/>
                        <a:ext cx="6858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86" name="Object 6"/>
          <p:cNvGraphicFramePr>
            <a:graphicFrameLocks noChangeAspect="1"/>
          </p:cNvGraphicFramePr>
          <p:nvPr/>
        </p:nvGraphicFramePr>
        <p:xfrm>
          <a:off x="530352" y="4557888"/>
          <a:ext cx="1435100" cy="495300"/>
        </p:xfrm>
        <a:graphic>
          <a:graphicData uri="http://schemas.openxmlformats.org/presentationml/2006/ole">
            <mc:AlternateContent xmlns:mc="http://schemas.openxmlformats.org/markup-compatibility/2006">
              <mc:Choice xmlns:v="urn:schemas-microsoft-com:vml" Requires="v">
                <p:oleObj spid="_x0000_s20513" name="Equation" r:id="rId9" imgW="1434960" imgH="495000" progId="Equation.DSMT4">
                  <p:embed/>
                </p:oleObj>
              </mc:Choice>
              <mc:Fallback>
                <p:oleObj name="Equation" r:id="rId9" imgW="1434960" imgH="49500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0352" y="4557888"/>
                        <a:ext cx="14351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87" name="Object 7"/>
          <p:cNvGraphicFramePr>
            <a:graphicFrameLocks noChangeAspect="1"/>
          </p:cNvGraphicFramePr>
          <p:nvPr/>
        </p:nvGraphicFramePr>
        <p:xfrm>
          <a:off x="530352" y="5340350"/>
          <a:ext cx="1384300" cy="304800"/>
        </p:xfrm>
        <a:graphic>
          <a:graphicData uri="http://schemas.openxmlformats.org/presentationml/2006/ole">
            <mc:AlternateContent xmlns:mc="http://schemas.openxmlformats.org/markup-compatibility/2006">
              <mc:Choice xmlns:v="urn:schemas-microsoft-com:vml" Requires="v">
                <p:oleObj spid="_x0000_s20514" name="Equation" r:id="rId11" imgW="1384200" imgH="304560" progId="Equation.DSMT4">
                  <p:embed/>
                </p:oleObj>
              </mc:Choice>
              <mc:Fallback>
                <p:oleObj name="Equation" r:id="rId11" imgW="1384200" imgH="30456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30352" y="5340350"/>
                        <a:ext cx="13843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88" name="Object 8"/>
          <p:cNvGraphicFramePr>
            <a:graphicFrameLocks noChangeAspect="1"/>
          </p:cNvGraphicFramePr>
          <p:nvPr/>
        </p:nvGraphicFramePr>
        <p:xfrm>
          <a:off x="3180645" y="5215467"/>
          <a:ext cx="1841500" cy="495300"/>
        </p:xfrm>
        <a:graphic>
          <a:graphicData uri="http://schemas.openxmlformats.org/presentationml/2006/ole">
            <mc:AlternateContent xmlns:mc="http://schemas.openxmlformats.org/markup-compatibility/2006">
              <mc:Choice xmlns:v="urn:schemas-microsoft-com:vml" Requires="v">
                <p:oleObj spid="_x0000_s20515" name="Equation" r:id="rId13" imgW="1841400" imgH="495000" progId="Equation.DSMT4">
                  <p:embed/>
                </p:oleObj>
              </mc:Choice>
              <mc:Fallback>
                <p:oleObj name="Equation" r:id="rId13" imgW="1841400" imgH="495000" progId="Equation.DSMT4">
                  <p:embed/>
                  <p:pic>
                    <p:nvPicPr>
                      <p:cNvPr id="0"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180645" y="5215467"/>
                        <a:ext cx="18415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89" name="Object 9"/>
          <p:cNvGraphicFramePr>
            <a:graphicFrameLocks noChangeAspect="1"/>
          </p:cNvGraphicFramePr>
          <p:nvPr/>
        </p:nvGraphicFramePr>
        <p:xfrm>
          <a:off x="5051778" y="5277555"/>
          <a:ext cx="1104900" cy="444500"/>
        </p:xfrm>
        <a:graphic>
          <a:graphicData uri="http://schemas.openxmlformats.org/presentationml/2006/ole">
            <mc:AlternateContent xmlns:mc="http://schemas.openxmlformats.org/markup-compatibility/2006">
              <mc:Choice xmlns:v="urn:schemas-microsoft-com:vml" Requires="v">
                <p:oleObj spid="_x0000_s20516" name="Equation" r:id="rId15" imgW="1104840" imgH="444240" progId="Equation.DSMT4">
                  <p:embed/>
                </p:oleObj>
              </mc:Choice>
              <mc:Fallback>
                <p:oleObj name="Equation" r:id="rId15" imgW="1104840" imgH="444240" progId="Equation.DSMT4">
                  <p:embed/>
                  <p:pic>
                    <p:nvPicPr>
                      <p:cNvPr id="0" name="Picture 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051778" y="5277555"/>
                        <a:ext cx="11049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90" name="Object 10"/>
          <p:cNvGraphicFramePr>
            <a:graphicFrameLocks noChangeAspect="1"/>
          </p:cNvGraphicFramePr>
          <p:nvPr/>
        </p:nvGraphicFramePr>
        <p:xfrm>
          <a:off x="2133600" y="3886200"/>
          <a:ext cx="965200" cy="558800"/>
        </p:xfrm>
        <a:graphic>
          <a:graphicData uri="http://schemas.openxmlformats.org/presentationml/2006/ole">
            <mc:AlternateContent xmlns:mc="http://schemas.openxmlformats.org/markup-compatibility/2006">
              <mc:Choice xmlns:v="urn:schemas-microsoft-com:vml" Requires="v">
                <p:oleObj spid="_x0000_s20517" name="Equation" r:id="rId17" imgW="965160" imgH="558720" progId="Equation.DSMT4">
                  <p:embed/>
                </p:oleObj>
              </mc:Choice>
              <mc:Fallback>
                <p:oleObj name="Equation" r:id="rId17" imgW="965160" imgH="558720" progId="Equation.DSMT4">
                  <p:embed/>
                  <p:pic>
                    <p:nvPicPr>
                      <p:cNvPr id="0" name="Picture 10"/>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133600" y="3886200"/>
                        <a:ext cx="96520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91" name="Object 11"/>
          <p:cNvGraphicFramePr>
            <a:graphicFrameLocks noChangeAspect="1"/>
          </p:cNvGraphicFramePr>
          <p:nvPr/>
        </p:nvGraphicFramePr>
        <p:xfrm>
          <a:off x="2133600" y="5181600"/>
          <a:ext cx="965200" cy="495300"/>
        </p:xfrm>
        <a:graphic>
          <a:graphicData uri="http://schemas.openxmlformats.org/presentationml/2006/ole">
            <mc:AlternateContent xmlns:mc="http://schemas.openxmlformats.org/markup-compatibility/2006">
              <mc:Choice xmlns:v="urn:schemas-microsoft-com:vml" Requires="v">
                <p:oleObj spid="_x0000_s20518" name="Equation" r:id="rId19" imgW="965160" imgH="495000" progId="Equation.DSMT4">
                  <p:embed/>
                </p:oleObj>
              </mc:Choice>
              <mc:Fallback>
                <p:oleObj name="Equation" r:id="rId19" imgW="965160" imgH="495000" progId="Equation.DSMT4">
                  <p:embed/>
                  <p:pic>
                    <p:nvPicPr>
                      <p:cNvPr id="0" name="Picture 11"/>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133600" y="5181600"/>
                        <a:ext cx="9652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9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48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48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48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49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48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4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5: Simplifying Square Roots with Variables (cont.)</a:t>
            </a:r>
          </a:p>
        </p:txBody>
      </p:sp>
      <p:graphicFrame>
        <p:nvGraphicFramePr>
          <p:cNvPr id="21507" name="Object 3"/>
          <p:cNvGraphicFramePr>
            <a:graphicFrameLocks noChangeAspect="1"/>
          </p:cNvGraphicFramePr>
          <p:nvPr/>
        </p:nvGraphicFramePr>
        <p:xfrm>
          <a:off x="547511" y="1382889"/>
          <a:ext cx="1727200" cy="558800"/>
        </p:xfrm>
        <a:graphic>
          <a:graphicData uri="http://schemas.openxmlformats.org/presentationml/2006/ole">
            <mc:AlternateContent xmlns:mc="http://schemas.openxmlformats.org/markup-compatibility/2006">
              <mc:Choice xmlns:v="urn:schemas-microsoft-com:vml" Requires="v">
                <p:oleObj spid="_x0000_s21522" name="Equation" r:id="rId3" imgW="1726920" imgH="558720" progId="Equation.DSMT4">
                  <p:embed/>
                </p:oleObj>
              </mc:Choice>
              <mc:Fallback>
                <p:oleObj name="Equation" r:id="rId3" imgW="1726920" imgH="55872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7511" y="1382889"/>
                        <a:ext cx="172720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508" name="Object 4"/>
          <p:cNvGraphicFramePr>
            <a:graphicFrameLocks noChangeAspect="1"/>
          </p:cNvGraphicFramePr>
          <p:nvPr/>
        </p:nvGraphicFramePr>
        <p:xfrm>
          <a:off x="547511" y="2170113"/>
          <a:ext cx="1384300" cy="304800"/>
        </p:xfrm>
        <a:graphic>
          <a:graphicData uri="http://schemas.openxmlformats.org/presentationml/2006/ole">
            <mc:AlternateContent xmlns:mc="http://schemas.openxmlformats.org/markup-compatibility/2006">
              <mc:Choice xmlns:v="urn:schemas-microsoft-com:vml" Requires="v">
                <p:oleObj spid="_x0000_s21523" name="Equation" r:id="rId5" imgW="1384200" imgH="304560" progId="Equation.DSMT4">
                  <p:embed/>
                </p:oleObj>
              </mc:Choice>
              <mc:Fallback>
                <p:oleObj name="Equation" r:id="rId5" imgW="1384200" imgH="30456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7511" y="2170113"/>
                        <a:ext cx="13843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509" name="Object 5"/>
          <p:cNvGraphicFramePr>
            <a:graphicFrameLocks noChangeAspect="1"/>
          </p:cNvGraphicFramePr>
          <p:nvPr/>
        </p:nvGraphicFramePr>
        <p:xfrm>
          <a:off x="3462867" y="2046111"/>
          <a:ext cx="1968500" cy="558800"/>
        </p:xfrm>
        <a:graphic>
          <a:graphicData uri="http://schemas.openxmlformats.org/presentationml/2006/ole">
            <mc:AlternateContent xmlns:mc="http://schemas.openxmlformats.org/markup-compatibility/2006">
              <mc:Choice xmlns:v="urn:schemas-microsoft-com:vml" Requires="v">
                <p:oleObj spid="_x0000_s21524" name="Equation" r:id="rId7" imgW="1968480" imgH="558720" progId="Equation.DSMT4">
                  <p:embed/>
                </p:oleObj>
              </mc:Choice>
              <mc:Fallback>
                <p:oleObj name="Equation" r:id="rId7" imgW="1968480" imgH="55872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62867" y="2046111"/>
                        <a:ext cx="196850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510" name="Object 6"/>
          <p:cNvGraphicFramePr>
            <a:graphicFrameLocks noChangeAspect="1"/>
          </p:cNvGraphicFramePr>
          <p:nvPr/>
        </p:nvGraphicFramePr>
        <p:xfrm>
          <a:off x="5490633" y="2099733"/>
          <a:ext cx="1257300" cy="482600"/>
        </p:xfrm>
        <a:graphic>
          <a:graphicData uri="http://schemas.openxmlformats.org/presentationml/2006/ole">
            <mc:AlternateContent xmlns:mc="http://schemas.openxmlformats.org/markup-compatibility/2006">
              <mc:Choice xmlns:v="urn:schemas-microsoft-com:vml" Requires="v">
                <p:oleObj spid="_x0000_s21525" name="Equation" r:id="rId9" imgW="1257120" imgH="482400" progId="Equation.DSMT4">
                  <p:embed/>
                </p:oleObj>
              </mc:Choice>
              <mc:Fallback>
                <p:oleObj name="Equation" r:id="rId9" imgW="1257120" imgH="48240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90633" y="2099733"/>
                        <a:ext cx="12573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511" name="Object 7"/>
          <p:cNvGraphicFramePr>
            <a:graphicFrameLocks noChangeAspect="1"/>
          </p:cNvGraphicFramePr>
          <p:nvPr/>
        </p:nvGraphicFramePr>
        <p:xfrm>
          <a:off x="2057400" y="2032000"/>
          <a:ext cx="1257300" cy="558800"/>
        </p:xfrm>
        <a:graphic>
          <a:graphicData uri="http://schemas.openxmlformats.org/presentationml/2006/ole">
            <mc:AlternateContent xmlns:mc="http://schemas.openxmlformats.org/markup-compatibility/2006">
              <mc:Choice xmlns:v="urn:schemas-microsoft-com:vml" Requires="v">
                <p:oleObj spid="_x0000_s21526" name="Equation" r:id="rId11" imgW="1257120" imgH="558720" progId="Equation.DSMT4">
                  <p:embed/>
                </p:oleObj>
              </mc:Choice>
              <mc:Fallback>
                <p:oleObj name="Equation" r:id="rId11" imgW="1257120" imgH="55872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057400" y="2032000"/>
                        <a:ext cx="125730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50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5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Simplifying Algebraic Expressions with Square Roots </a:t>
            </a:r>
          </a:p>
        </p:txBody>
      </p:sp>
      <p:sp>
        <p:nvSpPr>
          <p:cNvPr id="3" name="Content Placeholder 2"/>
          <p:cNvSpPr>
            <a:spLocks noGrp="1"/>
          </p:cNvSpPr>
          <p:nvPr>
            <p:ph idx="1"/>
          </p:nvPr>
        </p:nvSpPr>
        <p:spPr>
          <a:xfrm>
            <a:off x="457200" y="1280160"/>
            <a:ext cx="8229600" cy="3063240"/>
          </a:xfrm>
          <a:solidFill>
            <a:srgbClr val="FFFFCC"/>
          </a:solidFill>
          <a:ln w="28575">
            <a:solidFill>
              <a:srgbClr val="000000"/>
            </a:solidFill>
          </a:ln>
        </p:spPr>
        <p:txBody>
          <a:bodyPr>
            <a:noAutofit/>
          </a:bodyPr>
          <a:lstStyle/>
          <a:p>
            <a:pPr marL="0" indent="0" algn="ctr">
              <a:buNone/>
            </a:pPr>
            <a:r>
              <a:rPr lang="en-US" b="1" dirty="0">
                <a:solidFill>
                  <a:srgbClr val="000000"/>
                </a:solidFill>
              </a:rPr>
              <a:t>Square Roots of Expressions with Even and Odd Exponents</a:t>
            </a:r>
          </a:p>
          <a:p>
            <a:pPr marL="0" indent="0">
              <a:buNone/>
            </a:pPr>
            <a:r>
              <a:rPr lang="en-US" dirty="0">
                <a:solidFill>
                  <a:srgbClr val="000000"/>
                </a:solidFill>
              </a:rPr>
              <a:t>For any nonnegative real number </a:t>
            </a:r>
            <a:r>
              <a:rPr lang="en-US" i="1" dirty="0">
                <a:solidFill>
                  <a:srgbClr val="000000"/>
                </a:solidFill>
              </a:rPr>
              <a:t>x </a:t>
            </a:r>
            <a:r>
              <a:rPr lang="en-US" dirty="0">
                <a:solidFill>
                  <a:srgbClr val="000000"/>
                </a:solidFill>
              </a:rPr>
              <a:t>and positive integer </a:t>
            </a:r>
            <a:r>
              <a:rPr lang="en-US" i="1" dirty="0">
                <a:solidFill>
                  <a:srgbClr val="000000"/>
                </a:solidFill>
              </a:rPr>
              <a:t>m,</a:t>
            </a:r>
          </a:p>
          <a:p>
            <a:pPr marL="0" indent="0">
              <a:buNone/>
            </a:pPr>
            <a:endParaRPr lang="en-US" i="1" dirty="0">
              <a:solidFill>
                <a:srgbClr val="000000"/>
              </a:solidFill>
            </a:endParaRPr>
          </a:p>
          <a:p>
            <a:pPr marL="0" indent="0">
              <a:lnSpc>
                <a:spcPct val="150000"/>
              </a:lnSpc>
              <a:buNone/>
            </a:pPr>
            <a:r>
              <a:rPr lang="en-US" b="1" dirty="0">
                <a:solidFill>
                  <a:srgbClr val="000000"/>
                </a:solidFill>
              </a:rPr>
              <a:t>Note:  </a:t>
            </a:r>
            <a:r>
              <a:rPr lang="en-US" dirty="0">
                <a:solidFill>
                  <a:srgbClr val="000000"/>
                </a:solidFill>
              </a:rPr>
              <a:t>For any integer </a:t>
            </a:r>
            <a:r>
              <a:rPr lang="en-US" i="1" dirty="0">
                <a:solidFill>
                  <a:srgbClr val="000000"/>
                </a:solidFill>
              </a:rPr>
              <a:t>m</a:t>
            </a:r>
            <a:r>
              <a:rPr lang="en-US" dirty="0">
                <a:solidFill>
                  <a:srgbClr val="000000"/>
                </a:solidFill>
              </a:rPr>
              <a:t>, 2</a:t>
            </a:r>
            <a:r>
              <a:rPr lang="en-US" i="1" dirty="0">
                <a:solidFill>
                  <a:srgbClr val="000000"/>
                </a:solidFill>
              </a:rPr>
              <a:t>m</a:t>
            </a:r>
            <a:r>
              <a:rPr lang="en-US" dirty="0">
                <a:solidFill>
                  <a:srgbClr val="000000"/>
                </a:solidFill>
              </a:rPr>
              <a:t> is even and 2</a:t>
            </a:r>
            <a:r>
              <a:rPr lang="en-US" i="1" dirty="0">
                <a:solidFill>
                  <a:srgbClr val="000000"/>
                </a:solidFill>
              </a:rPr>
              <a:t>m</a:t>
            </a:r>
            <a:r>
              <a:rPr lang="en-US" dirty="0">
                <a:solidFill>
                  <a:srgbClr val="000000"/>
                </a:solidFill>
              </a:rPr>
              <a:t> + 1 is odd.</a:t>
            </a:r>
          </a:p>
        </p:txBody>
      </p:sp>
      <p:graphicFrame>
        <p:nvGraphicFramePr>
          <p:cNvPr id="86018" name="Object 2"/>
          <p:cNvGraphicFramePr>
            <a:graphicFrameLocks noChangeAspect="1"/>
          </p:cNvGraphicFramePr>
          <p:nvPr/>
        </p:nvGraphicFramePr>
        <p:xfrm>
          <a:off x="2089150" y="3175000"/>
          <a:ext cx="4965700" cy="558800"/>
        </p:xfrm>
        <a:graphic>
          <a:graphicData uri="http://schemas.openxmlformats.org/presentationml/2006/ole">
            <mc:AlternateContent xmlns:mc="http://schemas.openxmlformats.org/markup-compatibility/2006">
              <mc:Choice xmlns:v="urn:schemas-microsoft-com:vml" Requires="v">
                <p:oleObj spid="_x0000_s22533" name="Equation" r:id="rId3" imgW="4965480" imgH="558720" progId="Equation.DSMT4">
                  <p:embed/>
                </p:oleObj>
              </mc:Choice>
              <mc:Fallback>
                <p:oleObj name="Equation" r:id="rId3" imgW="4965480" imgH="55872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89150" y="3175000"/>
                        <a:ext cx="496570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Simplifying Square Roots</a:t>
            </a:r>
          </a:p>
        </p:txBody>
      </p:sp>
      <p:sp>
        <p:nvSpPr>
          <p:cNvPr id="3" name="Content Placeholder 2"/>
          <p:cNvSpPr>
            <a:spLocks noGrp="1"/>
          </p:cNvSpPr>
          <p:nvPr>
            <p:ph idx="1"/>
          </p:nvPr>
        </p:nvSpPr>
        <p:spPr/>
        <p:txBody>
          <a:bodyPr/>
          <a:lstStyle/>
          <a:p>
            <a:pPr marL="0" indent="0">
              <a:buNone/>
            </a:pPr>
            <a:r>
              <a:rPr lang="en-US" dirty="0"/>
              <a:t>Simplify each of the following radical expressions. Look for perfect square factors and even powers of the variables. Assume that all variables represent positive numbers.</a:t>
            </a:r>
          </a:p>
        </p:txBody>
      </p:sp>
      <p:graphicFrame>
        <p:nvGraphicFramePr>
          <p:cNvPr id="23555" name="Object 3"/>
          <p:cNvGraphicFramePr>
            <a:graphicFrameLocks noChangeAspect="1"/>
          </p:cNvGraphicFramePr>
          <p:nvPr/>
        </p:nvGraphicFramePr>
        <p:xfrm>
          <a:off x="530352" y="3208866"/>
          <a:ext cx="1435100" cy="495300"/>
        </p:xfrm>
        <a:graphic>
          <a:graphicData uri="http://schemas.openxmlformats.org/presentationml/2006/ole">
            <mc:AlternateContent xmlns:mc="http://schemas.openxmlformats.org/markup-compatibility/2006">
              <mc:Choice xmlns:v="urn:schemas-microsoft-com:vml" Requires="v">
                <p:oleObj spid="_x0000_s23585" name="Equation" r:id="rId3" imgW="1434960" imgH="495000" progId="Equation.DSMT4">
                  <p:embed/>
                </p:oleObj>
              </mc:Choice>
              <mc:Fallback>
                <p:oleObj name="Equation" r:id="rId3" imgW="1434960" imgH="49500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352" y="3208866"/>
                        <a:ext cx="14351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56" name="Object 4"/>
          <p:cNvGraphicFramePr>
            <a:graphicFrameLocks noChangeAspect="1"/>
          </p:cNvGraphicFramePr>
          <p:nvPr/>
        </p:nvGraphicFramePr>
        <p:xfrm>
          <a:off x="530352" y="3979863"/>
          <a:ext cx="1384300" cy="304800"/>
        </p:xfrm>
        <a:graphic>
          <a:graphicData uri="http://schemas.openxmlformats.org/presentationml/2006/ole">
            <mc:AlternateContent xmlns:mc="http://schemas.openxmlformats.org/markup-compatibility/2006">
              <mc:Choice xmlns:v="urn:schemas-microsoft-com:vml" Requires="v">
                <p:oleObj spid="_x0000_s23586" name="Equation" r:id="rId5" imgW="1384200" imgH="304560" progId="Equation.DSMT4">
                  <p:embed/>
                </p:oleObj>
              </mc:Choice>
              <mc:Fallback>
                <p:oleObj name="Equation" r:id="rId5" imgW="1384200" imgH="30456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0352" y="3979863"/>
                        <a:ext cx="13843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57" name="Object 5"/>
          <p:cNvGraphicFramePr>
            <a:graphicFrameLocks noChangeAspect="1"/>
          </p:cNvGraphicFramePr>
          <p:nvPr/>
        </p:nvGraphicFramePr>
        <p:xfrm>
          <a:off x="3200400" y="3951111"/>
          <a:ext cx="787400" cy="381000"/>
        </p:xfrm>
        <a:graphic>
          <a:graphicData uri="http://schemas.openxmlformats.org/presentationml/2006/ole">
            <mc:AlternateContent xmlns:mc="http://schemas.openxmlformats.org/markup-compatibility/2006">
              <mc:Choice xmlns:v="urn:schemas-microsoft-com:vml" Requires="v">
                <p:oleObj spid="_x0000_s23587" name="Equation" r:id="rId7" imgW="787320" imgH="380880" progId="Equation.DSMT4">
                  <p:embed/>
                </p:oleObj>
              </mc:Choice>
              <mc:Fallback>
                <p:oleObj name="Equation" r:id="rId7" imgW="787320" imgH="38088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00400" y="3951111"/>
                        <a:ext cx="787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58" name="Object 6"/>
          <p:cNvGraphicFramePr>
            <a:graphicFrameLocks noChangeAspect="1"/>
          </p:cNvGraphicFramePr>
          <p:nvPr/>
        </p:nvGraphicFramePr>
        <p:xfrm>
          <a:off x="4457700" y="4083756"/>
          <a:ext cx="3238500" cy="279400"/>
        </p:xfrm>
        <a:graphic>
          <a:graphicData uri="http://schemas.openxmlformats.org/presentationml/2006/ole">
            <mc:AlternateContent xmlns:mc="http://schemas.openxmlformats.org/markup-compatibility/2006">
              <mc:Choice xmlns:v="urn:schemas-microsoft-com:vml" Requires="v">
                <p:oleObj spid="_x0000_s23588" name="Equation" r:id="rId9" imgW="3238200" imgH="279360" progId="Equation.DSMT4">
                  <p:embed/>
                </p:oleObj>
              </mc:Choice>
              <mc:Fallback>
                <p:oleObj name="Equation" r:id="rId9" imgW="3238200" imgH="27936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57700" y="4083756"/>
                        <a:ext cx="32385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59" name="Object 7"/>
          <p:cNvGraphicFramePr>
            <a:graphicFrameLocks noChangeAspect="1"/>
          </p:cNvGraphicFramePr>
          <p:nvPr/>
        </p:nvGraphicFramePr>
        <p:xfrm>
          <a:off x="530352" y="4515555"/>
          <a:ext cx="1600200" cy="558800"/>
        </p:xfrm>
        <a:graphic>
          <a:graphicData uri="http://schemas.openxmlformats.org/presentationml/2006/ole">
            <mc:AlternateContent xmlns:mc="http://schemas.openxmlformats.org/markup-compatibility/2006">
              <mc:Choice xmlns:v="urn:schemas-microsoft-com:vml" Requires="v">
                <p:oleObj spid="_x0000_s23589" name="Equation" r:id="rId11" imgW="1600200" imgH="558720" progId="Equation.DSMT4">
                  <p:embed/>
                </p:oleObj>
              </mc:Choice>
              <mc:Fallback>
                <p:oleObj name="Equation" r:id="rId11" imgW="1600200" imgH="55872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30352" y="4515555"/>
                        <a:ext cx="160020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60" name="Object 8"/>
          <p:cNvGraphicFramePr>
            <a:graphicFrameLocks noChangeAspect="1"/>
          </p:cNvGraphicFramePr>
          <p:nvPr/>
        </p:nvGraphicFramePr>
        <p:xfrm>
          <a:off x="530352" y="5294313"/>
          <a:ext cx="1384300" cy="304800"/>
        </p:xfrm>
        <a:graphic>
          <a:graphicData uri="http://schemas.openxmlformats.org/presentationml/2006/ole">
            <mc:AlternateContent xmlns:mc="http://schemas.openxmlformats.org/markup-compatibility/2006">
              <mc:Choice xmlns:v="urn:schemas-microsoft-com:vml" Requires="v">
                <p:oleObj spid="_x0000_s23590" name="Equation" r:id="rId13" imgW="1384200" imgH="304560" progId="Equation.DSMT4">
                  <p:embed/>
                </p:oleObj>
              </mc:Choice>
              <mc:Fallback>
                <p:oleObj name="Equation" r:id="rId13" imgW="1384200" imgH="304560" progId="Equation.DSMT4">
                  <p:embed/>
                  <p:pic>
                    <p:nvPicPr>
                      <p:cNvPr id="0"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30352" y="5294313"/>
                        <a:ext cx="13843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61" name="Object 9"/>
          <p:cNvGraphicFramePr>
            <a:graphicFrameLocks noChangeAspect="1"/>
          </p:cNvGraphicFramePr>
          <p:nvPr/>
        </p:nvGraphicFramePr>
        <p:xfrm>
          <a:off x="3276600" y="5167488"/>
          <a:ext cx="2184400" cy="558800"/>
        </p:xfrm>
        <a:graphic>
          <a:graphicData uri="http://schemas.openxmlformats.org/presentationml/2006/ole">
            <mc:AlternateContent xmlns:mc="http://schemas.openxmlformats.org/markup-compatibility/2006">
              <mc:Choice xmlns:v="urn:schemas-microsoft-com:vml" Requires="v">
                <p:oleObj spid="_x0000_s23591" name="Equation" r:id="rId15" imgW="2184120" imgH="558720" progId="Equation.DSMT4">
                  <p:embed/>
                </p:oleObj>
              </mc:Choice>
              <mc:Fallback>
                <p:oleObj name="Equation" r:id="rId15" imgW="2184120" imgH="558720" progId="Equation.DSMT4">
                  <p:embed/>
                  <p:pic>
                    <p:nvPicPr>
                      <p:cNvPr id="0" name="Picture 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276600" y="5167488"/>
                        <a:ext cx="218440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62" name="Object 10"/>
          <p:cNvGraphicFramePr>
            <a:graphicFrameLocks noChangeAspect="1"/>
          </p:cNvGraphicFramePr>
          <p:nvPr/>
        </p:nvGraphicFramePr>
        <p:xfrm>
          <a:off x="5596467" y="5212644"/>
          <a:ext cx="1435100" cy="508000"/>
        </p:xfrm>
        <a:graphic>
          <a:graphicData uri="http://schemas.openxmlformats.org/presentationml/2006/ole">
            <mc:AlternateContent xmlns:mc="http://schemas.openxmlformats.org/markup-compatibility/2006">
              <mc:Choice xmlns:v="urn:schemas-microsoft-com:vml" Requires="v">
                <p:oleObj spid="_x0000_s23592" name="Equation" r:id="rId17" imgW="1434960" imgH="507960" progId="Equation.DSMT4">
                  <p:embed/>
                </p:oleObj>
              </mc:Choice>
              <mc:Fallback>
                <p:oleObj name="Equation" r:id="rId17" imgW="1434960" imgH="507960" progId="Equation.DSMT4">
                  <p:embed/>
                  <p:pic>
                    <p:nvPicPr>
                      <p:cNvPr id="0" name="Picture 10"/>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596467" y="5212644"/>
                        <a:ext cx="143510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63" name="Object 11"/>
          <p:cNvGraphicFramePr>
            <a:graphicFrameLocks noChangeAspect="1"/>
          </p:cNvGraphicFramePr>
          <p:nvPr/>
        </p:nvGraphicFramePr>
        <p:xfrm>
          <a:off x="2057400" y="3835400"/>
          <a:ext cx="977900" cy="495300"/>
        </p:xfrm>
        <a:graphic>
          <a:graphicData uri="http://schemas.openxmlformats.org/presentationml/2006/ole">
            <mc:AlternateContent xmlns:mc="http://schemas.openxmlformats.org/markup-compatibility/2006">
              <mc:Choice xmlns:v="urn:schemas-microsoft-com:vml" Requires="v">
                <p:oleObj spid="_x0000_s23593" name="Equation" r:id="rId19" imgW="977760" imgH="495000" progId="Equation.DSMT4">
                  <p:embed/>
                </p:oleObj>
              </mc:Choice>
              <mc:Fallback>
                <p:oleObj name="Equation" r:id="rId19" imgW="977760" imgH="495000" progId="Equation.DSMT4">
                  <p:embed/>
                  <p:pic>
                    <p:nvPicPr>
                      <p:cNvPr id="0" name="Picture 11"/>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057400" y="3835400"/>
                        <a:ext cx="9779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64" name="Object 12"/>
          <p:cNvGraphicFramePr>
            <a:graphicFrameLocks noChangeAspect="1"/>
          </p:cNvGraphicFramePr>
          <p:nvPr/>
        </p:nvGraphicFramePr>
        <p:xfrm>
          <a:off x="2057400" y="5156200"/>
          <a:ext cx="1143000" cy="558800"/>
        </p:xfrm>
        <a:graphic>
          <a:graphicData uri="http://schemas.openxmlformats.org/presentationml/2006/ole">
            <mc:AlternateContent xmlns:mc="http://schemas.openxmlformats.org/markup-compatibility/2006">
              <mc:Choice xmlns:v="urn:schemas-microsoft-com:vml" Requires="v">
                <p:oleObj spid="_x0000_s23594" name="Equation" r:id="rId21" imgW="1143000" imgH="558720" progId="Equation.DSMT4">
                  <p:embed/>
                </p:oleObj>
              </mc:Choice>
              <mc:Fallback>
                <p:oleObj name="Equation" r:id="rId21" imgW="1143000" imgH="558720" progId="Equation.DSMT4">
                  <p:embed/>
                  <p:pic>
                    <p:nvPicPr>
                      <p:cNvPr id="0" name="Picture 12"/>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057400" y="5156200"/>
                        <a:ext cx="114300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56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55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55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355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356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356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356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35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Simplifying Square Roots (cont.)</a:t>
            </a:r>
          </a:p>
        </p:txBody>
      </p:sp>
      <p:graphicFrame>
        <p:nvGraphicFramePr>
          <p:cNvPr id="24579" name="Object 3"/>
          <p:cNvGraphicFramePr>
            <a:graphicFrameLocks noChangeAspect="1"/>
          </p:cNvGraphicFramePr>
          <p:nvPr/>
        </p:nvGraphicFramePr>
        <p:xfrm>
          <a:off x="530352" y="1295400"/>
          <a:ext cx="1739900" cy="495300"/>
        </p:xfrm>
        <a:graphic>
          <a:graphicData uri="http://schemas.openxmlformats.org/presentationml/2006/ole">
            <mc:AlternateContent xmlns:mc="http://schemas.openxmlformats.org/markup-compatibility/2006">
              <mc:Choice xmlns:v="urn:schemas-microsoft-com:vml" Requires="v">
                <p:oleObj spid="_x0000_s24618" name="Equation" r:id="rId3" imgW="1739880" imgH="495000" progId="Equation.DSMT4">
                  <p:embed/>
                </p:oleObj>
              </mc:Choice>
              <mc:Fallback>
                <p:oleObj name="Equation" r:id="rId3" imgW="1739880" imgH="49500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352" y="1295400"/>
                        <a:ext cx="17399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580" name="Object 4"/>
          <p:cNvGraphicFramePr>
            <a:graphicFrameLocks noChangeAspect="1"/>
          </p:cNvGraphicFramePr>
          <p:nvPr/>
        </p:nvGraphicFramePr>
        <p:xfrm>
          <a:off x="530352" y="1989666"/>
          <a:ext cx="1384300" cy="304800"/>
        </p:xfrm>
        <a:graphic>
          <a:graphicData uri="http://schemas.openxmlformats.org/presentationml/2006/ole">
            <mc:AlternateContent xmlns:mc="http://schemas.openxmlformats.org/markup-compatibility/2006">
              <mc:Choice xmlns:v="urn:schemas-microsoft-com:vml" Requires="v">
                <p:oleObj spid="_x0000_s24619" name="Equation" r:id="rId5" imgW="1384200" imgH="304560" progId="Equation.DSMT4">
                  <p:embed/>
                </p:oleObj>
              </mc:Choice>
              <mc:Fallback>
                <p:oleObj name="Equation" r:id="rId5" imgW="1384200" imgH="30456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0352" y="1989666"/>
                        <a:ext cx="13843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581" name="Object 5"/>
          <p:cNvGraphicFramePr>
            <a:graphicFrameLocks noChangeAspect="1"/>
          </p:cNvGraphicFramePr>
          <p:nvPr/>
        </p:nvGraphicFramePr>
        <p:xfrm>
          <a:off x="530352" y="2480733"/>
          <a:ext cx="1282700" cy="495300"/>
        </p:xfrm>
        <a:graphic>
          <a:graphicData uri="http://schemas.openxmlformats.org/presentationml/2006/ole">
            <mc:AlternateContent xmlns:mc="http://schemas.openxmlformats.org/markup-compatibility/2006">
              <mc:Choice xmlns:v="urn:schemas-microsoft-com:vml" Requires="v">
                <p:oleObj spid="_x0000_s24620" name="Equation" r:id="rId7" imgW="1282680" imgH="495000" progId="Equation.DSMT4">
                  <p:embed/>
                </p:oleObj>
              </mc:Choice>
              <mc:Fallback>
                <p:oleObj name="Equation" r:id="rId7" imgW="1282680" imgH="49500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0352" y="2480733"/>
                        <a:ext cx="12827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582" name="Object 6"/>
          <p:cNvGraphicFramePr>
            <a:graphicFrameLocks noChangeAspect="1"/>
          </p:cNvGraphicFramePr>
          <p:nvPr/>
        </p:nvGraphicFramePr>
        <p:xfrm>
          <a:off x="1864078" y="2480733"/>
          <a:ext cx="1981200" cy="495300"/>
        </p:xfrm>
        <a:graphic>
          <a:graphicData uri="http://schemas.openxmlformats.org/presentationml/2006/ole">
            <mc:AlternateContent xmlns:mc="http://schemas.openxmlformats.org/markup-compatibility/2006">
              <mc:Choice xmlns:v="urn:schemas-microsoft-com:vml" Requires="v">
                <p:oleObj spid="_x0000_s24621" name="Equation" r:id="rId9" imgW="1981080" imgH="495000" progId="Equation.DSMT4">
                  <p:embed/>
                </p:oleObj>
              </mc:Choice>
              <mc:Fallback>
                <p:oleObj name="Equation" r:id="rId9" imgW="1981080" imgH="49500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64078" y="2480733"/>
                        <a:ext cx="19812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583" name="Object 7"/>
          <p:cNvGraphicFramePr>
            <a:graphicFrameLocks noChangeAspect="1"/>
          </p:cNvGraphicFramePr>
          <p:nvPr/>
        </p:nvGraphicFramePr>
        <p:xfrm>
          <a:off x="3869972" y="2537178"/>
          <a:ext cx="1536700" cy="444500"/>
        </p:xfrm>
        <a:graphic>
          <a:graphicData uri="http://schemas.openxmlformats.org/presentationml/2006/ole">
            <mc:AlternateContent xmlns:mc="http://schemas.openxmlformats.org/markup-compatibility/2006">
              <mc:Choice xmlns:v="urn:schemas-microsoft-com:vml" Requires="v">
                <p:oleObj spid="_x0000_s24622" name="Equation" r:id="rId11" imgW="1536480" imgH="444240" progId="Equation.DSMT4">
                  <p:embed/>
                </p:oleObj>
              </mc:Choice>
              <mc:Fallback>
                <p:oleObj name="Equation" r:id="rId11" imgW="1536480" imgH="44424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869972" y="2537178"/>
                        <a:ext cx="15367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584" name="Object 8"/>
          <p:cNvGraphicFramePr>
            <a:graphicFrameLocks noChangeAspect="1"/>
          </p:cNvGraphicFramePr>
          <p:nvPr/>
        </p:nvGraphicFramePr>
        <p:xfrm>
          <a:off x="5583767" y="2712156"/>
          <a:ext cx="3136900" cy="279400"/>
        </p:xfrm>
        <a:graphic>
          <a:graphicData uri="http://schemas.openxmlformats.org/presentationml/2006/ole">
            <mc:AlternateContent xmlns:mc="http://schemas.openxmlformats.org/markup-compatibility/2006">
              <mc:Choice xmlns:v="urn:schemas-microsoft-com:vml" Requires="v">
                <p:oleObj spid="_x0000_s24623" name="Equation" r:id="rId13" imgW="3136680" imgH="279360" progId="Equation.DSMT4">
                  <p:embed/>
                </p:oleObj>
              </mc:Choice>
              <mc:Fallback>
                <p:oleObj name="Equation" r:id="rId13" imgW="3136680" imgH="279360" progId="Equation.DSMT4">
                  <p:embed/>
                  <p:pic>
                    <p:nvPicPr>
                      <p:cNvPr id="0"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583767" y="2712156"/>
                        <a:ext cx="31369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585" name="Object 9"/>
          <p:cNvGraphicFramePr>
            <a:graphicFrameLocks noChangeAspect="1"/>
          </p:cNvGraphicFramePr>
          <p:nvPr/>
        </p:nvGraphicFramePr>
        <p:xfrm>
          <a:off x="530352" y="3135489"/>
          <a:ext cx="1409700" cy="990600"/>
        </p:xfrm>
        <a:graphic>
          <a:graphicData uri="http://schemas.openxmlformats.org/presentationml/2006/ole">
            <mc:AlternateContent xmlns:mc="http://schemas.openxmlformats.org/markup-compatibility/2006">
              <mc:Choice xmlns:v="urn:schemas-microsoft-com:vml" Requires="v">
                <p:oleObj spid="_x0000_s24624" name="Equation" r:id="rId15" imgW="1409400" imgH="990360" progId="Equation.DSMT4">
                  <p:embed/>
                </p:oleObj>
              </mc:Choice>
              <mc:Fallback>
                <p:oleObj name="Equation" r:id="rId15" imgW="1409400" imgH="990360" progId="Equation.DSMT4">
                  <p:embed/>
                  <p:pic>
                    <p:nvPicPr>
                      <p:cNvPr id="0" name="Picture 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30352" y="3135489"/>
                        <a:ext cx="14097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586" name="Object 10"/>
          <p:cNvGraphicFramePr>
            <a:graphicFrameLocks noChangeAspect="1"/>
          </p:cNvGraphicFramePr>
          <p:nvPr/>
        </p:nvGraphicFramePr>
        <p:xfrm>
          <a:off x="530352" y="4267200"/>
          <a:ext cx="1384300" cy="304800"/>
        </p:xfrm>
        <a:graphic>
          <a:graphicData uri="http://schemas.openxmlformats.org/presentationml/2006/ole">
            <mc:AlternateContent xmlns:mc="http://schemas.openxmlformats.org/markup-compatibility/2006">
              <mc:Choice xmlns:v="urn:schemas-microsoft-com:vml" Requires="v">
                <p:oleObj spid="_x0000_s24625" name="Equation" r:id="rId17" imgW="1384200" imgH="304560" progId="Equation.DSMT4">
                  <p:embed/>
                </p:oleObj>
              </mc:Choice>
              <mc:Fallback>
                <p:oleObj name="Equation" r:id="rId17" imgW="1384200" imgH="304560" progId="Equation.DSMT4">
                  <p:embed/>
                  <p:pic>
                    <p:nvPicPr>
                      <p:cNvPr id="0" name="Picture 10"/>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30352" y="4267200"/>
                        <a:ext cx="13843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587" name="Object 11"/>
          <p:cNvGraphicFramePr>
            <a:graphicFrameLocks noChangeAspect="1"/>
          </p:cNvGraphicFramePr>
          <p:nvPr/>
        </p:nvGraphicFramePr>
        <p:xfrm>
          <a:off x="530352" y="4766733"/>
          <a:ext cx="952500" cy="990600"/>
        </p:xfrm>
        <a:graphic>
          <a:graphicData uri="http://schemas.openxmlformats.org/presentationml/2006/ole">
            <mc:AlternateContent xmlns:mc="http://schemas.openxmlformats.org/markup-compatibility/2006">
              <mc:Choice xmlns:v="urn:schemas-microsoft-com:vml" Requires="v">
                <p:oleObj spid="_x0000_s24626" name="Equation" r:id="rId19" imgW="952200" imgH="990360" progId="Equation.DSMT4">
                  <p:embed/>
                </p:oleObj>
              </mc:Choice>
              <mc:Fallback>
                <p:oleObj name="Equation" r:id="rId19" imgW="952200" imgH="990360" progId="Equation.DSMT4">
                  <p:embed/>
                  <p:pic>
                    <p:nvPicPr>
                      <p:cNvPr id="0" name="Picture 11"/>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30352" y="4766733"/>
                        <a:ext cx="9525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588" name="Object 12"/>
          <p:cNvGraphicFramePr>
            <a:graphicFrameLocks noChangeAspect="1"/>
          </p:cNvGraphicFramePr>
          <p:nvPr/>
        </p:nvGraphicFramePr>
        <p:xfrm>
          <a:off x="1536700" y="4755444"/>
          <a:ext cx="1231900" cy="1066800"/>
        </p:xfrm>
        <a:graphic>
          <a:graphicData uri="http://schemas.openxmlformats.org/presentationml/2006/ole">
            <mc:AlternateContent xmlns:mc="http://schemas.openxmlformats.org/markup-compatibility/2006">
              <mc:Choice xmlns:v="urn:schemas-microsoft-com:vml" Requires="v">
                <p:oleObj spid="_x0000_s24627" name="Equation" r:id="rId21" imgW="1231560" imgH="1066680" progId="Equation.DSMT4">
                  <p:embed/>
                </p:oleObj>
              </mc:Choice>
              <mc:Fallback>
                <p:oleObj name="Equation" r:id="rId21" imgW="1231560" imgH="1066680" progId="Equation.DSMT4">
                  <p:embed/>
                  <p:pic>
                    <p:nvPicPr>
                      <p:cNvPr id="0" name="Picture 12"/>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536700" y="4755444"/>
                        <a:ext cx="12319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589" name="Object 13"/>
          <p:cNvGraphicFramePr>
            <a:graphicFrameLocks noChangeAspect="1"/>
          </p:cNvGraphicFramePr>
          <p:nvPr/>
        </p:nvGraphicFramePr>
        <p:xfrm>
          <a:off x="2781301" y="4761090"/>
          <a:ext cx="1981200" cy="1066800"/>
        </p:xfrm>
        <a:graphic>
          <a:graphicData uri="http://schemas.openxmlformats.org/presentationml/2006/ole">
            <mc:AlternateContent xmlns:mc="http://schemas.openxmlformats.org/markup-compatibility/2006">
              <mc:Choice xmlns:v="urn:schemas-microsoft-com:vml" Requires="v">
                <p:oleObj spid="_x0000_s24628" name="Equation" r:id="rId23" imgW="1981080" imgH="1066680" progId="Equation.DSMT4">
                  <p:embed/>
                </p:oleObj>
              </mc:Choice>
              <mc:Fallback>
                <p:oleObj name="Equation" r:id="rId23" imgW="1981080" imgH="1066680" progId="Equation.DSMT4">
                  <p:embed/>
                  <p:pic>
                    <p:nvPicPr>
                      <p:cNvPr id="0" name="Picture 13"/>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781301" y="4761090"/>
                        <a:ext cx="1981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590" name="Object 14"/>
          <p:cNvGraphicFramePr>
            <a:graphicFrameLocks noChangeAspect="1"/>
          </p:cNvGraphicFramePr>
          <p:nvPr/>
        </p:nvGraphicFramePr>
        <p:xfrm>
          <a:off x="4804834" y="4811889"/>
          <a:ext cx="1308100" cy="914400"/>
        </p:xfrm>
        <a:graphic>
          <a:graphicData uri="http://schemas.openxmlformats.org/presentationml/2006/ole">
            <mc:AlternateContent xmlns:mc="http://schemas.openxmlformats.org/markup-compatibility/2006">
              <mc:Choice xmlns:v="urn:schemas-microsoft-com:vml" Requires="v">
                <p:oleObj spid="_x0000_s24629" name="Equation" r:id="rId25" imgW="1307880" imgH="914400" progId="Equation.DSMT4">
                  <p:embed/>
                </p:oleObj>
              </mc:Choice>
              <mc:Fallback>
                <p:oleObj name="Equation" r:id="rId25" imgW="1307880" imgH="914400" progId="Equation.DSMT4">
                  <p:embed/>
                  <p:pic>
                    <p:nvPicPr>
                      <p:cNvPr id="0" name="Picture 14"/>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804834" y="4811889"/>
                        <a:ext cx="13081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591" name="Object 15"/>
          <p:cNvGraphicFramePr>
            <a:graphicFrameLocks noChangeAspect="1"/>
          </p:cNvGraphicFramePr>
          <p:nvPr/>
        </p:nvGraphicFramePr>
        <p:xfrm>
          <a:off x="6388100" y="5215467"/>
          <a:ext cx="1536700" cy="266700"/>
        </p:xfrm>
        <a:graphic>
          <a:graphicData uri="http://schemas.openxmlformats.org/presentationml/2006/ole">
            <mc:AlternateContent xmlns:mc="http://schemas.openxmlformats.org/markup-compatibility/2006">
              <mc:Choice xmlns:v="urn:schemas-microsoft-com:vml" Requires="v">
                <p:oleObj spid="_x0000_s24630" name="Equation" r:id="rId27" imgW="1536480" imgH="266400" progId="Equation.DSMT4">
                  <p:embed/>
                </p:oleObj>
              </mc:Choice>
              <mc:Fallback>
                <p:oleObj name="Equation" r:id="rId27" imgW="1536480" imgH="266400" progId="Equation.DSMT4">
                  <p:embed/>
                  <p:pic>
                    <p:nvPicPr>
                      <p:cNvPr id="0" name="Picture 15"/>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6388100" y="5215467"/>
                        <a:ext cx="1536700"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8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58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58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58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458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458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458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458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458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458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4590"/>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45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Perfect Cubes and Cube Roots </a:t>
            </a:r>
          </a:p>
        </p:txBody>
      </p:sp>
      <p:sp>
        <p:nvSpPr>
          <p:cNvPr id="3" name="Content Placeholder 2"/>
          <p:cNvSpPr>
            <a:spLocks noGrp="1"/>
          </p:cNvSpPr>
          <p:nvPr>
            <p:ph idx="1"/>
          </p:nvPr>
        </p:nvSpPr>
        <p:spPr>
          <a:xfrm>
            <a:off x="457200" y="1280160"/>
            <a:ext cx="8229600" cy="2377440"/>
          </a:xfrm>
          <a:solidFill>
            <a:srgbClr val="FFFFCC"/>
          </a:solidFill>
          <a:ln w="28575">
            <a:solidFill>
              <a:srgbClr val="000000"/>
            </a:solidFill>
          </a:ln>
        </p:spPr>
        <p:txBody>
          <a:bodyPr/>
          <a:lstStyle/>
          <a:p>
            <a:pPr algn="ctr">
              <a:buNone/>
            </a:pPr>
            <a:r>
              <a:rPr lang="pt-BR" b="1" dirty="0">
                <a:solidFill>
                  <a:srgbClr val="000000"/>
                </a:solidFill>
              </a:rPr>
              <a:t>Cube Root </a:t>
            </a:r>
          </a:p>
          <a:p>
            <a:pPr>
              <a:buNone/>
            </a:pPr>
            <a:r>
              <a:rPr lang="en-US" dirty="0">
                <a:solidFill>
                  <a:srgbClr val="000000"/>
                </a:solidFill>
              </a:rPr>
              <a:t>If </a:t>
            </a:r>
            <a:r>
              <a:rPr lang="en-US" i="1" dirty="0">
                <a:solidFill>
                  <a:srgbClr val="000000"/>
                </a:solidFill>
              </a:rPr>
              <a:t>a</a:t>
            </a:r>
            <a:r>
              <a:rPr lang="en-US" dirty="0">
                <a:solidFill>
                  <a:srgbClr val="000000"/>
                </a:solidFill>
              </a:rPr>
              <a:t> and </a:t>
            </a:r>
            <a:r>
              <a:rPr lang="en-US" i="1" dirty="0">
                <a:solidFill>
                  <a:srgbClr val="000000"/>
                </a:solidFill>
              </a:rPr>
              <a:t>b</a:t>
            </a:r>
            <a:r>
              <a:rPr lang="en-US" dirty="0">
                <a:solidFill>
                  <a:srgbClr val="000000"/>
                </a:solidFill>
              </a:rPr>
              <a:t> are real numbers such that</a:t>
            </a:r>
          </a:p>
          <a:p>
            <a:pPr>
              <a:buNone/>
            </a:pPr>
            <a:r>
              <a:rPr lang="en-US" dirty="0">
                <a:solidFill>
                  <a:srgbClr val="000000"/>
                </a:solidFill>
              </a:rPr>
              <a:t> </a:t>
            </a:r>
          </a:p>
          <a:p>
            <a:pPr>
              <a:buNone/>
            </a:pPr>
            <a:endParaRPr lang="en-US" dirty="0">
              <a:solidFill>
                <a:srgbClr val="000000"/>
              </a:solidFill>
            </a:endParaRPr>
          </a:p>
          <a:p>
            <a:pPr>
              <a:buNone/>
            </a:pPr>
            <a:endParaRPr lang="en-US" dirty="0">
              <a:solidFill>
                <a:srgbClr val="000000"/>
              </a:solidFill>
            </a:endParaRPr>
          </a:p>
        </p:txBody>
      </p:sp>
      <p:graphicFrame>
        <p:nvGraphicFramePr>
          <p:cNvPr id="91138" name="Object 2"/>
          <p:cNvGraphicFramePr>
            <a:graphicFrameLocks noChangeAspect="1"/>
          </p:cNvGraphicFramePr>
          <p:nvPr/>
        </p:nvGraphicFramePr>
        <p:xfrm>
          <a:off x="1301750" y="2438400"/>
          <a:ext cx="6083300" cy="1028700"/>
        </p:xfrm>
        <a:graphic>
          <a:graphicData uri="http://schemas.openxmlformats.org/presentationml/2006/ole">
            <mc:AlternateContent xmlns:mc="http://schemas.openxmlformats.org/markup-compatibility/2006">
              <mc:Choice xmlns:v="urn:schemas-microsoft-com:vml" Requires="v">
                <p:oleObj spid="_x0000_s25605" name="Equation" r:id="rId3" imgW="6083280" imgH="1028520" progId="Equation.DSMT4">
                  <p:embed/>
                </p:oleObj>
              </mc:Choice>
              <mc:Fallback>
                <p:oleObj name="Equation" r:id="rId3" imgW="6083280" imgH="102852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1750" y="2438400"/>
                        <a:ext cx="6083300"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Perfect Squares and Square Roots</a:t>
            </a:r>
          </a:p>
        </p:txBody>
      </p:sp>
      <p:sp>
        <p:nvSpPr>
          <p:cNvPr id="3" name="Content Placeholder 2"/>
          <p:cNvSpPr>
            <a:spLocks noGrp="1"/>
          </p:cNvSpPr>
          <p:nvPr>
            <p:ph idx="1"/>
          </p:nvPr>
        </p:nvSpPr>
        <p:spPr>
          <a:xfrm>
            <a:off x="457200" y="1280160"/>
            <a:ext cx="8229600" cy="2910840"/>
          </a:xfrm>
          <a:solidFill>
            <a:srgbClr val="FFFFCC"/>
          </a:solidFill>
          <a:ln w="28575">
            <a:solidFill>
              <a:srgbClr val="000000"/>
            </a:solidFill>
          </a:ln>
        </p:spPr>
        <p:txBody>
          <a:bodyPr/>
          <a:lstStyle/>
          <a:p>
            <a:pPr marL="0" indent="0" algn="ctr">
              <a:buNone/>
            </a:pPr>
            <a:r>
              <a:rPr lang="en-US" b="1" dirty="0">
                <a:solidFill>
                  <a:srgbClr val="000000"/>
                </a:solidFill>
              </a:rPr>
              <a:t>Radical Terminology</a:t>
            </a:r>
          </a:p>
          <a:p>
            <a:pPr marL="0" indent="0">
              <a:buNone/>
            </a:pPr>
            <a:r>
              <a:rPr lang="en-US" dirty="0">
                <a:solidFill>
                  <a:srgbClr val="000000"/>
                </a:solidFill>
              </a:rPr>
              <a:t>The symbol         is called a </a:t>
            </a:r>
            <a:r>
              <a:rPr lang="en-US" b="1" dirty="0">
                <a:solidFill>
                  <a:srgbClr val="C00000"/>
                </a:solidFill>
              </a:rPr>
              <a:t>radical sign</a:t>
            </a:r>
            <a:r>
              <a:rPr lang="en-US" b="1" dirty="0">
                <a:solidFill>
                  <a:srgbClr val="000000"/>
                </a:solidFill>
              </a:rPr>
              <a:t>.</a:t>
            </a:r>
          </a:p>
          <a:p>
            <a:pPr marL="0" indent="0">
              <a:buNone/>
            </a:pPr>
            <a:r>
              <a:rPr lang="en-US" dirty="0">
                <a:solidFill>
                  <a:srgbClr val="000000"/>
                </a:solidFill>
              </a:rPr>
              <a:t>The number under the radical sign is called the </a:t>
            </a:r>
            <a:r>
              <a:rPr lang="en-US" b="1" dirty="0">
                <a:solidFill>
                  <a:srgbClr val="C00000"/>
                </a:solidFill>
              </a:rPr>
              <a:t>radicand</a:t>
            </a:r>
            <a:r>
              <a:rPr lang="en-US" b="1" dirty="0">
                <a:solidFill>
                  <a:srgbClr val="000000"/>
                </a:solidFill>
              </a:rPr>
              <a:t>.</a:t>
            </a:r>
          </a:p>
          <a:p>
            <a:pPr marL="0" indent="0">
              <a:buNone/>
            </a:pPr>
            <a:r>
              <a:rPr lang="en-US" dirty="0">
                <a:solidFill>
                  <a:srgbClr val="000000"/>
                </a:solidFill>
              </a:rPr>
              <a:t>The complete expression, such as           is called a </a:t>
            </a:r>
            <a:r>
              <a:rPr lang="en-US" b="1" dirty="0">
                <a:solidFill>
                  <a:srgbClr val="C00000"/>
                </a:solidFill>
              </a:rPr>
              <a:t>radical</a:t>
            </a:r>
            <a:r>
              <a:rPr lang="en-US" b="1" dirty="0">
                <a:solidFill>
                  <a:srgbClr val="000000"/>
                </a:solidFill>
              </a:rPr>
              <a:t> </a:t>
            </a:r>
            <a:r>
              <a:rPr lang="en-US" dirty="0">
                <a:solidFill>
                  <a:srgbClr val="000000"/>
                </a:solidFill>
              </a:rPr>
              <a:t>or </a:t>
            </a:r>
            <a:r>
              <a:rPr lang="en-US" b="1" dirty="0">
                <a:solidFill>
                  <a:srgbClr val="C00000"/>
                </a:solidFill>
              </a:rPr>
              <a:t>radical expression</a:t>
            </a:r>
            <a:r>
              <a:rPr lang="en-US" b="1" dirty="0">
                <a:solidFill>
                  <a:srgbClr val="000000"/>
                </a:solidFill>
              </a:rPr>
              <a:t>.</a:t>
            </a:r>
            <a:endParaRPr lang="en-US" dirty="0">
              <a:solidFill>
                <a:srgbClr val="000000"/>
              </a:solidFill>
            </a:endParaRPr>
          </a:p>
        </p:txBody>
      </p:sp>
      <p:graphicFrame>
        <p:nvGraphicFramePr>
          <p:cNvPr id="57346" name="Object 2"/>
          <p:cNvGraphicFramePr>
            <a:graphicFrameLocks noChangeAspect="1"/>
          </p:cNvGraphicFramePr>
          <p:nvPr/>
        </p:nvGraphicFramePr>
        <p:xfrm>
          <a:off x="2327143" y="1828800"/>
          <a:ext cx="457200" cy="444500"/>
        </p:xfrm>
        <a:graphic>
          <a:graphicData uri="http://schemas.openxmlformats.org/presentationml/2006/ole">
            <mc:AlternateContent xmlns:mc="http://schemas.openxmlformats.org/markup-compatibility/2006">
              <mc:Choice xmlns:v="urn:schemas-microsoft-com:vml" Requires="v">
                <p:oleObj spid="_x0000_s1032" name="Equation" r:id="rId3" imgW="457200" imgH="444240" progId="Equation.DSMT4">
                  <p:embed/>
                </p:oleObj>
              </mc:Choice>
              <mc:Fallback>
                <p:oleObj name="Equation" r:id="rId3" imgW="457200" imgH="44424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27143" y="1828800"/>
                        <a:ext cx="4572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7347" name="Object 3"/>
          <p:cNvGraphicFramePr>
            <a:graphicFrameLocks noChangeAspect="1"/>
          </p:cNvGraphicFramePr>
          <p:nvPr/>
        </p:nvGraphicFramePr>
        <p:xfrm>
          <a:off x="5434189" y="3239757"/>
          <a:ext cx="749300" cy="457200"/>
        </p:xfrm>
        <a:graphic>
          <a:graphicData uri="http://schemas.openxmlformats.org/presentationml/2006/ole">
            <mc:AlternateContent xmlns:mc="http://schemas.openxmlformats.org/markup-compatibility/2006">
              <mc:Choice xmlns:v="urn:schemas-microsoft-com:vml" Requires="v">
                <p:oleObj spid="_x0000_s1033" name="Equation" r:id="rId5" imgW="749160" imgH="457200" progId="Equation.DSMT4">
                  <p:embed/>
                </p:oleObj>
              </mc:Choice>
              <mc:Fallback>
                <p:oleObj name="Equation" r:id="rId5" imgW="749160" imgH="4572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34189" y="3239757"/>
                        <a:ext cx="749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Perfect Cubes and Cube Roots </a:t>
            </a:r>
          </a:p>
        </p:txBody>
      </p:sp>
      <p:sp>
        <p:nvSpPr>
          <p:cNvPr id="3" name="Content Placeholder 2"/>
          <p:cNvSpPr>
            <a:spLocks noGrp="1"/>
          </p:cNvSpPr>
          <p:nvPr>
            <p:ph idx="1"/>
          </p:nvPr>
        </p:nvSpPr>
        <p:spPr>
          <a:xfrm>
            <a:off x="457200" y="1280160"/>
            <a:ext cx="8229600" cy="3749040"/>
          </a:xfrm>
          <a:noFill/>
          <a:ln w="28575">
            <a:solidFill>
              <a:srgbClr val="FF0000"/>
            </a:solidFill>
          </a:ln>
        </p:spPr>
        <p:txBody>
          <a:bodyPr/>
          <a:lstStyle/>
          <a:p>
            <a:pPr algn="ctr">
              <a:buNone/>
            </a:pPr>
            <a:r>
              <a:rPr lang="en-US" b="1" dirty="0">
                <a:solidFill>
                  <a:srgbClr val="000000"/>
                </a:solidFill>
              </a:rPr>
              <a:t>Notes</a:t>
            </a:r>
          </a:p>
          <a:p>
            <a:pPr algn="ctr">
              <a:buNone/>
            </a:pPr>
            <a:endParaRPr lang="en-US" b="1" dirty="0">
              <a:solidFill>
                <a:srgbClr val="000000"/>
              </a:solidFill>
            </a:endParaRPr>
          </a:p>
          <a:p>
            <a:endParaRPr lang="en-US" dirty="0"/>
          </a:p>
          <a:p>
            <a:endParaRPr lang="en-US" dirty="0"/>
          </a:p>
          <a:p>
            <a:endParaRPr lang="en-US" dirty="0"/>
          </a:p>
          <a:p>
            <a:endParaRPr lang="en-US" dirty="0"/>
          </a:p>
          <a:p>
            <a:endParaRPr lang="en-US" dirty="0"/>
          </a:p>
          <a:p>
            <a:pPr>
              <a:buNone/>
            </a:pPr>
            <a:endParaRPr lang="en-US" dirty="0"/>
          </a:p>
        </p:txBody>
      </p:sp>
      <p:graphicFrame>
        <p:nvGraphicFramePr>
          <p:cNvPr id="92163" name="Object 3"/>
          <p:cNvGraphicFramePr>
            <a:graphicFrameLocks noChangeAspect="1"/>
          </p:cNvGraphicFramePr>
          <p:nvPr/>
        </p:nvGraphicFramePr>
        <p:xfrm>
          <a:off x="539750" y="1831623"/>
          <a:ext cx="8039100" cy="3124200"/>
        </p:xfrm>
        <a:graphic>
          <a:graphicData uri="http://schemas.openxmlformats.org/presentationml/2006/ole">
            <mc:AlternateContent xmlns:mc="http://schemas.openxmlformats.org/markup-compatibility/2006">
              <mc:Choice xmlns:v="urn:schemas-microsoft-com:vml" Requires="v">
                <p:oleObj spid="_x0000_s26629" name="Equation" r:id="rId3" imgW="8038800" imgH="3124080" progId="Equation.DSMT4">
                  <p:embed/>
                </p:oleObj>
              </mc:Choice>
              <mc:Fallback>
                <p:oleObj name="Equation" r:id="rId3" imgW="8038800" imgH="3124080" progId="Equation.DSMT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1831623"/>
                        <a:ext cx="803910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a:t>Example 7: Evaluating Cube Roots</a:t>
            </a:r>
            <a:endParaRPr lang="en-US" dirty="0"/>
          </a:p>
        </p:txBody>
      </p:sp>
      <p:graphicFrame>
        <p:nvGraphicFramePr>
          <p:cNvPr id="27651" name="Object 3"/>
          <p:cNvGraphicFramePr>
            <a:graphicFrameLocks noChangeAspect="1"/>
          </p:cNvGraphicFramePr>
          <p:nvPr/>
        </p:nvGraphicFramePr>
        <p:xfrm>
          <a:off x="457200" y="1303866"/>
          <a:ext cx="1282700" cy="444500"/>
        </p:xfrm>
        <a:graphic>
          <a:graphicData uri="http://schemas.openxmlformats.org/presentationml/2006/ole">
            <mc:AlternateContent xmlns:mc="http://schemas.openxmlformats.org/markup-compatibility/2006">
              <mc:Choice xmlns:v="urn:schemas-microsoft-com:vml" Requires="v">
                <p:oleObj spid="_x0000_s27684" name="Equation" r:id="rId3" imgW="1282680" imgH="444240" progId="Equation.DSMT4">
                  <p:embed/>
                </p:oleObj>
              </mc:Choice>
              <mc:Fallback>
                <p:oleObj name="Equation" r:id="rId3" imgW="1282680" imgH="44424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303866"/>
                        <a:ext cx="12827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652" name="Object 4"/>
          <p:cNvGraphicFramePr>
            <a:graphicFrameLocks noChangeAspect="1"/>
          </p:cNvGraphicFramePr>
          <p:nvPr/>
        </p:nvGraphicFramePr>
        <p:xfrm>
          <a:off x="468489" y="2034822"/>
          <a:ext cx="1384300" cy="304800"/>
        </p:xfrm>
        <a:graphic>
          <a:graphicData uri="http://schemas.openxmlformats.org/presentationml/2006/ole">
            <mc:AlternateContent xmlns:mc="http://schemas.openxmlformats.org/markup-compatibility/2006">
              <mc:Choice xmlns:v="urn:schemas-microsoft-com:vml" Requires="v">
                <p:oleObj spid="_x0000_s27685" name="Equation" r:id="rId5" imgW="1384200" imgH="304560" progId="Equation.DSMT4">
                  <p:embed/>
                </p:oleObj>
              </mc:Choice>
              <mc:Fallback>
                <p:oleObj name="Equation" r:id="rId5" imgW="1384200" imgH="30456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8489" y="2034822"/>
                        <a:ext cx="13843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653" name="Object 5"/>
          <p:cNvGraphicFramePr>
            <a:graphicFrameLocks noChangeAspect="1"/>
          </p:cNvGraphicFramePr>
          <p:nvPr/>
        </p:nvGraphicFramePr>
        <p:xfrm>
          <a:off x="2135011" y="1947333"/>
          <a:ext cx="2578100" cy="419100"/>
        </p:xfrm>
        <a:graphic>
          <a:graphicData uri="http://schemas.openxmlformats.org/presentationml/2006/ole">
            <mc:AlternateContent xmlns:mc="http://schemas.openxmlformats.org/markup-compatibility/2006">
              <mc:Choice xmlns:v="urn:schemas-microsoft-com:vml" Requires="v">
                <p:oleObj spid="_x0000_s27686" name="Equation" r:id="rId7" imgW="2577960" imgH="419040" progId="Equation.DSMT4">
                  <p:embed/>
                </p:oleObj>
              </mc:Choice>
              <mc:Fallback>
                <p:oleObj name="Equation" r:id="rId7" imgW="2577960" imgH="41904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35011" y="1947333"/>
                        <a:ext cx="25781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654" name="Object 6"/>
          <p:cNvGraphicFramePr>
            <a:graphicFrameLocks noChangeAspect="1"/>
          </p:cNvGraphicFramePr>
          <p:nvPr/>
        </p:nvGraphicFramePr>
        <p:xfrm>
          <a:off x="4845756" y="1913466"/>
          <a:ext cx="825500" cy="444500"/>
        </p:xfrm>
        <a:graphic>
          <a:graphicData uri="http://schemas.openxmlformats.org/presentationml/2006/ole">
            <mc:AlternateContent xmlns:mc="http://schemas.openxmlformats.org/markup-compatibility/2006">
              <mc:Choice xmlns:v="urn:schemas-microsoft-com:vml" Requires="v">
                <p:oleObj spid="_x0000_s27687" name="Equation" r:id="rId9" imgW="825480" imgH="444240" progId="Equation.DSMT4">
                  <p:embed/>
                </p:oleObj>
              </mc:Choice>
              <mc:Fallback>
                <p:oleObj name="Equation" r:id="rId9" imgW="825480" imgH="44424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45756" y="1913466"/>
                        <a:ext cx="8255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655" name="Object 7"/>
          <p:cNvGraphicFramePr>
            <a:graphicFrameLocks noChangeAspect="1"/>
          </p:cNvGraphicFramePr>
          <p:nvPr/>
        </p:nvGraphicFramePr>
        <p:xfrm>
          <a:off x="5695245" y="2034822"/>
          <a:ext cx="558800" cy="292100"/>
        </p:xfrm>
        <a:graphic>
          <a:graphicData uri="http://schemas.openxmlformats.org/presentationml/2006/ole">
            <mc:AlternateContent xmlns:mc="http://schemas.openxmlformats.org/markup-compatibility/2006">
              <mc:Choice xmlns:v="urn:schemas-microsoft-com:vml" Requires="v">
                <p:oleObj spid="_x0000_s27688" name="Equation" r:id="rId11" imgW="558720" imgH="291960" progId="Equation.DSMT4">
                  <p:embed/>
                </p:oleObj>
              </mc:Choice>
              <mc:Fallback>
                <p:oleObj name="Equation" r:id="rId11" imgW="558720" imgH="29196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695245" y="2034822"/>
                        <a:ext cx="5588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656" name="Object 8"/>
          <p:cNvGraphicFramePr>
            <a:graphicFrameLocks noChangeAspect="1"/>
          </p:cNvGraphicFramePr>
          <p:nvPr/>
        </p:nvGraphicFramePr>
        <p:xfrm>
          <a:off x="468489" y="2523066"/>
          <a:ext cx="1143000" cy="444500"/>
        </p:xfrm>
        <a:graphic>
          <a:graphicData uri="http://schemas.openxmlformats.org/presentationml/2006/ole">
            <mc:AlternateContent xmlns:mc="http://schemas.openxmlformats.org/markup-compatibility/2006">
              <mc:Choice xmlns:v="urn:schemas-microsoft-com:vml" Requires="v">
                <p:oleObj spid="_x0000_s27689" name="Equation" r:id="rId13" imgW="1143000" imgH="444240" progId="Equation.DSMT4">
                  <p:embed/>
                </p:oleObj>
              </mc:Choice>
              <mc:Fallback>
                <p:oleObj name="Equation" r:id="rId13" imgW="1143000" imgH="444240" progId="Equation.DSMT4">
                  <p:embed/>
                  <p:pic>
                    <p:nvPicPr>
                      <p:cNvPr id="0"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68489" y="2523066"/>
                        <a:ext cx="11430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657" name="Object 9"/>
          <p:cNvGraphicFramePr>
            <a:graphicFrameLocks noChangeAspect="1"/>
          </p:cNvGraphicFramePr>
          <p:nvPr/>
        </p:nvGraphicFramePr>
        <p:xfrm>
          <a:off x="468489" y="3265311"/>
          <a:ext cx="1384300" cy="304800"/>
        </p:xfrm>
        <a:graphic>
          <a:graphicData uri="http://schemas.openxmlformats.org/presentationml/2006/ole">
            <mc:AlternateContent xmlns:mc="http://schemas.openxmlformats.org/markup-compatibility/2006">
              <mc:Choice xmlns:v="urn:schemas-microsoft-com:vml" Requires="v">
                <p:oleObj spid="_x0000_s27690" name="Equation" r:id="rId15" imgW="1384200" imgH="304560" progId="Equation.DSMT4">
                  <p:embed/>
                </p:oleObj>
              </mc:Choice>
              <mc:Fallback>
                <p:oleObj name="Equation" r:id="rId15" imgW="1384200" imgH="304560" progId="Equation.DSMT4">
                  <p:embed/>
                  <p:pic>
                    <p:nvPicPr>
                      <p:cNvPr id="0" name="Picture 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68489" y="3265311"/>
                        <a:ext cx="13843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658" name="Object 10"/>
          <p:cNvGraphicFramePr>
            <a:graphicFrameLocks noChangeAspect="1"/>
          </p:cNvGraphicFramePr>
          <p:nvPr/>
        </p:nvGraphicFramePr>
        <p:xfrm>
          <a:off x="2122311" y="3128433"/>
          <a:ext cx="2908300" cy="533400"/>
        </p:xfrm>
        <a:graphic>
          <a:graphicData uri="http://schemas.openxmlformats.org/presentationml/2006/ole">
            <mc:AlternateContent xmlns:mc="http://schemas.openxmlformats.org/markup-compatibility/2006">
              <mc:Choice xmlns:v="urn:schemas-microsoft-com:vml" Requires="v">
                <p:oleObj spid="_x0000_s27691" name="Equation" r:id="rId17" imgW="2908080" imgH="533160" progId="Equation.DSMT4">
                  <p:embed/>
                </p:oleObj>
              </mc:Choice>
              <mc:Fallback>
                <p:oleObj name="Equation" r:id="rId17" imgW="2908080" imgH="533160" progId="Equation.DSMT4">
                  <p:embed/>
                  <p:pic>
                    <p:nvPicPr>
                      <p:cNvPr id="0" name="Picture 10"/>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122311" y="3128433"/>
                        <a:ext cx="29083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659" name="Object 11"/>
          <p:cNvGraphicFramePr>
            <a:graphicFrameLocks noChangeAspect="1"/>
          </p:cNvGraphicFramePr>
          <p:nvPr/>
        </p:nvGraphicFramePr>
        <p:xfrm>
          <a:off x="5170311" y="3135489"/>
          <a:ext cx="685800" cy="444500"/>
        </p:xfrm>
        <a:graphic>
          <a:graphicData uri="http://schemas.openxmlformats.org/presentationml/2006/ole">
            <mc:AlternateContent xmlns:mc="http://schemas.openxmlformats.org/markup-compatibility/2006">
              <mc:Choice xmlns:v="urn:schemas-microsoft-com:vml" Requires="v">
                <p:oleObj spid="_x0000_s27692" name="Equation" r:id="rId19" imgW="685800" imgH="444240" progId="Equation.DSMT4">
                  <p:embed/>
                </p:oleObj>
              </mc:Choice>
              <mc:Fallback>
                <p:oleObj name="Equation" r:id="rId19" imgW="685800" imgH="444240" progId="Equation.DSMT4">
                  <p:embed/>
                  <p:pic>
                    <p:nvPicPr>
                      <p:cNvPr id="0" name="Picture 11"/>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170311" y="3135489"/>
                        <a:ext cx="6858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660" name="Object 12"/>
          <p:cNvGraphicFramePr>
            <a:graphicFrameLocks noChangeAspect="1"/>
          </p:cNvGraphicFramePr>
          <p:nvPr/>
        </p:nvGraphicFramePr>
        <p:xfrm>
          <a:off x="5898444" y="3266722"/>
          <a:ext cx="774700" cy="279400"/>
        </p:xfrm>
        <a:graphic>
          <a:graphicData uri="http://schemas.openxmlformats.org/presentationml/2006/ole">
            <mc:AlternateContent xmlns:mc="http://schemas.openxmlformats.org/markup-compatibility/2006">
              <mc:Choice xmlns:v="urn:schemas-microsoft-com:vml" Requires="v">
                <p:oleObj spid="_x0000_s27693" name="Equation" r:id="rId21" imgW="774360" imgH="279360" progId="Equation.DSMT4">
                  <p:embed/>
                </p:oleObj>
              </mc:Choice>
              <mc:Fallback>
                <p:oleObj name="Equation" r:id="rId21" imgW="774360" imgH="279360" progId="Equation.DSMT4">
                  <p:embed/>
                  <p:pic>
                    <p:nvPicPr>
                      <p:cNvPr id="0" name="Picture 12"/>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898444" y="3266722"/>
                        <a:ext cx="7747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661" name="Object 13"/>
          <p:cNvGraphicFramePr>
            <a:graphicFrameLocks noChangeAspect="1"/>
          </p:cNvGraphicFramePr>
          <p:nvPr/>
        </p:nvGraphicFramePr>
        <p:xfrm>
          <a:off x="478367" y="3778956"/>
          <a:ext cx="8255000" cy="381000"/>
        </p:xfrm>
        <a:graphic>
          <a:graphicData uri="http://schemas.openxmlformats.org/presentationml/2006/ole">
            <mc:AlternateContent xmlns:mc="http://schemas.openxmlformats.org/markup-compatibility/2006">
              <mc:Choice xmlns:v="urn:schemas-microsoft-com:vml" Requires="v">
                <p:oleObj spid="_x0000_s27694" name="Equation" r:id="rId23" imgW="8254800" imgH="380880" progId="Equation.DSMT4">
                  <p:embed/>
                </p:oleObj>
              </mc:Choice>
              <mc:Fallback>
                <p:oleObj name="Equation" r:id="rId23" imgW="8254800" imgH="380880" progId="Equation.DSMT4">
                  <p:embed/>
                  <p:pic>
                    <p:nvPicPr>
                      <p:cNvPr id="0" name="Picture 13"/>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78367" y="3778956"/>
                        <a:ext cx="8255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65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65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65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65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65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765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765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766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76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a:t>Example 7: Evaluating Cube Roots (cont.)</a:t>
            </a:r>
            <a:endParaRPr lang="en-US" dirty="0"/>
          </a:p>
        </p:txBody>
      </p:sp>
      <p:sp>
        <p:nvSpPr>
          <p:cNvPr id="3" name="Content Placeholder 2"/>
          <p:cNvSpPr>
            <a:spLocks noGrp="1"/>
          </p:cNvSpPr>
          <p:nvPr>
            <p:ph idx="1"/>
          </p:nvPr>
        </p:nvSpPr>
        <p:spPr/>
        <p:txBody>
          <a:bodyPr>
            <a:normAutofit lnSpcReduction="10000"/>
          </a:bodyPr>
          <a:lstStyle/>
          <a:p>
            <a:pPr marL="0" indent="0">
              <a:buNone/>
            </a:pPr>
            <a:endParaRPr lang="en-US" b="1" dirty="0"/>
          </a:p>
          <a:p>
            <a:pPr marL="0" indent="0">
              <a:buNone/>
            </a:pPr>
            <a:r>
              <a:rPr lang="en-US" b="1" dirty="0"/>
              <a:t>Solution: </a:t>
            </a:r>
          </a:p>
          <a:p>
            <a:pPr marL="0" indent="0">
              <a:buNone/>
            </a:pPr>
            <a:r>
              <a:rPr lang="en-US" dirty="0"/>
              <a:t>500 is not a perfect cube. The value of            can be estimated using the TI-84 Plus calculator by pressing keys in the following sequence. </a:t>
            </a:r>
          </a:p>
          <a:p>
            <a:pPr marL="0" indent="0">
              <a:buNone/>
            </a:pPr>
            <a:endParaRPr lang="en-US" dirty="0"/>
          </a:p>
          <a:p>
            <a:pPr marL="0" indent="0">
              <a:buNone/>
            </a:pPr>
            <a:endParaRPr lang="en-US" dirty="0"/>
          </a:p>
          <a:p>
            <a:pPr marL="0" indent="0">
              <a:spcBef>
                <a:spcPts val="2400"/>
              </a:spcBef>
              <a:buNone/>
            </a:pPr>
            <a:r>
              <a:rPr lang="en-US" dirty="0"/>
              <a:t>[</a:t>
            </a:r>
            <a:r>
              <a:rPr lang="en-US" b="1" dirty="0"/>
              <a:t>Note: </a:t>
            </a:r>
            <a:r>
              <a:rPr lang="en-US" dirty="0"/>
              <a:t>The sequence                          selects       from the math menu.] </a:t>
            </a:r>
          </a:p>
        </p:txBody>
      </p:sp>
      <p:graphicFrame>
        <p:nvGraphicFramePr>
          <p:cNvPr id="94210" name="Object 2"/>
          <p:cNvGraphicFramePr>
            <a:graphicFrameLocks noChangeAspect="1"/>
          </p:cNvGraphicFramePr>
          <p:nvPr/>
        </p:nvGraphicFramePr>
        <p:xfrm>
          <a:off x="547688" y="1219200"/>
          <a:ext cx="1320800" cy="444500"/>
        </p:xfrm>
        <a:graphic>
          <a:graphicData uri="http://schemas.openxmlformats.org/presentationml/2006/ole">
            <mc:AlternateContent xmlns:mc="http://schemas.openxmlformats.org/markup-compatibility/2006">
              <mc:Choice xmlns:v="urn:schemas-microsoft-com:vml" Requires="v">
                <p:oleObj spid="_x0000_s28683" name="Equation" r:id="rId3" imgW="1320480" imgH="444240" progId="Equation.DSMT4">
                  <p:embed/>
                </p:oleObj>
              </mc:Choice>
              <mc:Fallback>
                <p:oleObj name="Equation" r:id="rId3" imgW="1320480" imgH="44424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7688" y="1219200"/>
                        <a:ext cx="13208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4211" name="Object 3"/>
          <p:cNvGraphicFramePr>
            <a:graphicFrameLocks noChangeAspect="1"/>
          </p:cNvGraphicFramePr>
          <p:nvPr/>
        </p:nvGraphicFramePr>
        <p:xfrm>
          <a:off x="6133615" y="2187222"/>
          <a:ext cx="838200" cy="444500"/>
        </p:xfrm>
        <a:graphic>
          <a:graphicData uri="http://schemas.openxmlformats.org/presentationml/2006/ole">
            <mc:AlternateContent xmlns:mc="http://schemas.openxmlformats.org/markup-compatibility/2006">
              <mc:Choice xmlns:v="urn:schemas-microsoft-com:vml" Requires="v">
                <p:oleObj spid="_x0000_s28684" name="Equation" r:id="rId5" imgW="838080" imgH="444240" progId="Equation.DSMT4">
                  <p:embed/>
                </p:oleObj>
              </mc:Choice>
              <mc:Fallback>
                <p:oleObj name="Equation" r:id="rId5" imgW="838080" imgH="44424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33615" y="2187222"/>
                        <a:ext cx="8382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94212" name="Picture 4"/>
          <p:cNvPicPr>
            <a:picLocks noChangeAspect="1" noChangeArrowheads="1"/>
          </p:cNvPicPr>
          <p:nvPr/>
        </p:nvPicPr>
        <p:blipFill>
          <a:blip r:embed="rId7"/>
          <a:srcRect/>
          <a:stretch>
            <a:fillRect/>
          </a:stretch>
        </p:blipFill>
        <p:spPr bwMode="auto">
          <a:xfrm>
            <a:off x="533400" y="3525330"/>
            <a:ext cx="8001000" cy="777240"/>
          </a:xfrm>
          <a:prstGeom prst="rect">
            <a:avLst/>
          </a:prstGeom>
          <a:noFill/>
          <a:ln w="9525">
            <a:noFill/>
            <a:miter lim="800000"/>
            <a:headEnd/>
            <a:tailEnd/>
          </a:ln>
          <a:effectLst/>
        </p:spPr>
      </p:pic>
      <p:pic>
        <p:nvPicPr>
          <p:cNvPr id="94213" name="Picture 5"/>
          <p:cNvPicPr>
            <a:picLocks noChangeAspect="1" noChangeArrowheads="1"/>
          </p:cNvPicPr>
          <p:nvPr/>
        </p:nvPicPr>
        <p:blipFill>
          <a:blip r:embed="rId8"/>
          <a:srcRect/>
          <a:stretch>
            <a:fillRect/>
          </a:stretch>
        </p:blipFill>
        <p:spPr bwMode="auto">
          <a:xfrm>
            <a:off x="3581400" y="4495800"/>
            <a:ext cx="2019300" cy="695325"/>
          </a:xfrm>
          <a:prstGeom prst="rect">
            <a:avLst/>
          </a:prstGeom>
          <a:noFill/>
          <a:ln w="9525">
            <a:noFill/>
            <a:miter lim="800000"/>
            <a:headEnd/>
            <a:tailEnd/>
          </a:ln>
          <a:effectLst/>
        </p:spPr>
      </p:pic>
      <p:graphicFrame>
        <p:nvGraphicFramePr>
          <p:cNvPr id="94214" name="Object 6"/>
          <p:cNvGraphicFramePr>
            <a:graphicFrameLocks noChangeAspect="1"/>
          </p:cNvGraphicFramePr>
          <p:nvPr/>
        </p:nvGraphicFramePr>
        <p:xfrm>
          <a:off x="6692900" y="4553699"/>
          <a:ext cx="393700" cy="508000"/>
        </p:xfrm>
        <a:graphic>
          <a:graphicData uri="http://schemas.openxmlformats.org/presentationml/2006/ole">
            <mc:AlternateContent xmlns:mc="http://schemas.openxmlformats.org/markup-compatibility/2006">
              <mc:Choice xmlns:v="urn:schemas-microsoft-com:vml" Requires="v">
                <p:oleObj spid="_x0000_s28685" name="Equation" r:id="rId9" imgW="393480" imgH="507960" progId="Equation.DSMT4">
                  <p:embed/>
                </p:oleObj>
              </mc:Choice>
              <mc:Fallback>
                <p:oleObj name="Equation" r:id="rId9" imgW="393480" imgH="507960" progId="Equation.DSMT4">
                  <p:embed/>
                  <p:pic>
                    <p:nvPicPr>
                      <p:cNvPr id="0" name="Object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692900" y="4553699"/>
                        <a:ext cx="39370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42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42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42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42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a:t>Example 7: Evaluating Cube Roots (cont.)</a:t>
            </a:r>
            <a:endParaRPr lang="en-US" dirty="0"/>
          </a:p>
        </p:txBody>
      </p:sp>
      <p:sp>
        <p:nvSpPr>
          <p:cNvPr id="3" name="Content Placeholder 2"/>
          <p:cNvSpPr>
            <a:spLocks noGrp="1"/>
          </p:cNvSpPr>
          <p:nvPr>
            <p:ph idx="1"/>
          </p:nvPr>
        </p:nvSpPr>
        <p:spPr/>
        <p:txBody>
          <a:bodyPr/>
          <a:lstStyle/>
          <a:p>
            <a:pPr>
              <a:buNone/>
            </a:pPr>
            <a:r>
              <a:rPr lang="en-US" dirty="0"/>
              <a:t>The display should appear as follows.</a:t>
            </a:r>
          </a:p>
        </p:txBody>
      </p:sp>
      <p:pic>
        <p:nvPicPr>
          <p:cNvPr id="4" name="Picture 3" descr="sample.png"/>
          <p:cNvPicPr>
            <a:picLocks noChangeAspect="1"/>
          </p:cNvPicPr>
          <p:nvPr/>
        </p:nvPicPr>
        <p:blipFill>
          <a:blip r:embed="rId3"/>
          <a:stretch>
            <a:fillRect/>
          </a:stretch>
        </p:blipFill>
        <p:spPr>
          <a:xfrm>
            <a:off x="2971800" y="1981200"/>
            <a:ext cx="3200400" cy="2645664"/>
          </a:xfrm>
          <a:prstGeom prst="rect">
            <a:avLst/>
          </a:prstGeom>
        </p:spPr>
      </p:pic>
      <p:graphicFrame>
        <p:nvGraphicFramePr>
          <p:cNvPr id="95234" name="Object 2"/>
          <p:cNvGraphicFramePr>
            <a:graphicFrameLocks noChangeAspect="1"/>
          </p:cNvGraphicFramePr>
          <p:nvPr/>
        </p:nvGraphicFramePr>
        <p:xfrm>
          <a:off x="533400" y="4953000"/>
          <a:ext cx="7315200" cy="482600"/>
        </p:xfrm>
        <a:graphic>
          <a:graphicData uri="http://schemas.openxmlformats.org/presentationml/2006/ole">
            <mc:AlternateContent xmlns:mc="http://schemas.openxmlformats.org/markup-compatibility/2006">
              <mc:Choice xmlns:v="urn:schemas-microsoft-com:vml" Requires="v">
                <p:oleObj spid="_x0000_s29701" name="Equation" r:id="rId4" imgW="7315200" imgH="482400" progId="Equation.DSMT4">
                  <p:embed/>
                </p:oleObj>
              </mc:Choice>
              <mc:Fallback>
                <p:oleObj name="Equation" r:id="rId4" imgW="7315200" imgH="48240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4953000"/>
                        <a:ext cx="73152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52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Simplifying Algebraic Expressions with Cube Roots</a:t>
            </a:r>
          </a:p>
        </p:txBody>
      </p:sp>
      <p:sp>
        <p:nvSpPr>
          <p:cNvPr id="3" name="Content Placeholder 2"/>
          <p:cNvSpPr>
            <a:spLocks noGrp="1"/>
          </p:cNvSpPr>
          <p:nvPr>
            <p:ph idx="1"/>
          </p:nvPr>
        </p:nvSpPr>
        <p:spPr>
          <a:xfrm>
            <a:off x="457200" y="1280160"/>
            <a:ext cx="8229600" cy="1539240"/>
          </a:xfrm>
          <a:solidFill>
            <a:srgbClr val="FFFFCC"/>
          </a:solidFill>
          <a:ln w="28575">
            <a:solidFill>
              <a:srgbClr val="000000"/>
            </a:solidFill>
          </a:ln>
        </p:spPr>
        <p:txBody>
          <a:bodyPr/>
          <a:lstStyle/>
          <a:p>
            <a:pPr marL="0" indent="0" algn="ctr">
              <a:buNone/>
            </a:pPr>
            <a:r>
              <a:rPr lang="en-US" b="1" dirty="0">
                <a:solidFill>
                  <a:srgbClr val="000000"/>
                </a:solidFill>
              </a:rPr>
              <a:t>Simplest Form</a:t>
            </a:r>
          </a:p>
          <a:p>
            <a:pPr marL="0" indent="0">
              <a:buNone/>
            </a:pPr>
            <a:r>
              <a:rPr lang="en-US" dirty="0">
                <a:solidFill>
                  <a:srgbClr val="000000"/>
                </a:solidFill>
              </a:rPr>
              <a:t>A cube root is considered to be in </a:t>
            </a:r>
            <a:r>
              <a:rPr lang="en-US" b="1" dirty="0">
                <a:solidFill>
                  <a:srgbClr val="C00000"/>
                </a:solidFill>
              </a:rPr>
              <a:t>simplest form </a:t>
            </a:r>
            <a:r>
              <a:rPr lang="en-US" dirty="0">
                <a:solidFill>
                  <a:srgbClr val="000000"/>
                </a:solidFill>
              </a:rPr>
              <a:t>when the radicand has no perfect cube as a factor.</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8: Simplifying Expressions with Cube Roots</a:t>
            </a:r>
          </a:p>
        </p:txBody>
      </p:sp>
      <p:sp>
        <p:nvSpPr>
          <p:cNvPr id="3" name="Content Placeholder 2"/>
          <p:cNvSpPr>
            <a:spLocks noGrp="1"/>
          </p:cNvSpPr>
          <p:nvPr>
            <p:ph idx="1"/>
          </p:nvPr>
        </p:nvSpPr>
        <p:spPr/>
        <p:txBody>
          <a:bodyPr/>
          <a:lstStyle/>
          <a:p>
            <a:pPr marL="0" indent="0">
              <a:buNone/>
            </a:pPr>
            <a:r>
              <a:rPr lang="en-US" dirty="0"/>
              <a:t>Simplify each of the following radical expressions. Look for perfect cube factors and powers of the variables that are multiples of 3.</a:t>
            </a:r>
          </a:p>
        </p:txBody>
      </p:sp>
      <p:graphicFrame>
        <p:nvGraphicFramePr>
          <p:cNvPr id="30723" name="Object 3"/>
          <p:cNvGraphicFramePr>
            <a:graphicFrameLocks noChangeAspect="1"/>
          </p:cNvGraphicFramePr>
          <p:nvPr/>
        </p:nvGraphicFramePr>
        <p:xfrm>
          <a:off x="575733" y="2827866"/>
          <a:ext cx="1473200" cy="495300"/>
        </p:xfrm>
        <a:graphic>
          <a:graphicData uri="http://schemas.openxmlformats.org/presentationml/2006/ole">
            <mc:AlternateContent xmlns:mc="http://schemas.openxmlformats.org/markup-compatibility/2006">
              <mc:Choice xmlns:v="urn:schemas-microsoft-com:vml" Requires="v">
                <p:oleObj spid="_x0000_s30741" name="Equation" r:id="rId3" imgW="1473120" imgH="495000" progId="Equation.DSMT4">
                  <p:embed/>
                </p:oleObj>
              </mc:Choice>
              <mc:Fallback>
                <p:oleObj name="Equation" r:id="rId3" imgW="1473120" imgH="49500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5733" y="2827866"/>
                        <a:ext cx="14732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24" name="Object 4"/>
          <p:cNvGraphicFramePr>
            <a:graphicFrameLocks noChangeAspect="1"/>
          </p:cNvGraphicFramePr>
          <p:nvPr/>
        </p:nvGraphicFramePr>
        <p:xfrm>
          <a:off x="567267" y="3623733"/>
          <a:ext cx="1384300" cy="304800"/>
        </p:xfrm>
        <a:graphic>
          <a:graphicData uri="http://schemas.openxmlformats.org/presentationml/2006/ole">
            <mc:AlternateContent xmlns:mc="http://schemas.openxmlformats.org/markup-compatibility/2006">
              <mc:Choice xmlns:v="urn:schemas-microsoft-com:vml" Requires="v">
                <p:oleObj spid="_x0000_s30742" name="Equation" r:id="rId5" imgW="1384200" imgH="304560" progId="Equation.DSMT4">
                  <p:embed/>
                </p:oleObj>
              </mc:Choice>
              <mc:Fallback>
                <p:oleObj name="Equation" r:id="rId5" imgW="1384200" imgH="30456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7267" y="3623733"/>
                        <a:ext cx="13843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25" name="Object 5"/>
          <p:cNvGraphicFramePr>
            <a:graphicFrameLocks noChangeAspect="1"/>
          </p:cNvGraphicFramePr>
          <p:nvPr/>
        </p:nvGraphicFramePr>
        <p:xfrm>
          <a:off x="2175933" y="3451578"/>
          <a:ext cx="1003300" cy="495300"/>
        </p:xfrm>
        <a:graphic>
          <a:graphicData uri="http://schemas.openxmlformats.org/presentationml/2006/ole">
            <mc:AlternateContent xmlns:mc="http://schemas.openxmlformats.org/markup-compatibility/2006">
              <mc:Choice xmlns:v="urn:schemas-microsoft-com:vml" Requires="v">
                <p:oleObj spid="_x0000_s30743" name="Equation" r:id="rId7" imgW="1002960" imgH="495000" progId="Equation.DSMT4">
                  <p:embed/>
                </p:oleObj>
              </mc:Choice>
              <mc:Fallback>
                <p:oleObj name="Equation" r:id="rId7" imgW="1002960" imgH="49500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75933" y="3451578"/>
                        <a:ext cx="10033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26" name="Object 6"/>
          <p:cNvGraphicFramePr>
            <a:graphicFrameLocks noChangeAspect="1"/>
          </p:cNvGraphicFramePr>
          <p:nvPr/>
        </p:nvGraphicFramePr>
        <p:xfrm>
          <a:off x="3200400" y="3467100"/>
          <a:ext cx="1841500" cy="495300"/>
        </p:xfrm>
        <a:graphic>
          <a:graphicData uri="http://schemas.openxmlformats.org/presentationml/2006/ole">
            <mc:AlternateContent xmlns:mc="http://schemas.openxmlformats.org/markup-compatibility/2006">
              <mc:Choice xmlns:v="urn:schemas-microsoft-com:vml" Requires="v">
                <p:oleObj spid="_x0000_s30744" name="Equation" r:id="rId9" imgW="1841400" imgH="495000" progId="Equation.DSMT4">
                  <p:embed/>
                </p:oleObj>
              </mc:Choice>
              <mc:Fallback>
                <p:oleObj name="Equation" r:id="rId9" imgW="1841400" imgH="49500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00400" y="3467100"/>
                        <a:ext cx="18415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27" name="Object 7"/>
          <p:cNvGraphicFramePr>
            <a:graphicFrameLocks noChangeAspect="1"/>
          </p:cNvGraphicFramePr>
          <p:nvPr/>
        </p:nvGraphicFramePr>
        <p:xfrm>
          <a:off x="5080000" y="3517900"/>
          <a:ext cx="1244600" cy="444500"/>
        </p:xfrm>
        <a:graphic>
          <a:graphicData uri="http://schemas.openxmlformats.org/presentationml/2006/ole">
            <mc:AlternateContent xmlns:mc="http://schemas.openxmlformats.org/markup-compatibility/2006">
              <mc:Choice xmlns:v="urn:schemas-microsoft-com:vml" Requires="v">
                <p:oleObj spid="_x0000_s30745" name="Equation" r:id="rId11" imgW="1244520" imgH="444240" progId="Equation.DSMT4">
                  <p:embed/>
                </p:oleObj>
              </mc:Choice>
              <mc:Fallback>
                <p:oleObj name="Equation" r:id="rId11" imgW="1244520" imgH="44424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080000" y="3517900"/>
                        <a:ext cx="12446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28" name="Object 8"/>
          <p:cNvGraphicFramePr>
            <a:graphicFrameLocks noChangeAspect="1"/>
          </p:cNvGraphicFramePr>
          <p:nvPr/>
        </p:nvGraphicFramePr>
        <p:xfrm>
          <a:off x="2163234" y="4236155"/>
          <a:ext cx="6819900" cy="279400"/>
        </p:xfrm>
        <a:graphic>
          <a:graphicData uri="http://schemas.openxmlformats.org/presentationml/2006/ole">
            <mc:AlternateContent xmlns:mc="http://schemas.openxmlformats.org/markup-compatibility/2006">
              <mc:Choice xmlns:v="urn:schemas-microsoft-com:vml" Requires="v">
                <p:oleObj spid="_x0000_s30746" name="Equation" r:id="rId13" imgW="6819840" imgH="279360" progId="Equation.DSMT4">
                  <p:embed/>
                </p:oleObj>
              </mc:Choice>
              <mc:Fallback>
                <p:oleObj name="Equation" r:id="rId13" imgW="6819840" imgH="279360" progId="Equation.DSMT4">
                  <p:embed/>
                  <p:pic>
                    <p:nvPicPr>
                      <p:cNvPr id="0"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163234" y="4236155"/>
                        <a:ext cx="68199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2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07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8: Simplifying Expressions with Cube Roots (cont.)</a:t>
            </a:r>
          </a:p>
        </p:txBody>
      </p:sp>
      <p:graphicFrame>
        <p:nvGraphicFramePr>
          <p:cNvPr id="31747" name="Object 3"/>
          <p:cNvGraphicFramePr>
            <a:graphicFrameLocks noChangeAspect="1"/>
          </p:cNvGraphicFramePr>
          <p:nvPr/>
        </p:nvGraphicFramePr>
        <p:xfrm>
          <a:off x="530352" y="1275645"/>
          <a:ext cx="2057400" cy="558800"/>
        </p:xfrm>
        <a:graphic>
          <a:graphicData uri="http://schemas.openxmlformats.org/presentationml/2006/ole">
            <mc:AlternateContent xmlns:mc="http://schemas.openxmlformats.org/markup-compatibility/2006">
              <mc:Choice xmlns:v="urn:schemas-microsoft-com:vml" Requires="v">
                <p:oleObj spid="_x0000_s31783" name="Equation" r:id="rId3" imgW="2057400" imgH="558720" progId="Equation.DSMT4">
                  <p:embed/>
                </p:oleObj>
              </mc:Choice>
              <mc:Fallback>
                <p:oleObj name="Equation" r:id="rId3" imgW="2057400" imgH="55872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352" y="1275645"/>
                        <a:ext cx="205740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748" name="Object 4"/>
          <p:cNvGraphicFramePr>
            <a:graphicFrameLocks noChangeAspect="1"/>
          </p:cNvGraphicFramePr>
          <p:nvPr/>
        </p:nvGraphicFramePr>
        <p:xfrm>
          <a:off x="530352" y="2160976"/>
          <a:ext cx="1384300" cy="304800"/>
        </p:xfrm>
        <a:graphic>
          <a:graphicData uri="http://schemas.openxmlformats.org/presentationml/2006/ole">
            <mc:AlternateContent xmlns:mc="http://schemas.openxmlformats.org/markup-compatibility/2006">
              <mc:Choice xmlns:v="urn:schemas-microsoft-com:vml" Requires="v">
                <p:oleObj spid="_x0000_s31784" name="Equation" r:id="rId5" imgW="1384200" imgH="304560" progId="Equation.DSMT4">
                  <p:embed/>
                </p:oleObj>
              </mc:Choice>
              <mc:Fallback>
                <p:oleObj name="Equation" r:id="rId5" imgW="1384200" imgH="30456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0352" y="2160976"/>
                        <a:ext cx="13843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749" name="Object 5"/>
          <p:cNvGraphicFramePr>
            <a:graphicFrameLocks noChangeAspect="1"/>
          </p:cNvGraphicFramePr>
          <p:nvPr/>
        </p:nvGraphicFramePr>
        <p:xfrm>
          <a:off x="3646311" y="2013214"/>
          <a:ext cx="2628900" cy="558800"/>
        </p:xfrm>
        <a:graphic>
          <a:graphicData uri="http://schemas.openxmlformats.org/presentationml/2006/ole">
            <mc:AlternateContent xmlns:mc="http://schemas.openxmlformats.org/markup-compatibility/2006">
              <mc:Choice xmlns:v="urn:schemas-microsoft-com:vml" Requires="v">
                <p:oleObj spid="_x0000_s31785" name="Equation" r:id="rId7" imgW="2628720" imgH="558720" progId="Equation.DSMT4">
                  <p:embed/>
                </p:oleObj>
              </mc:Choice>
              <mc:Fallback>
                <p:oleObj name="Equation" r:id="rId7" imgW="2628720" imgH="55872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46311" y="2013214"/>
                        <a:ext cx="262890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750" name="Object 6"/>
          <p:cNvGraphicFramePr>
            <a:graphicFrameLocks noChangeAspect="1"/>
          </p:cNvGraphicFramePr>
          <p:nvPr/>
        </p:nvGraphicFramePr>
        <p:xfrm>
          <a:off x="6324600" y="2047081"/>
          <a:ext cx="1981200" cy="508000"/>
        </p:xfrm>
        <a:graphic>
          <a:graphicData uri="http://schemas.openxmlformats.org/presentationml/2006/ole">
            <mc:AlternateContent xmlns:mc="http://schemas.openxmlformats.org/markup-compatibility/2006">
              <mc:Choice xmlns:v="urn:schemas-microsoft-com:vml" Requires="v">
                <p:oleObj spid="_x0000_s31786" name="Equation" r:id="rId9" imgW="1981080" imgH="507960" progId="Equation.DSMT4">
                  <p:embed/>
                </p:oleObj>
              </mc:Choice>
              <mc:Fallback>
                <p:oleObj name="Equation" r:id="rId9" imgW="1981080" imgH="50796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24600" y="2047081"/>
                        <a:ext cx="198120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751" name="Object 7"/>
          <p:cNvGraphicFramePr>
            <a:graphicFrameLocks noChangeAspect="1"/>
          </p:cNvGraphicFramePr>
          <p:nvPr/>
        </p:nvGraphicFramePr>
        <p:xfrm>
          <a:off x="1676400" y="2792307"/>
          <a:ext cx="7162800" cy="647700"/>
        </p:xfrm>
        <a:graphic>
          <a:graphicData uri="http://schemas.openxmlformats.org/presentationml/2006/ole">
            <mc:AlternateContent xmlns:mc="http://schemas.openxmlformats.org/markup-compatibility/2006">
              <mc:Choice xmlns:v="urn:schemas-microsoft-com:vml" Requires="v">
                <p:oleObj spid="_x0000_s31787" name="Equation" r:id="rId11" imgW="7162560" imgH="647640" progId="Equation.DSMT4">
                  <p:embed/>
                </p:oleObj>
              </mc:Choice>
              <mc:Fallback>
                <p:oleObj name="Equation" r:id="rId11" imgW="7162560" imgH="64764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76400" y="2792307"/>
                        <a:ext cx="71628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752" name="Object 8"/>
          <p:cNvGraphicFramePr>
            <a:graphicFrameLocks noChangeAspect="1"/>
          </p:cNvGraphicFramePr>
          <p:nvPr/>
        </p:nvGraphicFramePr>
        <p:xfrm>
          <a:off x="530352" y="3766538"/>
          <a:ext cx="2006600" cy="495300"/>
        </p:xfrm>
        <a:graphic>
          <a:graphicData uri="http://schemas.openxmlformats.org/presentationml/2006/ole">
            <mc:AlternateContent xmlns:mc="http://schemas.openxmlformats.org/markup-compatibility/2006">
              <mc:Choice xmlns:v="urn:schemas-microsoft-com:vml" Requires="v">
                <p:oleObj spid="_x0000_s31788" name="Equation" r:id="rId13" imgW="2006280" imgH="495000" progId="Equation.DSMT4">
                  <p:embed/>
                </p:oleObj>
              </mc:Choice>
              <mc:Fallback>
                <p:oleObj name="Equation" r:id="rId13" imgW="2006280" imgH="495000" progId="Equation.DSMT4">
                  <p:embed/>
                  <p:pic>
                    <p:nvPicPr>
                      <p:cNvPr id="0"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30352" y="3766538"/>
                        <a:ext cx="20066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753" name="Object 9"/>
          <p:cNvGraphicFramePr>
            <a:graphicFrameLocks noChangeAspect="1"/>
          </p:cNvGraphicFramePr>
          <p:nvPr/>
        </p:nvGraphicFramePr>
        <p:xfrm>
          <a:off x="530352" y="4588369"/>
          <a:ext cx="1384300" cy="304800"/>
        </p:xfrm>
        <a:graphic>
          <a:graphicData uri="http://schemas.openxmlformats.org/presentationml/2006/ole">
            <mc:AlternateContent xmlns:mc="http://schemas.openxmlformats.org/markup-compatibility/2006">
              <mc:Choice xmlns:v="urn:schemas-microsoft-com:vml" Requires="v">
                <p:oleObj spid="_x0000_s31789" name="Equation" r:id="rId15" imgW="1384200" imgH="304560" progId="Equation.DSMT4">
                  <p:embed/>
                </p:oleObj>
              </mc:Choice>
              <mc:Fallback>
                <p:oleObj name="Equation" r:id="rId15" imgW="1384200" imgH="304560" progId="Equation.DSMT4">
                  <p:embed/>
                  <p:pic>
                    <p:nvPicPr>
                      <p:cNvPr id="0" name="Picture 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30352" y="4588369"/>
                        <a:ext cx="13843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754" name="Object 10"/>
          <p:cNvGraphicFramePr>
            <a:graphicFrameLocks noChangeAspect="1"/>
          </p:cNvGraphicFramePr>
          <p:nvPr/>
        </p:nvGraphicFramePr>
        <p:xfrm>
          <a:off x="3575755" y="4425243"/>
          <a:ext cx="2921000" cy="495300"/>
        </p:xfrm>
        <a:graphic>
          <a:graphicData uri="http://schemas.openxmlformats.org/presentationml/2006/ole">
            <mc:AlternateContent xmlns:mc="http://schemas.openxmlformats.org/markup-compatibility/2006">
              <mc:Choice xmlns:v="urn:schemas-microsoft-com:vml" Requires="v">
                <p:oleObj spid="_x0000_s31790" name="Equation" r:id="rId17" imgW="2920680" imgH="495000" progId="Equation.DSMT4">
                  <p:embed/>
                </p:oleObj>
              </mc:Choice>
              <mc:Fallback>
                <p:oleObj name="Equation" r:id="rId17" imgW="2920680" imgH="495000" progId="Equation.DSMT4">
                  <p:embed/>
                  <p:pic>
                    <p:nvPicPr>
                      <p:cNvPr id="0" name="Picture 10"/>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575755" y="4425243"/>
                        <a:ext cx="29210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755" name="Object 11"/>
          <p:cNvGraphicFramePr>
            <a:graphicFrameLocks noChangeAspect="1"/>
          </p:cNvGraphicFramePr>
          <p:nvPr/>
        </p:nvGraphicFramePr>
        <p:xfrm>
          <a:off x="6527800" y="4416777"/>
          <a:ext cx="2159000" cy="495300"/>
        </p:xfrm>
        <a:graphic>
          <a:graphicData uri="http://schemas.openxmlformats.org/presentationml/2006/ole">
            <mc:AlternateContent xmlns:mc="http://schemas.openxmlformats.org/markup-compatibility/2006">
              <mc:Choice xmlns:v="urn:schemas-microsoft-com:vml" Requires="v">
                <p:oleObj spid="_x0000_s31791" name="Equation" r:id="rId19" imgW="2158920" imgH="495000" progId="Equation.DSMT4">
                  <p:embed/>
                </p:oleObj>
              </mc:Choice>
              <mc:Fallback>
                <p:oleObj name="Equation" r:id="rId19" imgW="2158920" imgH="495000" progId="Equation.DSMT4">
                  <p:embed/>
                  <p:pic>
                    <p:nvPicPr>
                      <p:cNvPr id="0" name="Picture 11"/>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527800" y="4416777"/>
                        <a:ext cx="21590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756" name="Object 12"/>
          <p:cNvGraphicFramePr>
            <a:graphicFrameLocks noChangeAspect="1"/>
          </p:cNvGraphicFramePr>
          <p:nvPr/>
        </p:nvGraphicFramePr>
        <p:xfrm>
          <a:off x="1676400" y="5219700"/>
          <a:ext cx="7162800" cy="647700"/>
        </p:xfrm>
        <a:graphic>
          <a:graphicData uri="http://schemas.openxmlformats.org/presentationml/2006/ole">
            <mc:AlternateContent xmlns:mc="http://schemas.openxmlformats.org/markup-compatibility/2006">
              <mc:Choice xmlns:v="urn:schemas-microsoft-com:vml" Requires="v">
                <p:oleObj spid="_x0000_s31792" name="Equation" r:id="rId21" imgW="7162560" imgH="647640" progId="Equation.DSMT4">
                  <p:embed/>
                </p:oleObj>
              </mc:Choice>
              <mc:Fallback>
                <p:oleObj name="Equation" r:id="rId21" imgW="7162560" imgH="647640" progId="Equation.DSMT4">
                  <p:embed/>
                  <p:pic>
                    <p:nvPicPr>
                      <p:cNvPr id="0" name="Picture 12"/>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676400" y="5219700"/>
                        <a:ext cx="71628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757" name="Object 13"/>
          <p:cNvGraphicFramePr>
            <a:graphicFrameLocks noChangeAspect="1"/>
          </p:cNvGraphicFramePr>
          <p:nvPr/>
        </p:nvGraphicFramePr>
        <p:xfrm>
          <a:off x="1981200" y="2035792"/>
          <a:ext cx="1600200" cy="558800"/>
        </p:xfrm>
        <a:graphic>
          <a:graphicData uri="http://schemas.openxmlformats.org/presentationml/2006/ole">
            <mc:AlternateContent xmlns:mc="http://schemas.openxmlformats.org/markup-compatibility/2006">
              <mc:Choice xmlns:v="urn:schemas-microsoft-com:vml" Requires="v">
                <p:oleObj spid="_x0000_s31793" name="Equation" r:id="rId23" imgW="1600200" imgH="558720" progId="Equation.DSMT4">
                  <p:embed/>
                </p:oleObj>
              </mc:Choice>
              <mc:Fallback>
                <p:oleObj name="Equation" r:id="rId23" imgW="1600200" imgH="558720" progId="Equation.DSMT4">
                  <p:embed/>
                  <p:pic>
                    <p:nvPicPr>
                      <p:cNvPr id="0" name="Picture 13"/>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981200" y="2035792"/>
                        <a:ext cx="160020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758" name="Object 14"/>
          <p:cNvGraphicFramePr>
            <a:graphicFrameLocks noChangeAspect="1"/>
          </p:cNvGraphicFramePr>
          <p:nvPr/>
        </p:nvGraphicFramePr>
        <p:xfrm>
          <a:off x="1981200" y="4457700"/>
          <a:ext cx="1549400" cy="495300"/>
        </p:xfrm>
        <a:graphic>
          <a:graphicData uri="http://schemas.openxmlformats.org/presentationml/2006/ole">
            <mc:AlternateContent xmlns:mc="http://schemas.openxmlformats.org/markup-compatibility/2006">
              <mc:Choice xmlns:v="urn:schemas-microsoft-com:vml" Requires="v">
                <p:oleObj spid="_x0000_s31794" name="Equation" r:id="rId25" imgW="1549080" imgH="495000" progId="Equation.DSMT4">
                  <p:embed/>
                </p:oleObj>
              </mc:Choice>
              <mc:Fallback>
                <p:oleObj name="Equation" r:id="rId25" imgW="1549080" imgH="495000" progId="Equation.DSMT4">
                  <p:embed/>
                  <p:pic>
                    <p:nvPicPr>
                      <p:cNvPr id="0" name="Picture 14"/>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981200" y="4457700"/>
                        <a:ext cx="1549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75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74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75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175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175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175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175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175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175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17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Practice Problems</a:t>
            </a:r>
          </a:p>
        </p:txBody>
      </p:sp>
      <p:sp>
        <p:nvSpPr>
          <p:cNvPr id="3" name="Content Placeholder 2"/>
          <p:cNvSpPr>
            <a:spLocks noGrp="1"/>
          </p:cNvSpPr>
          <p:nvPr>
            <p:ph idx="1"/>
          </p:nvPr>
        </p:nvSpPr>
        <p:spPr>
          <a:solidFill>
            <a:srgbClr val="FFFFCC"/>
          </a:solidFill>
          <a:ln w="28575">
            <a:solidFill>
              <a:srgbClr val="000000"/>
            </a:solidFill>
          </a:ln>
        </p:spPr>
        <p:txBody>
          <a:bodyPr/>
          <a:lstStyle/>
          <a:p>
            <a:pPr marL="0" indent="0">
              <a:buNone/>
            </a:pPr>
            <a:r>
              <a:rPr lang="en-US" dirty="0">
                <a:solidFill>
                  <a:srgbClr val="000000"/>
                </a:solidFill>
              </a:rPr>
              <a:t>Simplify the following radical expressions. Assume that all variables represent positive numbers. </a:t>
            </a:r>
          </a:p>
          <a:p>
            <a:pPr marL="0" indent="0">
              <a:buNone/>
            </a:pPr>
            <a:endParaRPr lang="en-US" dirty="0">
              <a:solidFill>
                <a:srgbClr val="000000"/>
              </a:solidFill>
            </a:endParaRPr>
          </a:p>
          <a:p>
            <a:pPr marL="0" indent="0">
              <a:buNone/>
            </a:pPr>
            <a:endParaRPr lang="en-US" dirty="0">
              <a:solidFill>
                <a:srgbClr val="000000"/>
              </a:solidFill>
            </a:endParaRPr>
          </a:p>
          <a:p>
            <a:pPr marL="0" indent="0">
              <a:buNone/>
            </a:pPr>
            <a:endParaRPr lang="en-US" dirty="0">
              <a:solidFill>
                <a:srgbClr val="000000"/>
              </a:solidFill>
            </a:endParaRPr>
          </a:p>
          <a:p>
            <a:pPr marL="0" indent="0">
              <a:spcBef>
                <a:spcPts val="3000"/>
              </a:spcBef>
              <a:buNone/>
            </a:pPr>
            <a:r>
              <a:rPr lang="en-US" dirty="0">
                <a:solidFill>
                  <a:srgbClr val="000000"/>
                </a:solidFill>
              </a:rPr>
              <a:t>Use a calculator to find the value of each number accurate to four decimal places. </a:t>
            </a:r>
          </a:p>
          <a:p>
            <a:pPr marL="0" indent="0">
              <a:buNone/>
            </a:pPr>
            <a:endParaRPr lang="en-US" dirty="0">
              <a:solidFill>
                <a:srgbClr val="000000"/>
              </a:solidFill>
            </a:endParaRPr>
          </a:p>
          <a:p>
            <a:pPr marL="0" indent="0">
              <a:buNone/>
            </a:pPr>
            <a:endParaRPr lang="en-US" dirty="0">
              <a:solidFill>
                <a:srgbClr val="000000"/>
              </a:solidFill>
            </a:endParaRPr>
          </a:p>
        </p:txBody>
      </p:sp>
      <p:graphicFrame>
        <p:nvGraphicFramePr>
          <p:cNvPr id="98306" name="Object 2"/>
          <p:cNvGraphicFramePr>
            <a:graphicFrameLocks noChangeAspect="1"/>
          </p:cNvGraphicFramePr>
          <p:nvPr/>
        </p:nvGraphicFramePr>
        <p:xfrm>
          <a:off x="581555" y="2353734"/>
          <a:ext cx="6692900" cy="1562100"/>
        </p:xfrm>
        <a:graphic>
          <a:graphicData uri="http://schemas.openxmlformats.org/presentationml/2006/ole">
            <mc:AlternateContent xmlns:mc="http://schemas.openxmlformats.org/markup-compatibility/2006">
              <mc:Choice xmlns:v="urn:schemas-microsoft-com:vml" Requires="v">
                <p:oleObj spid="_x0000_s32776" name="Equation" r:id="rId3" imgW="6692760" imgH="1562040" progId="Equation.DSMT4">
                  <p:embed/>
                </p:oleObj>
              </mc:Choice>
              <mc:Fallback>
                <p:oleObj name="Equation" r:id="rId3" imgW="6692760" imgH="156204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555" y="2353734"/>
                        <a:ext cx="6692900" cy="15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8307" name="Object 3"/>
          <p:cNvGraphicFramePr>
            <a:graphicFrameLocks noChangeAspect="1"/>
          </p:cNvGraphicFramePr>
          <p:nvPr/>
        </p:nvGraphicFramePr>
        <p:xfrm>
          <a:off x="609600" y="5105400"/>
          <a:ext cx="6159500" cy="444500"/>
        </p:xfrm>
        <a:graphic>
          <a:graphicData uri="http://schemas.openxmlformats.org/presentationml/2006/ole">
            <mc:AlternateContent xmlns:mc="http://schemas.openxmlformats.org/markup-compatibility/2006">
              <mc:Choice xmlns:v="urn:schemas-microsoft-com:vml" Requires="v">
                <p:oleObj spid="_x0000_s32777" name="Equation" r:id="rId5" imgW="6159240" imgH="444240" progId="Equation.DSMT4">
                  <p:embed/>
                </p:oleObj>
              </mc:Choice>
              <mc:Fallback>
                <p:oleObj name="Equation" r:id="rId5" imgW="6159240" imgH="44424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5105400"/>
                        <a:ext cx="61595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Practice Problem Answers</a:t>
            </a:r>
          </a:p>
        </p:txBody>
      </p:sp>
      <p:graphicFrame>
        <p:nvGraphicFramePr>
          <p:cNvPr id="99330" name="Object 2"/>
          <p:cNvGraphicFramePr>
            <a:graphicFrameLocks noChangeAspect="1"/>
          </p:cNvGraphicFramePr>
          <p:nvPr/>
        </p:nvGraphicFramePr>
        <p:xfrm>
          <a:off x="547688" y="1371600"/>
          <a:ext cx="6489700" cy="1562100"/>
        </p:xfrm>
        <a:graphic>
          <a:graphicData uri="http://schemas.openxmlformats.org/presentationml/2006/ole">
            <mc:AlternateContent xmlns:mc="http://schemas.openxmlformats.org/markup-compatibility/2006">
              <mc:Choice xmlns:v="urn:schemas-microsoft-com:vml" Requires="v">
                <p:oleObj spid="_x0000_s33797" name="Equation" r:id="rId3" imgW="6489360" imgH="1562040" progId="Equation.DSMT4">
                  <p:embed/>
                </p:oleObj>
              </mc:Choice>
              <mc:Fallback>
                <p:oleObj name="Equation" r:id="rId3" imgW="6489360" imgH="156204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7688" y="1371600"/>
                        <a:ext cx="6489700" cy="15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Perfect Squares and Square Roots</a:t>
            </a:r>
          </a:p>
        </p:txBody>
      </p:sp>
      <p:sp>
        <p:nvSpPr>
          <p:cNvPr id="3" name="Content Placeholder 2"/>
          <p:cNvSpPr>
            <a:spLocks noGrp="1"/>
          </p:cNvSpPr>
          <p:nvPr>
            <p:ph idx="1"/>
          </p:nvPr>
        </p:nvSpPr>
        <p:spPr>
          <a:xfrm>
            <a:off x="457200" y="1280160"/>
            <a:ext cx="8229600" cy="3825240"/>
          </a:xfrm>
          <a:solidFill>
            <a:srgbClr val="FFFFCC"/>
          </a:solidFill>
          <a:ln w="28575">
            <a:solidFill>
              <a:srgbClr val="000000"/>
            </a:solidFill>
          </a:ln>
        </p:spPr>
        <p:txBody>
          <a:bodyPr/>
          <a:lstStyle/>
          <a:p>
            <a:pPr marL="0" indent="0" algn="ctr">
              <a:buNone/>
            </a:pPr>
            <a:r>
              <a:rPr lang="en-US" b="1" dirty="0">
                <a:solidFill>
                  <a:srgbClr val="000000"/>
                </a:solidFill>
              </a:rPr>
              <a:t>Square Root</a:t>
            </a:r>
          </a:p>
          <a:p>
            <a:pPr marL="0" indent="0">
              <a:buNone/>
            </a:pPr>
            <a:r>
              <a:rPr lang="en-US" dirty="0">
                <a:solidFill>
                  <a:srgbClr val="000000"/>
                </a:solidFill>
              </a:rPr>
              <a:t>If </a:t>
            </a:r>
            <a:r>
              <a:rPr lang="en-US" i="1" dirty="0">
                <a:solidFill>
                  <a:srgbClr val="000000"/>
                </a:solidFill>
              </a:rPr>
              <a:t>a </a:t>
            </a:r>
            <a:r>
              <a:rPr lang="en-US" dirty="0">
                <a:solidFill>
                  <a:srgbClr val="000000"/>
                </a:solidFill>
              </a:rPr>
              <a:t>is a nonnegative real number and </a:t>
            </a:r>
            <a:r>
              <a:rPr lang="en-US" i="1" dirty="0">
                <a:solidFill>
                  <a:srgbClr val="000000"/>
                </a:solidFill>
              </a:rPr>
              <a:t>b </a:t>
            </a:r>
            <a:r>
              <a:rPr lang="en-US" dirty="0">
                <a:solidFill>
                  <a:srgbClr val="000000"/>
                </a:solidFill>
              </a:rPr>
              <a:t>is a real number such that </a:t>
            </a:r>
          </a:p>
          <a:p>
            <a:pPr marL="0" indent="0" algn="ctr">
              <a:buNone/>
            </a:pPr>
            <a:r>
              <a:rPr lang="en-US" b="1" i="1" dirty="0">
                <a:solidFill>
                  <a:srgbClr val="0000FF"/>
                </a:solidFill>
              </a:rPr>
              <a:t>b</a:t>
            </a:r>
            <a:r>
              <a:rPr lang="en-US" b="1" baseline="30000" dirty="0">
                <a:solidFill>
                  <a:srgbClr val="0000FF"/>
                </a:solidFill>
              </a:rPr>
              <a:t>2</a:t>
            </a:r>
            <a:r>
              <a:rPr lang="en-US" b="1" i="1" dirty="0">
                <a:solidFill>
                  <a:srgbClr val="0000FF"/>
                </a:solidFill>
              </a:rPr>
              <a:t> </a:t>
            </a:r>
            <a:r>
              <a:rPr lang="en-US" b="1" dirty="0">
                <a:solidFill>
                  <a:srgbClr val="0000FF"/>
                </a:solidFill>
                <a:latin typeface="Symbol" pitchFamily="18" charset="2"/>
              </a:rPr>
              <a:t>=</a:t>
            </a:r>
            <a:r>
              <a:rPr lang="en-US" b="1" dirty="0">
                <a:solidFill>
                  <a:srgbClr val="0000FF"/>
                </a:solidFill>
              </a:rPr>
              <a:t> </a:t>
            </a:r>
            <a:r>
              <a:rPr lang="en-US" b="1" i="1" dirty="0">
                <a:solidFill>
                  <a:srgbClr val="0000FF"/>
                </a:solidFill>
              </a:rPr>
              <a:t>a</a:t>
            </a:r>
            <a:r>
              <a:rPr lang="en-US" dirty="0">
                <a:solidFill>
                  <a:srgbClr val="000000"/>
                </a:solidFill>
              </a:rPr>
              <a:t>,</a:t>
            </a:r>
            <a:r>
              <a:rPr lang="en-US" b="1" i="1" dirty="0">
                <a:solidFill>
                  <a:srgbClr val="000000"/>
                </a:solidFill>
              </a:rPr>
              <a:t> </a:t>
            </a:r>
            <a:r>
              <a:rPr lang="en-US" dirty="0">
                <a:solidFill>
                  <a:srgbClr val="000000"/>
                </a:solidFill>
              </a:rPr>
              <a:t>then</a:t>
            </a:r>
            <a:r>
              <a:rPr lang="en-US" i="1" dirty="0">
                <a:solidFill>
                  <a:srgbClr val="000000"/>
                </a:solidFill>
              </a:rPr>
              <a:t> b </a:t>
            </a:r>
            <a:r>
              <a:rPr lang="en-US" dirty="0">
                <a:solidFill>
                  <a:srgbClr val="000000"/>
                </a:solidFill>
              </a:rPr>
              <a:t>is called a </a:t>
            </a:r>
            <a:r>
              <a:rPr lang="en-US" b="1" dirty="0">
                <a:solidFill>
                  <a:srgbClr val="C00000"/>
                </a:solidFill>
              </a:rPr>
              <a:t>square root </a:t>
            </a:r>
            <a:r>
              <a:rPr lang="en-US" dirty="0">
                <a:solidFill>
                  <a:srgbClr val="000000"/>
                </a:solidFill>
              </a:rPr>
              <a:t>of </a:t>
            </a:r>
            <a:r>
              <a:rPr lang="en-US" i="1" dirty="0">
                <a:solidFill>
                  <a:srgbClr val="000000"/>
                </a:solidFill>
              </a:rPr>
              <a:t>a.</a:t>
            </a:r>
          </a:p>
          <a:p>
            <a:pPr marL="0" indent="0">
              <a:buNone/>
            </a:pPr>
            <a:r>
              <a:rPr lang="en-US" dirty="0">
                <a:solidFill>
                  <a:srgbClr val="000000"/>
                </a:solidFill>
              </a:rPr>
              <a:t>If</a:t>
            </a:r>
            <a:r>
              <a:rPr lang="en-US" i="1" dirty="0">
                <a:solidFill>
                  <a:srgbClr val="000000"/>
                </a:solidFill>
              </a:rPr>
              <a:t> b </a:t>
            </a:r>
            <a:r>
              <a:rPr lang="en-US" dirty="0">
                <a:solidFill>
                  <a:srgbClr val="000000"/>
                </a:solidFill>
              </a:rPr>
              <a:t>is nonnegative, then we write</a:t>
            </a:r>
          </a:p>
          <a:p>
            <a:pPr marL="0" indent="0">
              <a:buNone/>
            </a:pPr>
            <a:endParaRPr lang="en-US" dirty="0">
              <a:solidFill>
                <a:srgbClr val="000000"/>
              </a:solidFill>
            </a:endParaRPr>
          </a:p>
          <a:p>
            <a:pPr marL="0" indent="0">
              <a:buNone/>
            </a:pPr>
            <a:r>
              <a:rPr lang="en-US" dirty="0">
                <a:solidFill>
                  <a:srgbClr val="000000"/>
                </a:solidFill>
              </a:rPr>
              <a:t> </a:t>
            </a:r>
          </a:p>
          <a:p>
            <a:pPr marL="0" indent="0">
              <a:buNone/>
            </a:pPr>
            <a:endParaRPr lang="en-US" dirty="0">
              <a:solidFill>
                <a:srgbClr val="000000"/>
              </a:solidFill>
            </a:endParaRPr>
          </a:p>
        </p:txBody>
      </p:sp>
      <p:graphicFrame>
        <p:nvGraphicFramePr>
          <p:cNvPr id="65538" name="Object 2"/>
          <p:cNvGraphicFramePr>
            <a:graphicFrameLocks noChangeAspect="1"/>
          </p:cNvGraphicFramePr>
          <p:nvPr/>
        </p:nvGraphicFramePr>
        <p:xfrm>
          <a:off x="547688" y="3886200"/>
          <a:ext cx="8051800" cy="1117600"/>
        </p:xfrm>
        <a:graphic>
          <a:graphicData uri="http://schemas.openxmlformats.org/presentationml/2006/ole">
            <mc:AlternateContent xmlns:mc="http://schemas.openxmlformats.org/markup-compatibility/2006">
              <mc:Choice xmlns:v="urn:schemas-microsoft-com:vml" Requires="v">
                <p:oleObj spid="_x0000_s2053" name="Equation" r:id="rId3" imgW="8051760" imgH="1117440" progId="Equation.DSMT4">
                  <p:embed/>
                </p:oleObj>
              </mc:Choice>
              <mc:Fallback>
                <p:oleObj name="Equation" r:id="rId3" imgW="8051760" imgH="111744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7688" y="3886200"/>
                        <a:ext cx="8051800" cy="111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Evaluating Square Roots</a:t>
            </a:r>
          </a:p>
        </p:txBody>
      </p:sp>
      <p:sp>
        <p:nvSpPr>
          <p:cNvPr id="3" name="Content Placeholder 2"/>
          <p:cNvSpPr>
            <a:spLocks noGrp="1"/>
          </p:cNvSpPr>
          <p:nvPr>
            <p:ph idx="1"/>
          </p:nvPr>
        </p:nvSpPr>
        <p:spPr/>
        <p:txBody>
          <a:bodyPr/>
          <a:lstStyle/>
          <a:p>
            <a:pPr marL="465138" indent="-465138">
              <a:buNone/>
            </a:pPr>
            <a:r>
              <a:rPr lang="en-US" b="1" dirty="0"/>
              <a:t>a.	</a:t>
            </a:r>
            <a:r>
              <a:rPr lang="en-US" dirty="0"/>
              <a:t>64 has two square roots, one positive and one </a:t>
            </a:r>
          </a:p>
          <a:p>
            <a:pPr marL="465138" indent="-465138">
              <a:buNone/>
            </a:pPr>
            <a:r>
              <a:rPr lang="en-US" dirty="0"/>
              <a:t>	negative. The        sign is understood to represent the </a:t>
            </a:r>
            <a:r>
              <a:rPr lang="en-US" b="1" dirty="0"/>
              <a:t>positive square root </a:t>
            </a:r>
            <a:r>
              <a:rPr lang="en-US" dirty="0"/>
              <a:t>or the </a:t>
            </a:r>
            <a:r>
              <a:rPr lang="en-US" b="1" dirty="0"/>
              <a:t>principal square root</a:t>
            </a:r>
            <a:r>
              <a:rPr lang="en-US" dirty="0"/>
              <a:t>. Therefore,</a:t>
            </a:r>
          </a:p>
        </p:txBody>
      </p:sp>
      <p:graphicFrame>
        <p:nvGraphicFramePr>
          <p:cNvPr id="66562" name="Object 2"/>
          <p:cNvGraphicFramePr>
            <a:graphicFrameLocks noChangeAspect="1"/>
          </p:cNvGraphicFramePr>
          <p:nvPr/>
        </p:nvGraphicFramePr>
        <p:xfrm>
          <a:off x="3038564" y="1828800"/>
          <a:ext cx="457200" cy="444500"/>
        </p:xfrm>
        <a:graphic>
          <a:graphicData uri="http://schemas.openxmlformats.org/presentationml/2006/ole">
            <mc:AlternateContent xmlns:mc="http://schemas.openxmlformats.org/markup-compatibility/2006">
              <mc:Choice xmlns:v="urn:schemas-microsoft-com:vml" Requires="v">
                <p:oleObj spid="_x0000_s3097" name="Equation" r:id="rId3" imgW="457200" imgH="444240" progId="Equation.DSMT4">
                  <p:embed/>
                </p:oleObj>
              </mc:Choice>
              <mc:Fallback>
                <p:oleObj name="Equation" r:id="rId3" imgW="457200" imgH="44424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38564" y="1828800"/>
                        <a:ext cx="4572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6563" name="Object 3"/>
          <p:cNvGraphicFramePr>
            <a:graphicFrameLocks noChangeAspect="1"/>
          </p:cNvGraphicFramePr>
          <p:nvPr/>
        </p:nvGraphicFramePr>
        <p:xfrm>
          <a:off x="2622550" y="3302000"/>
          <a:ext cx="3898900" cy="508000"/>
        </p:xfrm>
        <a:graphic>
          <a:graphicData uri="http://schemas.openxmlformats.org/presentationml/2006/ole">
            <mc:AlternateContent xmlns:mc="http://schemas.openxmlformats.org/markup-compatibility/2006">
              <mc:Choice xmlns:v="urn:schemas-microsoft-com:vml" Requires="v">
                <p:oleObj spid="_x0000_s3098" name="Equation" r:id="rId5" imgW="3898800" imgH="507960" progId="Equation.DSMT4">
                  <p:embed/>
                </p:oleObj>
              </mc:Choice>
              <mc:Fallback>
                <p:oleObj name="Equation" r:id="rId5" imgW="3898800" imgH="50796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22550" y="3302000"/>
                        <a:ext cx="389890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6564" name="Object 4"/>
          <p:cNvGraphicFramePr>
            <a:graphicFrameLocks noChangeAspect="1"/>
          </p:cNvGraphicFramePr>
          <p:nvPr/>
        </p:nvGraphicFramePr>
        <p:xfrm>
          <a:off x="530352" y="3886200"/>
          <a:ext cx="6134100" cy="457200"/>
        </p:xfrm>
        <a:graphic>
          <a:graphicData uri="http://schemas.openxmlformats.org/presentationml/2006/ole">
            <mc:AlternateContent xmlns:mc="http://schemas.openxmlformats.org/markup-compatibility/2006">
              <mc:Choice xmlns:v="urn:schemas-microsoft-com:vml" Requires="v">
                <p:oleObj spid="_x0000_s3099" name="Equation" r:id="rId7" imgW="6134040" imgH="457200" progId="Equation.DSMT4">
                  <p:embed/>
                </p:oleObj>
              </mc:Choice>
              <mc:Fallback>
                <p:oleObj name="Equation" r:id="rId7" imgW="6134040" imgH="457200" progId="Equation.DSMT4">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0352" y="3886200"/>
                        <a:ext cx="61341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6565" name="Object 5"/>
          <p:cNvGraphicFramePr>
            <a:graphicFrameLocks noChangeAspect="1"/>
          </p:cNvGraphicFramePr>
          <p:nvPr/>
        </p:nvGraphicFramePr>
        <p:xfrm>
          <a:off x="530352" y="4572000"/>
          <a:ext cx="6159500" cy="990600"/>
        </p:xfrm>
        <a:graphic>
          <a:graphicData uri="http://schemas.openxmlformats.org/presentationml/2006/ole">
            <mc:AlternateContent xmlns:mc="http://schemas.openxmlformats.org/markup-compatibility/2006">
              <mc:Choice xmlns:v="urn:schemas-microsoft-com:vml" Requires="v">
                <p:oleObj spid="_x0000_s3100" name="Equation" r:id="rId9" imgW="6159240" imgH="990360" progId="Equation.DSMT4">
                  <p:embed/>
                </p:oleObj>
              </mc:Choice>
              <mc:Fallback>
                <p:oleObj name="Equation" r:id="rId9" imgW="6159240" imgH="990360" progId="Equation.DSMT4">
                  <p:embed/>
                  <p:pic>
                    <p:nvPicPr>
                      <p:cNvPr id="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0352" y="4572000"/>
                        <a:ext cx="61595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8" name="Object 6"/>
          <p:cNvGraphicFramePr>
            <a:graphicFrameLocks noChangeAspect="1"/>
          </p:cNvGraphicFramePr>
          <p:nvPr/>
        </p:nvGraphicFramePr>
        <p:xfrm>
          <a:off x="6781800" y="4011613"/>
          <a:ext cx="723900" cy="279400"/>
        </p:xfrm>
        <a:graphic>
          <a:graphicData uri="http://schemas.openxmlformats.org/presentationml/2006/ole">
            <mc:AlternateContent xmlns:mc="http://schemas.openxmlformats.org/markup-compatibility/2006">
              <mc:Choice xmlns:v="urn:schemas-microsoft-com:vml" Requires="v">
                <p:oleObj spid="_x0000_s3101" name="Equation" r:id="rId11" imgW="723600" imgH="279360" progId="Equation.DSMT4">
                  <p:embed/>
                </p:oleObj>
              </mc:Choice>
              <mc:Fallback>
                <p:oleObj name="Equation" r:id="rId11" imgW="723600" imgH="279360" progId="Equation.DSMT4">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781800" y="4011613"/>
                        <a:ext cx="7239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80" name="Object 8"/>
          <p:cNvGraphicFramePr>
            <a:graphicFrameLocks noChangeAspect="1"/>
          </p:cNvGraphicFramePr>
          <p:nvPr/>
        </p:nvGraphicFramePr>
        <p:xfrm>
          <a:off x="4660900" y="4978400"/>
          <a:ext cx="190500" cy="330200"/>
        </p:xfrm>
        <a:graphic>
          <a:graphicData uri="http://schemas.openxmlformats.org/presentationml/2006/ole">
            <mc:AlternateContent xmlns:mc="http://schemas.openxmlformats.org/markup-compatibility/2006">
              <mc:Choice xmlns:v="urn:schemas-microsoft-com:vml" Requires="v">
                <p:oleObj spid="_x0000_s3102" name="Equation" r:id="rId13" imgW="190440" imgH="330120" progId="Equation.DSMT4">
                  <p:embed/>
                </p:oleObj>
              </mc:Choice>
              <mc:Fallback>
                <p:oleObj name="Equation" r:id="rId13" imgW="190440" imgH="330120" progId="Equation.DSMT4">
                  <p:embed/>
                  <p:pic>
                    <p:nvPicPr>
                      <p:cNvPr id="0"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660900" y="4978400"/>
                        <a:ext cx="190500"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82" name="Object 10"/>
          <p:cNvGraphicFramePr>
            <a:graphicFrameLocks noChangeAspect="1"/>
          </p:cNvGraphicFramePr>
          <p:nvPr/>
        </p:nvGraphicFramePr>
        <p:xfrm>
          <a:off x="6807200" y="4672013"/>
          <a:ext cx="647700" cy="838200"/>
        </p:xfrm>
        <a:graphic>
          <a:graphicData uri="http://schemas.openxmlformats.org/presentationml/2006/ole">
            <mc:AlternateContent xmlns:mc="http://schemas.openxmlformats.org/markup-compatibility/2006">
              <mc:Choice xmlns:v="urn:schemas-microsoft-com:vml" Requires="v">
                <p:oleObj spid="_x0000_s3103" name="Equation" r:id="rId15" imgW="647640" imgH="838080" progId="Equation.DSMT4">
                  <p:embed/>
                </p:oleObj>
              </mc:Choice>
              <mc:Fallback>
                <p:oleObj name="Equation" r:id="rId15" imgW="647640" imgH="838080" progId="Equation.DSMT4">
                  <p:embed/>
                  <p:pic>
                    <p:nvPicPr>
                      <p:cNvPr id="0" name="Picture 1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807200" y="4672013"/>
                        <a:ext cx="6477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656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656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656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Evaluating Square Roots (cont.)</a:t>
            </a:r>
          </a:p>
        </p:txBody>
      </p:sp>
      <p:sp>
        <p:nvSpPr>
          <p:cNvPr id="11" name="Content Placeholder 10"/>
          <p:cNvSpPr>
            <a:spLocks noGrp="1"/>
          </p:cNvSpPr>
          <p:nvPr>
            <p:ph idx="1"/>
          </p:nvPr>
        </p:nvSpPr>
        <p:spPr/>
        <p:txBody>
          <a:bodyPr/>
          <a:lstStyle/>
          <a:p>
            <a:endParaRPr lang="en-US" dirty="0"/>
          </a:p>
          <a:p>
            <a:endParaRPr lang="en-US" dirty="0"/>
          </a:p>
          <a:p>
            <a:endParaRPr lang="en-US" dirty="0"/>
          </a:p>
          <a:p>
            <a:endParaRPr lang="en-US" dirty="0"/>
          </a:p>
          <a:p>
            <a:endParaRPr lang="en-US" dirty="0"/>
          </a:p>
          <a:p>
            <a:endParaRPr lang="en-US" dirty="0"/>
          </a:p>
          <a:p>
            <a:r>
              <a:rPr lang="en-US" dirty="0"/>
              <a:t>[</a:t>
            </a:r>
            <a:r>
              <a:rPr lang="en-US" b="1" dirty="0"/>
              <a:t>Note: </a:t>
            </a:r>
            <a:r>
              <a:rPr lang="en-US" dirty="0"/>
              <a:t>As these examples illustrate, the radicand may be a nonnegative integer, fraction, or decimal number.]</a:t>
            </a:r>
          </a:p>
          <a:p>
            <a:endParaRPr lang="en-US" dirty="0"/>
          </a:p>
        </p:txBody>
      </p:sp>
      <p:graphicFrame>
        <p:nvGraphicFramePr>
          <p:cNvPr id="67587" name="Object 3"/>
          <p:cNvGraphicFramePr>
            <a:graphicFrameLocks noChangeAspect="1"/>
          </p:cNvGraphicFramePr>
          <p:nvPr/>
        </p:nvGraphicFramePr>
        <p:xfrm>
          <a:off x="4165600" y="1346200"/>
          <a:ext cx="1778000" cy="431800"/>
        </p:xfrm>
        <a:graphic>
          <a:graphicData uri="http://schemas.openxmlformats.org/presentationml/2006/ole">
            <mc:AlternateContent xmlns:mc="http://schemas.openxmlformats.org/markup-compatibility/2006">
              <mc:Choice xmlns:v="urn:schemas-microsoft-com:vml" Requires="v">
                <p:oleObj spid="_x0000_s4128" name="Equation" r:id="rId3" imgW="1777680" imgH="431640" progId="Equation.DSMT4">
                  <p:embed/>
                </p:oleObj>
              </mc:Choice>
              <mc:Fallback>
                <p:oleObj name="Equation" r:id="rId3" imgW="1777680" imgH="431640" progId="Equation.DSMT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65600" y="1346200"/>
                        <a:ext cx="17780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Rectangle 6"/>
          <p:cNvSpPr/>
          <p:nvPr/>
        </p:nvSpPr>
        <p:spPr>
          <a:xfrm>
            <a:off x="4114800" y="2097623"/>
            <a:ext cx="4572000" cy="1323439"/>
          </a:xfrm>
          <a:prstGeom prst="rect">
            <a:avLst/>
          </a:prstGeom>
        </p:spPr>
        <p:txBody>
          <a:bodyPr>
            <a:spAutoFit/>
          </a:bodyPr>
          <a:lstStyle/>
          <a:p>
            <a:r>
              <a:rPr lang="en-US" sz="2000" dirty="0">
                <a:solidFill>
                  <a:srgbClr val="008080"/>
                </a:solidFill>
              </a:rPr>
              <a:t>Note that the sum under the radical sign is found first. Then the square root is found. In this situation, the radical sign is similar to parentheses.</a:t>
            </a:r>
          </a:p>
        </p:txBody>
      </p:sp>
      <p:sp>
        <p:nvSpPr>
          <p:cNvPr id="9" name="Rectangle 8"/>
          <p:cNvSpPr/>
          <p:nvPr/>
        </p:nvSpPr>
        <p:spPr>
          <a:xfrm>
            <a:off x="4114800" y="3633926"/>
            <a:ext cx="4572000" cy="707886"/>
          </a:xfrm>
          <a:prstGeom prst="rect">
            <a:avLst/>
          </a:prstGeom>
        </p:spPr>
        <p:txBody>
          <a:bodyPr>
            <a:spAutoFit/>
          </a:bodyPr>
          <a:lstStyle/>
          <a:p>
            <a:r>
              <a:rPr lang="en-US" sz="2000" dirty="0">
                <a:solidFill>
                  <a:srgbClr val="008080"/>
                </a:solidFill>
              </a:rPr>
              <a:t>In this case the square roots are evaluated before addition. </a:t>
            </a:r>
          </a:p>
        </p:txBody>
      </p:sp>
      <p:graphicFrame>
        <p:nvGraphicFramePr>
          <p:cNvPr id="4102" name="Object 6"/>
          <p:cNvGraphicFramePr>
            <a:graphicFrameLocks noChangeAspect="1"/>
          </p:cNvGraphicFramePr>
          <p:nvPr/>
        </p:nvGraphicFramePr>
        <p:xfrm>
          <a:off x="544689" y="1292577"/>
          <a:ext cx="1981200" cy="444500"/>
        </p:xfrm>
        <a:graphic>
          <a:graphicData uri="http://schemas.openxmlformats.org/presentationml/2006/ole">
            <mc:AlternateContent xmlns:mc="http://schemas.openxmlformats.org/markup-compatibility/2006">
              <mc:Choice xmlns:v="urn:schemas-microsoft-com:vml" Requires="v">
                <p:oleObj spid="_x0000_s4129" name="Equation" r:id="rId5" imgW="1981080" imgH="444240" progId="Equation.DSMT4">
                  <p:embed/>
                </p:oleObj>
              </mc:Choice>
              <mc:Fallback>
                <p:oleObj name="Equation" r:id="rId5" imgW="1981080" imgH="444240" progId="Equation.DSMT4">
                  <p:embed/>
                  <p:pic>
                    <p:nvPicPr>
                      <p:cNvPr id="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4689" y="1292577"/>
                        <a:ext cx="19812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3" name="Object 7"/>
          <p:cNvGraphicFramePr>
            <a:graphicFrameLocks noChangeAspect="1"/>
          </p:cNvGraphicFramePr>
          <p:nvPr/>
        </p:nvGraphicFramePr>
        <p:xfrm>
          <a:off x="2556933" y="1411110"/>
          <a:ext cx="1143000" cy="292100"/>
        </p:xfrm>
        <a:graphic>
          <a:graphicData uri="http://schemas.openxmlformats.org/presentationml/2006/ole">
            <mc:AlternateContent xmlns:mc="http://schemas.openxmlformats.org/markup-compatibility/2006">
              <mc:Choice xmlns:v="urn:schemas-microsoft-com:vml" Requires="v">
                <p:oleObj spid="_x0000_s4130" name="Equation" r:id="rId7" imgW="1143000" imgH="291960" progId="Equation.DSMT4">
                  <p:embed/>
                </p:oleObj>
              </mc:Choice>
              <mc:Fallback>
                <p:oleObj name="Equation" r:id="rId7" imgW="1143000" imgH="291960" progId="Equation.DSMT4">
                  <p:embed/>
                  <p:pic>
                    <p:nvPicPr>
                      <p:cNvPr id="0"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56933" y="1411110"/>
                        <a:ext cx="11430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4" name="Object 8"/>
          <p:cNvGraphicFramePr>
            <a:graphicFrameLocks noChangeAspect="1"/>
          </p:cNvGraphicFramePr>
          <p:nvPr/>
        </p:nvGraphicFramePr>
        <p:xfrm>
          <a:off x="555978" y="2054577"/>
          <a:ext cx="1612900" cy="444500"/>
        </p:xfrm>
        <a:graphic>
          <a:graphicData uri="http://schemas.openxmlformats.org/presentationml/2006/ole">
            <mc:AlternateContent xmlns:mc="http://schemas.openxmlformats.org/markup-compatibility/2006">
              <mc:Choice xmlns:v="urn:schemas-microsoft-com:vml" Requires="v">
                <p:oleObj spid="_x0000_s4131" name="Equation" r:id="rId9" imgW="1612800" imgH="444240" progId="Equation.DSMT4">
                  <p:embed/>
                </p:oleObj>
              </mc:Choice>
              <mc:Fallback>
                <p:oleObj name="Equation" r:id="rId9" imgW="1612800" imgH="444240" progId="Equation.DSMT4">
                  <p:embed/>
                  <p:pic>
                    <p:nvPicPr>
                      <p:cNvPr id="0"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5978" y="2054577"/>
                        <a:ext cx="16129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5" name="Object 9"/>
          <p:cNvGraphicFramePr>
            <a:graphicFrameLocks noChangeAspect="1"/>
          </p:cNvGraphicFramePr>
          <p:nvPr/>
        </p:nvGraphicFramePr>
        <p:xfrm>
          <a:off x="2201334" y="2057400"/>
          <a:ext cx="914400" cy="444500"/>
        </p:xfrm>
        <a:graphic>
          <a:graphicData uri="http://schemas.openxmlformats.org/presentationml/2006/ole">
            <mc:AlternateContent xmlns:mc="http://schemas.openxmlformats.org/markup-compatibility/2006">
              <mc:Choice xmlns:v="urn:schemas-microsoft-com:vml" Requires="v">
                <p:oleObj spid="_x0000_s4132" name="Equation" r:id="rId11" imgW="914400" imgH="444240" progId="Equation.DSMT4">
                  <p:embed/>
                </p:oleObj>
              </mc:Choice>
              <mc:Fallback>
                <p:oleObj name="Equation" r:id="rId11" imgW="914400" imgH="444240" progId="Equation.DSMT4">
                  <p:embed/>
                  <p:pic>
                    <p:nvPicPr>
                      <p:cNvPr id="0" name="Picture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201334" y="2057400"/>
                        <a:ext cx="9144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6" name="Object 10"/>
          <p:cNvGraphicFramePr>
            <a:graphicFrameLocks noChangeAspect="1"/>
          </p:cNvGraphicFramePr>
          <p:nvPr/>
        </p:nvGraphicFramePr>
        <p:xfrm>
          <a:off x="3197578" y="2178756"/>
          <a:ext cx="482600" cy="292100"/>
        </p:xfrm>
        <a:graphic>
          <a:graphicData uri="http://schemas.openxmlformats.org/presentationml/2006/ole">
            <mc:AlternateContent xmlns:mc="http://schemas.openxmlformats.org/markup-compatibility/2006">
              <mc:Choice xmlns:v="urn:schemas-microsoft-com:vml" Requires="v">
                <p:oleObj spid="_x0000_s4133" name="Equation" r:id="rId13" imgW="482400" imgH="291960" progId="Equation.DSMT4">
                  <p:embed/>
                </p:oleObj>
              </mc:Choice>
              <mc:Fallback>
                <p:oleObj name="Equation" r:id="rId13" imgW="482400" imgH="291960" progId="Equation.DSMT4">
                  <p:embed/>
                  <p:pic>
                    <p:nvPicPr>
                      <p:cNvPr id="0" name="Picture 1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197578" y="2178756"/>
                        <a:ext cx="4826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7" name="Object 11"/>
          <p:cNvGraphicFramePr>
            <a:graphicFrameLocks noChangeAspect="1"/>
          </p:cNvGraphicFramePr>
          <p:nvPr/>
        </p:nvGraphicFramePr>
        <p:xfrm>
          <a:off x="620889" y="3558822"/>
          <a:ext cx="1879600" cy="444500"/>
        </p:xfrm>
        <a:graphic>
          <a:graphicData uri="http://schemas.openxmlformats.org/presentationml/2006/ole">
            <mc:AlternateContent xmlns:mc="http://schemas.openxmlformats.org/markup-compatibility/2006">
              <mc:Choice xmlns:v="urn:schemas-microsoft-com:vml" Requires="v">
                <p:oleObj spid="_x0000_s4134" name="Equation" r:id="rId15" imgW="1879560" imgH="444240" progId="Equation.DSMT4">
                  <p:embed/>
                </p:oleObj>
              </mc:Choice>
              <mc:Fallback>
                <p:oleObj name="Equation" r:id="rId15" imgW="1879560" imgH="444240" progId="Equation.DSMT4">
                  <p:embed/>
                  <p:pic>
                    <p:nvPicPr>
                      <p:cNvPr id="0" name="Picture 1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20889" y="3558822"/>
                        <a:ext cx="18796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8" name="Object 12"/>
          <p:cNvGraphicFramePr>
            <a:graphicFrameLocks noChangeAspect="1"/>
          </p:cNvGraphicFramePr>
          <p:nvPr/>
        </p:nvGraphicFramePr>
        <p:xfrm>
          <a:off x="2534355" y="3680178"/>
          <a:ext cx="965200" cy="292100"/>
        </p:xfrm>
        <a:graphic>
          <a:graphicData uri="http://schemas.openxmlformats.org/presentationml/2006/ole">
            <mc:AlternateContent xmlns:mc="http://schemas.openxmlformats.org/markup-compatibility/2006">
              <mc:Choice xmlns:v="urn:schemas-microsoft-com:vml" Requires="v">
                <p:oleObj spid="_x0000_s4135" name="Equation" r:id="rId17" imgW="965160" imgH="291960" progId="Equation.DSMT4">
                  <p:embed/>
                </p:oleObj>
              </mc:Choice>
              <mc:Fallback>
                <p:oleObj name="Equation" r:id="rId17" imgW="965160" imgH="291960" progId="Equation.DSMT4">
                  <p:embed/>
                  <p:pic>
                    <p:nvPicPr>
                      <p:cNvPr id="0" name="Picture 1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534355" y="3680178"/>
                        <a:ext cx="9652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9" name="Object 13"/>
          <p:cNvGraphicFramePr>
            <a:graphicFrameLocks noChangeAspect="1"/>
          </p:cNvGraphicFramePr>
          <p:nvPr/>
        </p:nvGraphicFramePr>
        <p:xfrm>
          <a:off x="3516489" y="3680178"/>
          <a:ext cx="482600" cy="279400"/>
        </p:xfrm>
        <a:graphic>
          <a:graphicData uri="http://schemas.openxmlformats.org/presentationml/2006/ole">
            <mc:AlternateContent xmlns:mc="http://schemas.openxmlformats.org/markup-compatibility/2006">
              <mc:Choice xmlns:v="urn:schemas-microsoft-com:vml" Requires="v">
                <p:oleObj spid="_x0000_s4136" name="Equation" r:id="rId19" imgW="482400" imgH="279360" progId="Equation.DSMT4">
                  <p:embed/>
                </p:oleObj>
              </mc:Choice>
              <mc:Fallback>
                <p:oleObj name="Equation" r:id="rId19" imgW="482400" imgH="279360" progId="Equation.DSMT4">
                  <p:embed/>
                  <p:pic>
                    <p:nvPicPr>
                      <p:cNvPr id="0" name="Picture 13"/>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516489" y="3680178"/>
                        <a:ext cx="4826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758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10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10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10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10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10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10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Perfect Squares and Square Roots</a:t>
            </a:r>
          </a:p>
        </p:txBody>
      </p:sp>
      <p:sp>
        <p:nvSpPr>
          <p:cNvPr id="3" name="Content Placeholder 2"/>
          <p:cNvSpPr>
            <a:spLocks noGrp="1"/>
          </p:cNvSpPr>
          <p:nvPr>
            <p:ph idx="1"/>
          </p:nvPr>
        </p:nvSpPr>
        <p:spPr>
          <a:xfrm>
            <a:off x="457200" y="1280160"/>
            <a:ext cx="8229600" cy="2148840"/>
          </a:xfrm>
          <a:ln w="28575">
            <a:solidFill>
              <a:srgbClr val="FF0000"/>
            </a:solidFill>
          </a:ln>
        </p:spPr>
        <p:txBody>
          <a:bodyPr/>
          <a:lstStyle/>
          <a:p>
            <a:pPr marL="0" indent="0" algn="ctr">
              <a:buNone/>
            </a:pPr>
            <a:r>
              <a:rPr lang="en-US" b="1" dirty="0">
                <a:solidFill>
                  <a:srgbClr val="000000"/>
                </a:solidFill>
              </a:rPr>
              <a:t>Notes</a:t>
            </a:r>
          </a:p>
          <a:p>
            <a:pPr marL="0" indent="0">
              <a:buNone/>
            </a:pPr>
            <a:r>
              <a:rPr lang="en-US" dirty="0">
                <a:solidFill>
                  <a:srgbClr val="000000"/>
                </a:solidFill>
              </a:rPr>
              <a:t>Note that, as illustrated in Examples 1e and 1f, in general,</a:t>
            </a:r>
          </a:p>
          <a:p>
            <a:pPr marL="0" indent="0">
              <a:buNone/>
            </a:pPr>
            <a:endParaRPr lang="en-US" dirty="0">
              <a:solidFill>
                <a:srgbClr val="000000"/>
              </a:solidFill>
            </a:endParaRPr>
          </a:p>
          <a:p>
            <a:pPr marL="0" indent="0">
              <a:buNone/>
            </a:pPr>
            <a:endParaRPr lang="en-US" dirty="0">
              <a:solidFill>
                <a:srgbClr val="000000"/>
              </a:solidFill>
            </a:endParaRPr>
          </a:p>
        </p:txBody>
      </p:sp>
      <p:graphicFrame>
        <p:nvGraphicFramePr>
          <p:cNvPr id="68610" name="Object 2"/>
          <p:cNvGraphicFramePr>
            <a:graphicFrameLocks noChangeAspect="1"/>
          </p:cNvGraphicFramePr>
          <p:nvPr/>
        </p:nvGraphicFramePr>
        <p:xfrm>
          <a:off x="3238500" y="2819400"/>
          <a:ext cx="2667000" cy="444500"/>
        </p:xfrm>
        <a:graphic>
          <a:graphicData uri="http://schemas.openxmlformats.org/presentationml/2006/ole">
            <mc:AlternateContent xmlns:mc="http://schemas.openxmlformats.org/markup-compatibility/2006">
              <mc:Choice xmlns:v="urn:schemas-microsoft-com:vml" Requires="v">
                <p:oleObj spid="_x0000_s5125" name="Equation" r:id="rId3" imgW="2666880" imgH="444240" progId="Equation.DSMT4">
                  <p:embed/>
                </p:oleObj>
              </mc:Choice>
              <mc:Fallback>
                <p:oleObj name="Equation" r:id="rId3" imgW="2666880" imgH="44424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0" y="2819400"/>
                        <a:ext cx="26670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Perfect Squares and Square Roots</a:t>
            </a:r>
          </a:p>
        </p:txBody>
      </p:sp>
      <p:sp>
        <p:nvSpPr>
          <p:cNvPr id="3" name="Content Placeholder 2"/>
          <p:cNvSpPr>
            <a:spLocks noGrp="1"/>
          </p:cNvSpPr>
          <p:nvPr>
            <p:ph idx="1"/>
          </p:nvPr>
        </p:nvSpPr>
        <p:spPr>
          <a:xfrm>
            <a:off x="457200" y="1280160"/>
            <a:ext cx="8229600" cy="3596640"/>
          </a:xfrm>
          <a:ln w="28575">
            <a:solidFill>
              <a:srgbClr val="FF0000"/>
            </a:solidFill>
          </a:ln>
        </p:spPr>
        <p:txBody>
          <a:bodyPr/>
          <a:lstStyle/>
          <a:p>
            <a:pPr marL="0" indent="0" algn="ctr">
              <a:buNone/>
            </a:pPr>
            <a:r>
              <a:rPr lang="en-US" b="1" dirty="0">
                <a:solidFill>
                  <a:srgbClr val="000000"/>
                </a:solidFill>
              </a:rPr>
              <a:t>Notes</a:t>
            </a:r>
          </a:p>
          <a:p>
            <a:pPr marL="0" indent="0">
              <a:buNone/>
            </a:pPr>
            <a:r>
              <a:rPr lang="en-US" dirty="0">
                <a:solidFill>
                  <a:srgbClr val="000000"/>
                </a:solidFill>
              </a:rPr>
              <a:t>The square roots of negative real numbers are </a:t>
            </a:r>
            <a:r>
              <a:rPr lang="en-US" b="1" dirty="0">
                <a:solidFill>
                  <a:srgbClr val="C00000"/>
                </a:solidFill>
              </a:rPr>
              <a:t>not real numbers</a:t>
            </a:r>
            <a:r>
              <a:rPr lang="en-US" dirty="0">
                <a:solidFill>
                  <a:srgbClr val="000000"/>
                </a:solidFill>
              </a:rPr>
              <a:t>. (There is no real number whose square is negative.) Thus          is not a real number and                  is not a real number. Such numbers are called </a:t>
            </a:r>
            <a:r>
              <a:rPr lang="en-US" b="1" dirty="0">
                <a:solidFill>
                  <a:srgbClr val="C00000"/>
                </a:solidFill>
              </a:rPr>
              <a:t>imaginary numbers </a:t>
            </a:r>
            <a:r>
              <a:rPr lang="en-US" dirty="0">
                <a:solidFill>
                  <a:srgbClr val="000000"/>
                </a:solidFill>
              </a:rPr>
              <a:t>or</a:t>
            </a:r>
            <a:r>
              <a:rPr lang="en-US" dirty="0">
                <a:solidFill>
                  <a:srgbClr val="C00000"/>
                </a:solidFill>
              </a:rPr>
              <a:t> </a:t>
            </a:r>
            <a:r>
              <a:rPr lang="en-US" b="1" dirty="0">
                <a:solidFill>
                  <a:srgbClr val="C00000"/>
                </a:solidFill>
              </a:rPr>
              <a:t>nonreal complex numbers</a:t>
            </a:r>
            <a:r>
              <a:rPr lang="en-US" dirty="0">
                <a:solidFill>
                  <a:srgbClr val="000000"/>
                </a:solidFill>
              </a:rPr>
              <a:t>. These numbers and their properties will be studied later in Sections 6.6 and 6.7. </a:t>
            </a:r>
          </a:p>
        </p:txBody>
      </p:sp>
      <p:graphicFrame>
        <p:nvGraphicFramePr>
          <p:cNvPr id="69635" name="Object 3"/>
          <p:cNvGraphicFramePr>
            <a:graphicFrameLocks noChangeAspect="1"/>
          </p:cNvGraphicFramePr>
          <p:nvPr/>
        </p:nvGraphicFramePr>
        <p:xfrm>
          <a:off x="2810934" y="2635956"/>
          <a:ext cx="698500" cy="444500"/>
        </p:xfrm>
        <a:graphic>
          <a:graphicData uri="http://schemas.openxmlformats.org/presentationml/2006/ole">
            <mc:AlternateContent xmlns:mc="http://schemas.openxmlformats.org/markup-compatibility/2006">
              <mc:Choice xmlns:v="urn:schemas-microsoft-com:vml" Requires="v">
                <p:oleObj spid="_x0000_s6152" name="Equation" r:id="rId3" imgW="698400" imgH="444240" progId="Equation.DSMT4">
                  <p:embed/>
                </p:oleObj>
              </mc:Choice>
              <mc:Fallback>
                <p:oleObj name="Equation" r:id="rId3" imgW="698400" imgH="444240" progId="Equation.DSMT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0934" y="2635956"/>
                        <a:ext cx="6985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9636" name="Object 4"/>
          <p:cNvGraphicFramePr>
            <a:graphicFrameLocks noChangeAspect="1"/>
          </p:cNvGraphicFramePr>
          <p:nvPr/>
        </p:nvGraphicFramePr>
        <p:xfrm>
          <a:off x="7127038" y="2636904"/>
          <a:ext cx="850900" cy="444500"/>
        </p:xfrm>
        <a:graphic>
          <a:graphicData uri="http://schemas.openxmlformats.org/presentationml/2006/ole">
            <mc:AlternateContent xmlns:mc="http://schemas.openxmlformats.org/markup-compatibility/2006">
              <mc:Choice xmlns:v="urn:schemas-microsoft-com:vml" Requires="v">
                <p:oleObj spid="_x0000_s6153" name="Equation" r:id="rId5" imgW="850680" imgH="444240" progId="Equation.DSMT4">
                  <p:embed/>
                </p:oleObj>
              </mc:Choice>
              <mc:Fallback>
                <p:oleObj name="Equation" r:id="rId5" imgW="850680" imgH="444240" progId="Equation.DSMT4">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27038" y="2636904"/>
                        <a:ext cx="8509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t-BR" dirty="0"/>
              <a:t>Example 2: Evaluating Radical Expressions with a Calculator </a:t>
            </a:r>
            <a:endParaRPr lang="en-US" dirty="0"/>
          </a:p>
        </p:txBody>
      </p:sp>
      <p:sp>
        <p:nvSpPr>
          <p:cNvPr id="3" name="Content Placeholder 2"/>
          <p:cNvSpPr>
            <a:spLocks noGrp="1"/>
          </p:cNvSpPr>
          <p:nvPr>
            <p:ph idx="1"/>
          </p:nvPr>
        </p:nvSpPr>
        <p:spPr/>
        <p:txBody>
          <a:bodyPr/>
          <a:lstStyle/>
          <a:p>
            <a:pPr marL="0" indent="0">
              <a:buNone/>
            </a:pPr>
            <a:r>
              <a:rPr lang="en-US" dirty="0"/>
              <a:t>In each of the following examples the steps (or keys to press) are shown. Although your calculator will probably display the answer to 9 decimal places, your instructor may ask you to round these calculations to fewer than nine places. The answers here are rounded to 4 decimal places. </a:t>
            </a:r>
          </a:p>
          <a:p>
            <a:pPr marL="0" indent="0">
              <a:buNone/>
            </a:pPr>
            <a:endParaRPr lang="en-US" dirty="0"/>
          </a:p>
          <a:p>
            <a:pPr marL="0" indent="0">
              <a:lnSpc>
                <a:spcPct val="150000"/>
              </a:lnSpc>
              <a:buNone/>
            </a:pPr>
            <a:r>
              <a:rPr lang="en-US" b="1" dirty="0"/>
              <a:t>Solution: </a:t>
            </a:r>
            <a:r>
              <a:rPr lang="en-US" dirty="0"/>
              <a:t>Press the keys in the following sequence. </a:t>
            </a:r>
          </a:p>
        </p:txBody>
      </p:sp>
      <p:graphicFrame>
        <p:nvGraphicFramePr>
          <p:cNvPr id="70658" name="Object 2"/>
          <p:cNvGraphicFramePr>
            <a:graphicFrameLocks noChangeAspect="1"/>
          </p:cNvGraphicFramePr>
          <p:nvPr/>
        </p:nvGraphicFramePr>
        <p:xfrm>
          <a:off x="547688" y="4018845"/>
          <a:ext cx="1308100" cy="444500"/>
        </p:xfrm>
        <a:graphic>
          <a:graphicData uri="http://schemas.openxmlformats.org/presentationml/2006/ole">
            <mc:AlternateContent xmlns:mc="http://schemas.openxmlformats.org/markup-compatibility/2006">
              <mc:Choice xmlns:v="urn:schemas-microsoft-com:vml" Requires="v">
                <p:oleObj spid="_x0000_s7173" name="Equation" r:id="rId3" imgW="1307880" imgH="444240" progId="Equation.DSMT4">
                  <p:embed/>
                </p:oleObj>
              </mc:Choice>
              <mc:Fallback>
                <p:oleObj name="Equation" r:id="rId3" imgW="1307880" imgH="44424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7688" y="4018845"/>
                        <a:ext cx="13081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70659" name="Picture 3"/>
          <p:cNvPicPr>
            <a:picLocks noChangeAspect="1" noChangeArrowheads="1"/>
          </p:cNvPicPr>
          <p:nvPr/>
        </p:nvPicPr>
        <p:blipFill>
          <a:blip r:embed="rId5"/>
          <a:srcRect/>
          <a:stretch>
            <a:fillRect/>
          </a:stretch>
        </p:blipFill>
        <p:spPr bwMode="auto">
          <a:xfrm>
            <a:off x="1247775" y="5139267"/>
            <a:ext cx="6648450" cy="63817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06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233</TotalTime>
  <Words>1043</Words>
  <Application>Microsoft Office PowerPoint</Application>
  <PresentationFormat>On-screen Show (4:3)</PresentationFormat>
  <Paragraphs>131</Paragraphs>
  <Slides>38</Slides>
  <Notes>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4" baseType="lpstr">
      <vt:lpstr>Arial</vt:lpstr>
      <vt:lpstr>Calibri</vt:lpstr>
      <vt:lpstr>Symbol</vt:lpstr>
      <vt:lpstr>Courier New</vt:lpstr>
      <vt:lpstr>Office Theme</vt:lpstr>
      <vt:lpstr>Equation</vt:lpstr>
      <vt:lpstr>Section 6.1</vt:lpstr>
      <vt:lpstr>Objectives</vt:lpstr>
      <vt:lpstr>Perfect Squares and Square Roots</vt:lpstr>
      <vt:lpstr>Perfect Squares and Square Roots</vt:lpstr>
      <vt:lpstr>Example 1: Evaluating Square Roots</vt:lpstr>
      <vt:lpstr>Example 1: Evaluating Square Roots (cont.)</vt:lpstr>
      <vt:lpstr>Perfect Squares and Square Roots</vt:lpstr>
      <vt:lpstr>Perfect Squares and Square Roots</vt:lpstr>
      <vt:lpstr>Example 2: Evaluating Radical Expressions with a Calculator </vt:lpstr>
      <vt:lpstr>Example 2: Evaluating Radical Expressions with a Calculator (cont.)</vt:lpstr>
      <vt:lpstr>Example 2: Evaluating Radical Expressions with a Calculator (cont.)</vt:lpstr>
      <vt:lpstr>Example 2: Evaluating Radical Expressions with a Calculator (cont.)</vt:lpstr>
      <vt:lpstr>Example 2: Evaluating Radical Expressions with a Calculator (cont.)</vt:lpstr>
      <vt:lpstr>Simplifying Algebraic Expressions with Square Roots </vt:lpstr>
      <vt:lpstr>Simplifying Algebraic Expressions with Square Roots </vt:lpstr>
      <vt:lpstr>Simplifying Algebraic Expressions with Square Roots </vt:lpstr>
      <vt:lpstr>Example 3: Simplifying Numerical Expressions with Square Roots</vt:lpstr>
      <vt:lpstr>Example 3: Simplifying Numerical Expressions with Square Roots (cont.)</vt:lpstr>
      <vt:lpstr>Example 4: Simplifying Radical Expressions</vt:lpstr>
      <vt:lpstr>Example 4: Simplifying Radical Expressions (cont.)</vt:lpstr>
      <vt:lpstr>Example 4: Simplifying Radical Expressions (cont.)</vt:lpstr>
      <vt:lpstr>Example 4: Simplifying Radical Expressions (cont.)</vt:lpstr>
      <vt:lpstr>Simplifying Algebraic Expressions with Square Roots </vt:lpstr>
      <vt:lpstr>Example 5: Simplifying Square Roots with Variables</vt:lpstr>
      <vt:lpstr>Example 5: Simplifying Square Roots with Variables (cont.)</vt:lpstr>
      <vt:lpstr>Simplifying Algebraic Expressions with Square Roots </vt:lpstr>
      <vt:lpstr>Example 6: Simplifying Square Roots</vt:lpstr>
      <vt:lpstr>Example 6: Simplifying Square Roots (cont.)</vt:lpstr>
      <vt:lpstr>Perfect Cubes and Cube Roots </vt:lpstr>
      <vt:lpstr>Perfect Cubes and Cube Roots </vt:lpstr>
      <vt:lpstr>Example 7: Evaluating Cube Roots</vt:lpstr>
      <vt:lpstr>Example 7: Evaluating Cube Roots (cont.)</vt:lpstr>
      <vt:lpstr>Example 7: Evaluating Cube Roots (cont.)</vt:lpstr>
      <vt:lpstr>Simplifying Algebraic Expressions with Cube Roots</vt:lpstr>
      <vt:lpstr>Example 8: Simplifying Expressions with Cube Roots</vt:lpstr>
      <vt:lpstr>Example 8: Simplifying Expressions with Cube Roots (cont.)</vt:lpstr>
      <vt:lpstr>Practice Problems</vt:lpstr>
      <vt:lpstr>Practice Problem Answers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Intermediate Algebra</dc:title>
  <dc:creator>Hawkes Learning Systems</dc:creator>
  <cp:lastModifiedBy>Nakita Jean-Charles</cp:lastModifiedBy>
  <cp:revision>81</cp:revision>
  <dcterms:created xsi:type="dcterms:W3CDTF">2013-04-26T14:43:13Z</dcterms:created>
  <dcterms:modified xsi:type="dcterms:W3CDTF">2016-10-01T00:57:34Z</dcterms:modified>
</cp:coreProperties>
</file>